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60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47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48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2" r:id="rId84"/>
    <p:sldId id="343" r:id="rId85"/>
    <p:sldId id="344" r:id="rId86"/>
    <p:sldId id="345" r:id="rId87"/>
    <p:sldId id="346" r:id="rId8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4660"/>
  </p:normalViewPr>
  <p:slideViewPr>
    <p:cSldViewPr>
      <p:cViewPr varScale="1">
        <p:scale>
          <a:sx n="78" d="100"/>
          <a:sy n="78" d="100"/>
        </p:scale>
        <p:origin x="53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5500" y="1348232"/>
            <a:ext cx="1054100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2A80-BD55-2A8C-7AF3-5F0AE47F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D37AB-1F27-D313-3271-18573BEA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EE7CA-4E56-FB42-779D-AABEF8383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61D59-0AE9-3726-A580-FCA35467C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1453F-8C92-8836-E945-702F4D1C2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6E0A2-34CF-F931-8A37-F459BA6A6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60C08-B853-43D8-EA12-8CE285939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7D296-80AF-315C-A8D7-44579600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84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3B44-6ED1-6FD5-3EE4-A4A9A0C6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A8435-2FF0-D64B-CDA3-FCC05EBA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2806C-AC9C-9CD3-4316-AC3387460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70AD5-DA4C-1521-2B71-D979C85F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8871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1FC49C-16DC-A985-FDA4-3927AD31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6A8E4-B9E3-8916-49AA-3BCE9588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3EE1-4EAE-AC49-D869-6D9E2B84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8968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17B1-19B7-8DF5-A1DE-1D21E25F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B6768-8193-741E-0005-F6571ABE5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5909E-9304-D24E-1C2B-5BCC21942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A0850-F305-3BF8-7DCC-BF7657E1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76C4A-1A10-7B15-A37F-6AD435AE8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E90B7-8139-2F4B-8063-25B63C68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0909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7055-4C54-EEC2-8EF5-6334BE89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D23FD-D42A-A9B7-A84D-54543AEB6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4B482-F225-2C66-7393-AD0BA5AD7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93788-9296-2CF2-4A52-97CC73A3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5D06-C758-CF8A-30A1-794D25F8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FF3F4-9762-303D-B031-0A01B3B6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627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F3E8-2ED3-B214-B111-BA8C01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E4113-5BE9-1C85-7A79-A038B77E0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62B53-1398-9BF9-C832-CF1FC691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E9D5D-B8C1-D970-6D9E-E384A617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EC2ED-D860-ED39-41F9-AE096248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8908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D966F5-0FCD-C971-4046-1BD8C607C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4625A-5B94-AA84-2DB3-41D651D81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58CE6-7748-37DB-9CEC-484F3A6D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6E950-C093-8F0E-7852-09B820EE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298D1-D71F-D766-5900-E7360381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835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F22B-9DE0-3C92-9A8E-7B74D1875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65DCD-6BD7-AAE5-9042-D1F13064F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E91C-C5DC-0D71-57DC-240A878C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22EBF-F0F1-3B3E-B801-85FE55028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1ED07-9BD5-FDB1-E2DC-04B7CC57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24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3424-3284-9FF2-80A6-1B676443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253F3-E6CD-9D31-119C-B191D092A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7AB11-991B-6075-BFA3-733E85A6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2A6C5-9C88-6FDD-4C2C-92C1E7F20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0C379-6A11-8523-814C-40E9094FE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460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2041-D1F8-07AF-52D3-F5E14FD2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B99EC-3CEC-B076-A88B-3A1E5BC8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C188C-C6D6-5912-0AA3-E6EACFC2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13B3D-D519-0D22-7D4E-D0FF8894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5F2E6-AEB7-D0D4-7D06-481614C2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06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15C9-5FED-90EB-4FF2-015EC809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7801-A650-FCE7-6DFF-43E9D7865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7C5CB-EF63-644A-8CA8-B64CE25A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612A3-6B25-9E90-BD64-03974BAD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C4DC0-10F1-03DD-7C19-5D522E54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C58F4-9989-93B8-9C30-C343DA42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604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9160" y="1495425"/>
            <a:ext cx="8853678" cy="207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95188" y="2388107"/>
            <a:ext cx="5442584" cy="3086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8E7DD-D813-876E-66DD-B9A06444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9D1BC-4BF1-08E1-3731-512A64F55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A0CF2-2860-9FE3-B127-27E21F97B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44DEC-8024-4BF3-BFF4-50C3B559993E}" type="datetimeFigureOut">
              <a:rPr lang="en-SG" smtClean="0"/>
              <a:t>1/6/2022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18003-C9FB-6610-F21F-7E00D6E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9A69F-5865-290E-3E65-2595D4D7E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AFAE5-F36C-4A5D-817F-6E27705FE4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492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hyperlink" Target="https://aws.amazon.com/about-aws/global-infrastructure/regional-product-servic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pt/compliance/shared-responsibility-model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1.awsstatic.com/whitepapers/aws_pricing_overview.pdf" TargetMode="External"/><Relationship Id="rId3" Type="http://schemas.openxmlformats.org/officeDocument/2006/relationships/hyperlink" Target="https://www.aws.training/learningobject/curriculum?id=10743" TargetMode="External"/><Relationship Id="rId7" Type="http://schemas.openxmlformats.org/officeDocument/2006/relationships/hyperlink" Target="https://d1.awsstatic.com/whitepapers/AWS_Cloud_Best_Practices.pdf" TargetMode="External"/><Relationship Id="rId2" Type="http://schemas.openxmlformats.org/officeDocument/2006/relationships/hyperlink" Target="https://www.aws.training/learningobject/curriculum?id=117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aws-technical-content/latest/aws-overview/introduction.html" TargetMode="External"/><Relationship Id="rId5" Type="http://schemas.openxmlformats.org/officeDocument/2006/relationships/hyperlink" Target="https://aws.amazon.com/pt/whitepapers/" TargetMode="External"/><Relationship Id="rId10" Type="http://schemas.openxmlformats.org/officeDocument/2006/relationships/hyperlink" Target="https://aws.amazon.com/premiumsupport/plans/" TargetMode="External"/><Relationship Id="rId4" Type="http://schemas.openxmlformats.org/officeDocument/2006/relationships/hyperlink" Target="https://www.aws.training/learningobject/curriculum?id=16357" TargetMode="External"/><Relationship Id="rId9" Type="http://schemas.openxmlformats.org/officeDocument/2006/relationships/hyperlink" Target="https://d1.awsstatic.com/whitepapers/aws-tco-2-cost-management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ec2/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ws.amazon.com/pt/ec2/pricing/" TargetMode="External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OBq__h4OJ4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hyperlink" Target="http://www.youtube.com/watch?v=eOBq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115.png"/><Relationship Id="rId3" Type="http://schemas.openxmlformats.org/officeDocument/2006/relationships/image" Target="../media/image111.png"/><Relationship Id="rId21" Type="http://schemas.openxmlformats.org/officeDocument/2006/relationships/image" Target="../media/image79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114.png"/><Relationship Id="rId2" Type="http://schemas.openxmlformats.org/officeDocument/2006/relationships/image" Target="../media/image110.png"/><Relationship Id="rId16" Type="http://schemas.openxmlformats.org/officeDocument/2006/relationships/image" Target="../media/image73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113.png"/><Relationship Id="rId15" Type="http://schemas.openxmlformats.org/officeDocument/2006/relationships/image" Target="../media/image72.png"/><Relationship Id="rId23" Type="http://schemas.openxmlformats.org/officeDocument/2006/relationships/image" Target="../media/image81.png"/><Relationship Id="rId10" Type="http://schemas.openxmlformats.org/officeDocument/2006/relationships/image" Target="../media/image67.png"/><Relationship Id="rId19" Type="http://schemas.openxmlformats.org/officeDocument/2006/relationships/image" Target="../media/image77.png"/><Relationship Id="rId4" Type="http://schemas.openxmlformats.org/officeDocument/2006/relationships/image" Target="../media/image11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13" Type="http://schemas.openxmlformats.org/officeDocument/2006/relationships/image" Target="../media/image130.png"/><Relationship Id="rId3" Type="http://schemas.openxmlformats.org/officeDocument/2006/relationships/image" Target="../media/image120.jp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36.png"/><Relationship Id="rId18" Type="http://schemas.openxmlformats.org/officeDocument/2006/relationships/image" Target="../media/image76.png"/><Relationship Id="rId3" Type="http://schemas.openxmlformats.org/officeDocument/2006/relationships/image" Target="../media/image112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135.png"/><Relationship Id="rId17" Type="http://schemas.openxmlformats.org/officeDocument/2006/relationships/image" Target="../media/image75.png"/><Relationship Id="rId2" Type="http://schemas.openxmlformats.org/officeDocument/2006/relationships/image" Target="../media/image11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134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11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://www.netflix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11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143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69.png"/><Relationship Id="rId5" Type="http://schemas.openxmlformats.org/officeDocument/2006/relationships/image" Target="../media/image11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11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3" Type="http://schemas.openxmlformats.org/officeDocument/2006/relationships/image" Target="../media/image146.png"/><Relationship Id="rId7" Type="http://schemas.openxmlformats.org/officeDocument/2006/relationships/image" Target="../media/image150.jp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11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143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69.png"/><Relationship Id="rId5" Type="http://schemas.openxmlformats.org/officeDocument/2006/relationships/image" Target="../media/image11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11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jpg"/><Relationship Id="rId4" Type="http://schemas.openxmlformats.org/officeDocument/2006/relationships/image" Target="../media/image15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pt/compliance/shared-responsibility-model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78.png"/><Relationship Id="rId3" Type="http://schemas.openxmlformats.org/officeDocument/2006/relationships/image" Target="../media/image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g"/><Relationship Id="rId5" Type="http://schemas.openxmlformats.org/officeDocument/2006/relationships/image" Target="../media/image196.png"/><Relationship Id="rId4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g"/><Relationship Id="rId13" Type="http://schemas.openxmlformats.org/officeDocument/2006/relationships/image" Target="../media/image211.jpg"/><Relationship Id="rId3" Type="http://schemas.openxmlformats.org/officeDocument/2006/relationships/image" Target="../media/image201.jpg"/><Relationship Id="rId7" Type="http://schemas.openxmlformats.org/officeDocument/2006/relationships/image" Target="../media/image205.jpg"/><Relationship Id="rId12" Type="http://schemas.openxmlformats.org/officeDocument/2006/relationships/image" Target="../media/image210.jpg"/><Relationship Id="rId17" Type="http://schemas.openxmlformats.org/officeDocument/2006/relationships/image" Target="../media/image215.jpg"/><Relationship Id="rId2" Type="http://schemas.openxmlformats.org/officeDocument/2006/relationships/image" Target="../media/image200.png"/><Relationship Id="rId16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g"/><Relationship Id="rId11" Type="http://schemas.openxmlformats.org/officeDocument/2006/relationships/image" Target="../media/image209.jpg"/><Relationship Id="rId5" Type="http://schemas.openxmlformats.org/officeDocument/2006/relationships/image" Target="../media/image203.jpg"/><Relationship Id="rId15" Type="http://schemas.openxmlformats.org/officeDocument/2006/relationships/image" Target="../media/image213.jpg"/><Relationship Id="rId10" Type="http://schemas.openxmlformats.org/officeDocument/2006/relationships/image" Target="../media/image208.jpg"/><Relationship Id="rId4" Type="http://schemas.openxmlformats.org/officeDocument/2006/relationships/image" Target="../media/image202.jpg"/><Relationship Id="rId9" Type="http://schemas.openxmlformats.org/officeDocument/2006/relationships/image" Target="../media/image207.jpg"/><Relationship Id="rId14" Type="http://schemas.openxmlformats.org/officeDocument/2006/relationships/image" Target="../media/image212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11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143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69.png"/><Relationship Id="rId5" Type="http://schemas.openxmlformats.org/officeDocument/2006/relationships/image" Target="../media/image11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11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jpg"/><Relationship Id="rId4" Type="http://schemas.openxmlformats.org/officeDocument/2006/relationships/image" Target="../media/image2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3" Type="http://schemas.openxmlformats.org/officeDocument/2006/relationships/image" Target="../media/image248.jpg"/><Relationship Id="rId21" Type="http://schemas.openxmlformats.org/officeDocument/2006/relationships/image" Target="../media/image266.jpg"/><Relationship Id="rId7" Type="http://schemas.openxmlformats.org/officeDocument/2006/relationships/image" Target="../media/image252.jpg"/><Relationship Id="rId12" Type="http://schemas.openxmlformats.org/officeDocument/2006/relationships/image" Target="../media/image257.jpg"/><Relationship Id="rId17" Type="http://schemas.openxmlformats.org/officeDocument/2006/relationships/image" Target="../media/image262.png"/><Relationship Id="rId2" Type="http://schemas.openxmlformats.org/officeDocument/2006/relationships/image" Target="../media/image247.png"/><Relationship Id="rId16" Type="http://schemas.openxmlformats.org/officeDocument/2006/relationships/image" Target="../media/image261.jpg"/><Relationship Id="rId20" Type="http://schemas.openxmlformats.org/officeDocument/2006/relationships/image" Target="../media/image2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jpg"/><Relationship Id="rId24" Type="http://schemas.openxmlformats.org/officeDocument/2006/relationships/image" Target="../media/image269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10" Type="http://schemas.openxmlformats.org/officeDocument/2006/relationships/image" Target="../media/image255.png"/><Relationship Id="rId19" Type="http://schemas.openxmlformats.org/officeDocument/2006/relationships/image" Target="../media/image264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267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image" Target="../media/image277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45.png"/><Relationship Id="rId7" Type="http://schemas.openxmlformats.org/officeDocument/2006/relationships/image" Target="../media/image2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93.png"/><Relationship Id="rId7" Type="http://schemas.openxmlformats.org/officeDocument/2006/relationships/image" Target="../media/image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hyperlink" Target="http://bit.ly/2t3535R" TargetMode="External"/><Relationship Id="rId7" Type="http://schemas.openxmlformats.org/officeDocument/2006/relationships/image" Target="../media/image307.png"/><Relationship Id="rId2" Type="http://schemas.openxmlformats.org/officeDocument/2006/relationships/hyperlink" Target="http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10" Type="http://schemas.openxmlformats.org/officeDocument/2006/relationships/image" Target="../media/image310.jp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0" Type="http://schemas.openxmlformats.org/officeDocument/2006/relationships/image" Target="../media/image319.jpg"/><Relationship Id="rId4" Type="http://schemas.openxmlformats.org/officeDocument/2006/relationships/image" Target="../media/image313.png"/><Relationship Id="rId9" Type="http://schemas.openxmlformats.org/officeDocument/2006/relationships/image" Target="../media/image31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5.png"/><Relationship Id="rId4" Type="http://schemas.openxmlformats.org/officeDocument/2006/relationships/image" Target="../media/image324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rtnercentral.awspartner.com/" TargetMode="External"/><Relationship Id="rId4" Type="http://schemas.openxmlformats.org/officeDocument/2006/relationships/hyperlink" Target="https://www.aws.training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qUQNp1hAH8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668462" y="3013501"/>
            <a:ext cx="8855075" cy="830997"/>
          </a:xfrm>
        </p:spPr>
        <p:txBody>
          <a:bodyPr/>
          <a:lstStyle/>
          <a:p>
            <a:pPr algn="ctr"/>
            <a:r>
              <a:rPr lang="en-SG" sz="5400" b="1" kern="1200" spc="200" dirty="0">
                <a:solidFill>
                  <a:schemeClr val="tx1"/>
                </a:solidFill>
                <a:ea typeface="+mn-ea"/>
              </a:rPr>
              <a:t>AWS In A Nutshell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8907"/>
            <a:ext cx="12192000" cy="21457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6946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70" dirty="0">
                <a:solidFill>
                  <a:schemeClr val="tx1"/>
                </a:solidFill>
              </a:rPr>
              <a:t>Highly</a:t>
            </a:r>
            <a:r>
              <a:rPr sz="2800" spc="-90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Available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30" dirty="0">
                <a:solidFill>
                  <a:schemeClr val="tx1"/>
                </a:solidFill>
              </a:rPr>
              <a:t>Global</a:t>
            </a:r>
            <a:r>
              <a:rPr sz="2800" spc="-90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Infrastructure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45584" y="1810257"/>
            <a:ext cx="1166495" cy="1010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rebuchet MS"/>
                <a:cs typeface="Trebuchet MS"/>
              </a:rPr>
              <a:t>20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</a:pPr>
            <a:r>
              <a:rPr sz="1800" spc="-5" dirty="0">
                <a:latin typeface="Trebuchet MS"/>
                <a:cs typeface="Trebuchet MS"/>
              </a:rPr>
              <a:t>Geograph</a:t>
            </a:r>
            <a:r>
              <a:rPr sz="1800" spc="-15" dirty="0">
                <a:latin typeface="Trebuchet MS"/>
                <a:cs typeface="Trebuchet MS"/>
              </a:rPr>
              <a:t>i</a:t>
            </a:r>
            <a:r>
              <a:rPr sz="1800" spc="-65" dirty="0">
                <a:latin typeface="Trebuchet MS"/>
                <a:cs typeface="Trebuchet MS"/>
              </a:rPr>
              <a:t>c 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Regions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0304" y="1810257"/>
            <a:ext cx="1099185" cy="1010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rebuchet MS"/>
                <a:cs typeface="Trebuchet MS"/>
              </a:rPr>
              <a:t>60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</a:pPr>
            <a:r>
              <a:rPr sz="1800" spc="45" dirty="0">
                <a:latin typeface="Trebuchet MS"/>
                <a:cs typeface="Trebuchet MS"/>
              </a:rPr>
              <a:t>A</a:t>
            </a:r>
            <a:r>
              <a:rPr sz="1800" spc="-65" dirty="0">
                <a:latin typeface="Trebuchet MS"/>
                <a:cs typeface="Trebuchet MS"/>
              </a:rPr>
              <a:t>vai</a:t>
            </a:r>
            <a:r>
              <a:rPr sz="1800" spc="-55" dirty="0">
                <a:latin typeface="Trebuchet MS"/>
                <a:cs typeface="Trebuchet MS"/>
              </a:rPr>
              <a:t>labi</a:t>
            </a:r>
            <a:r>
              <a:rPr sz="1800" spc="-50" dirty="0">
                <a:latin typeface="Trebuchet MS"/>
                <a:cs typeface="Trebuchet MS"/>
              </a:rPr>
              <a:t>l</a:t>
            </a:r>
            <a:r>
              <a:rPr sz="1800" spc="-60" dirty="0">
                <a:latin typeface="Trebuchet MS"/>
                <a:cs typeface="Trebuchet MS"/>
              </a:rPr>
              <a:t>ity 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Zones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7716" y="1810257"/>
            <a:ext cx="978535" cy="1010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rebuchet MS"/>
                <a:cs typeface="Trebuchet MS"/>
              </a:rPr>
              <a:t>160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</a:pPr>
            <a:r>
              <a:rPr sz="1800" spc="25" dirty="0">
                <a:latin typeface="Trebuchet MS"/>
                <a:cs typeface="Trebuchet MS"/>
              </a:rPr>
              <a:t>Edge </a:t>
            </a:r>
            <a:r>
              <a:rPr sz="1800" spc="3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Loca</a:t>
            </a:r>
            <a:r>
              <a:rPr sz="1800" spc="-30" dirty="0">
                <a:latin typeface="Trebuchet MS"/>
                <a:cs typeface="Trebuchet MS"/>
              </a:rPr>
              <a:t>t</a:t>
            </a:r>
            <a:r>
              <a:rPr sz="1800" spc="-10" dirty="0">
                <a:latin typeface="Trebuchet MS"/>
                <a:cs typeface="Trebuchet MS"/>
              </a:rPr>
              <a:t>io</a:t>
            </a:r>
            <a:r>
              <a:rPr sz="1800" spc="-20" dirty="0">
                <a:latin typeface="Trebuchet MS"/>
                <a:cs typeface="Trebuchet MS"/>
              </a:rPr>
              <a:t>n</a:t>
            </a:r>
            <a:r>
              <a:rPr sz="1800" spc="25" dirty="0"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847087"/>
            <a:ext cx="12192000" cy="1527175"/>
            <a:chOff x="0" y="1847087"/>
            <a:chExt cx="12192000" cy="1527175"/>
          </a:xfrm>
        </p:grpSpPr>
        <p:sp>
          <p:nvSpPr>
            <p:cNvPr id="8" name="object 8"/>
            <p:cNvSpPr/>
            <p:nvPr/>
          </p:nvSpPr>
          <p:spPr>
            <a:xfrm>
              <a:off x="6018276" y="1847087"/>
              <a:ext cx="1637030" cy="984885"/>
            </a:xfrm>
            <a:custGeom>
              <a:avLst/>
              <a:gdLst/>
              <a:ahLst/>
              <a:cxnLst/>
              <a:rect l="l" t="t" r="r" b="b"/>
              <a:pathLst>
                <a:path w="1637029" h="984885">
                  <a:moveTo>
                    <a:pt x="0" y="0"/>
                  </a:moveTo>
                  <a:lnTo>
                    <a:pt x="0" y="984885"/>
                  </a:lnTo>
                </a:path>
                <a:path w="1637029" h="984885">
                  <a:moveTo>
                    <a:pt x="1636776" y="0"/>
                  </a:moveTo>
                  <a:lnTo>
                    <a:pt x="1636776" y="984885"/>
                  </a:lnTo>
                </a:path>
              </a:pathLst>
            </a:custGeom>
            <a:ln w="6096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328415"/>
              <a:ext cx="12192000" cy="45720"/>
            </a:xfrm>
            <a:custGeom>
              <a:avLst/>
              <a:gdLst/>
              <a:ahLst/>
              <a:cxnLst/>
              <a:rect l="l" t="t" r="r" b="b"/>
              <a:pathLst>
                <a:path w="12192000" h="45720">
                  <a:moveTo>
                    <a:pt x="12192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2192000" y="4572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54525" y="3834257"/>
            <a:ext cx="6902450" cy="2417445"/>
            <a:chOff x="4454525" y="3834257"/>
            <a:chExt cx="6902450" cy="2417445"/>
          </a:xfrm>
        </p:grpSpPr>
        <p:sp>
          <p:nvSpPr>
            <p:cNvPr id="11" name="object 11"/>
            <p:cNvSpPr/>
            <p:nvPr/>
          </p:nvSpPr>
          <p:spPr>
            <a:xfrm>
              <a:off x="4457700" y="3837432"/>
              <a:ext cx="6896100" cy="2411095"/>
            </a:xfrm>
            <a:custGeom>
              <a:avLst/>
              <a:gdLst/>
              <a:ahLst/>
              <a:cxnLst/>
              <a:rect l="l" t="t" r="r" b="b"/>
              <a:pathLst>
                <a:path w="6896100" h="2411095">
                  <a:moveTo>
                    <a:pt x="0" y="108204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4" y="0"/>
                  </a:lnTo>
                  <a:lnTo>
                    <a:pt x="6787896" y="0"/>
                  </a:lnTo>
                  <a:lnTo>
                    <a:pt x="6830038" y="8495"/>
                  </a:lnTo>
                  <a:lnTo>
                    <a:pt x="6864429" y="31670"/>
                  </a:lnTo>
                  <a:lnTo>
                    <a:pt x="6887604" y="66061"/>
                  </a:lnTo>
                  <a:lnTo>
                    <a:pt x="6896100" y="108204"/>
                  </a:lnTo>
                  <a:lnTo>
                    <a:pt x="6896100" y="2302789"/>
                  </a:lnTo>
                  <a:lnTo>
                    <a:pt x="6887604" y="2344894"/>
                  </a:lnTo>
                  <a:lnTo>
                    <a:pt x="6864429" y="2379281"/>
                  </a:lnTo>
                  <a:lnTo>
                    <a:pt x="6830038" y="2402466"/>
                  </a:lnTo>
                  <a:lnTo>
                    <a:pt x="6787896" y="2410968"/>
                  </a:lnTo>
                  <a:lnTo>
                    <a:pt x="108204" y="2410968"/>
                  </a:lnTo>
                  <a:lnTo>
                    <a:pt x="66061" y="2402466"/>
                  </a:lnTo>
                  <a:lnTo>
                    <a:pt x="31670" y="2379281"/>
                  </a:lnTo>
                  <a:lnTo>
                    <a:pt x="8495" y="2344894"/>
                  </a:lnTo>
                  <a:lnTo>
                    <a:pt x="0" y="2302789"/>
                  </a:lnTo>
                  <a:lnTo>
                    <a:pt x="0" y="108204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5899" y="4396740"/>
              <a:ext cx="1167384" cy="64160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92852" y="4393692"/>
              <a:ext cx="1173480" cy="647700"/>
            </a:xfrm>
            <a:custGeom>
              <a:avLst/>
              <a:gdLst/>
              <a:ahLst/>
              <a:cxnLst/>
              <a:rect l="l" t="t" r="r" b="b"/>
              <a:pathLst>
                <a:path w="1173479" h="647700">
                  <a:moveTo>
                    <a:pt x="0" y="647700"/>
                  </a:moveTo>
                  <a:lnTo>
                    <a:pt x="1173480" y="647700"/>
                  </a:lnTo>
                  <a:lnTo>
                    <a:pt x="1173480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2155" y="4396740"/>
              <a:ext cx="1168907" cy="64160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79108" y="4393692"/>
              <a:ext cx="1175385" cy="647700"/>
            </a:xfrm>
            <a:custGeom>
              <a:avLst/>
              <a:gdLst/>
              <a:ahLst/>
              <a:cxnLst/>
              <a:rect l="l" t="t" r="r" b="b"/>
              <a:pathLst>
                <a:path w="1175384" h="647700">
                  <a:moveTo>
                    <a:pt x="0" y="647700"/>
                  </a:moveTo>
                  <a:lnTo>
                    <a:pt x="1175007" y="647700"/>
                  </a:lnTo>
                  <a:lnTo>
                    <a:pt x="1175007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5899" y="5163312"/>
              <a:ext cx="1167384" cy="64160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92852" y="5160262"/>
              <a:ext cx="1173480" cy="647700"/>
            </a:xfrm>
            <a:custGeom>
              <a:avLst/>
              <a:gdLst/>
              <a:ahLst/>
              <a:cxnLst/>
              <a:rect l="l" t="t" r="r" b="b"/>
              <a:pathLst>
                <a:path w="1173479" h="647700">
                  <a:moveTo>
                    <a:pt x="0" y="647700"/>
                  </a:moveTo>
                  <a:lnTo>
                    <a:pt x="1173480" y="647700"/>
                  </a:lnTo>
                  <a:lnTo>
                    <a:pt x="1173480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2155" y="5163312"/>
              <a:ext cx="1168907" cy="64160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579108" y="5160262"/>
              <a:ext cx="1175385" cy="647700"/>
            </a:xfrm>
            <a:custGeom>
              <a:avLst/>
              <a:gdLst/>
              <a:ahLst/>
              <a:cxnLst/>
              <a:rect l="l" t="t" r="r" b="b"/>
              <a:pathLst>
                <a:path w="1175384" h="647700">
                  <a:moveTo>
                    <a:pt x="0" y="647700"/>
                  </a:moveTo>
                  <a:lnTo>
                    <a:pt x="1175007" y="647700"/>
                  </a:lnTo>
                  <a:lnTo>
                    <a:pt x="1175007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15890" y="4283202"/>
              <a:ext cx="2612390" cy="1610995"/>
            </a:xfrm>
            <a:custGeom>
              <a:avLst/>
              <a:gdLst/>
              <a:ahLst/>
              <a:cxnLst/>
              <a:rect l="l" t="t" r="r" b="b"/>
              <a:pathLst>
                <a:path w="2612390" h="1610995">
                  <a:moveTo>
                    <a:pt x="0" y="47117"/>
                  </a:moveTo>
                  <a:lnTo>
                    <a:pt x="3700" y="28771"/>
                  </a:lnTo>
                  <a:lnTo>
                    <a:pt x="13795" y="13795"/>
                  </a:lnTo>
                  <a:lnTo>
                    <a:pt x="28771" y="3700"/>
                  </a:lnTo>
                  <a:lnTo>
                    <a:pt x="47117" y="0"/>
                  </a:lnTo>
                  <a:lnTo>
                    <a:pt x="2565019" y="0"/>
                  </a:lnTo>
                  <a:lnTo>
                    <a:pt x="2583364" y="3700"/>
                  </a:lnTo>
                  <a:lnTo>
                    <a:pt x="2598340" y="13795"/>
                  </a:lnTo>
                  <a:lnTo>
                    <a:pt x="2608435" y="28771"/>
                  </a:lnTo>
                  <a:lnTo>
                    <a:pt x="2612136" y="47117"/>
                  </a:lnTo>
                  <a:lnTo>
                    <a:pt x="2612136" y="1563698"/>
                  </a:lnTo>
                  <a:lnTo>
                    <a:pt x="2608435" y="1582059"/>
                  </a:lnTo>
                  <a:lnTo>
                    <a:pt x="2598340" y="1597052"/>
                  </a:lnTo>
                  <a:lnTo>
                    <a:pt x="2583364" y="1607161"/>
                  </a:lnTo>
                  <a:lnTo>
                    <a:pt x="2565019" y="1610868"/>
                  </a:lnTo>
                  <a:lnTo>
                    <a:pt x="47117" y="1610868"/>
                  </a:lnTo>
                  <a:lnTo>
                    <a:pt x="28771" y="1607161"/>
                  </a:lnTo>
                  <a:lnTo>
                    <a:pt x="13795" y="1597052"/>
                  </a:lnTo>
                  <a:lnTo>
                    <a:pt x="3700" y="1582059"/>
                  </a:lnTo>
                  <a:lnTo>
                    <a:pt x="0" y="1563698"/>
                  </a:lnTo>
                  <a:lnTo>
                    <a:pt x="0" y="47117"/>
                  </a:lnTo>
                  <a:close/>
                </a:path>
              </a:pathLst>
            </a:custGeom>
            <a:ln w="3175">
              <a:solidFill>
                <a:srgbClr val="0C67A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545584" y="3396488"/>
            <a:ext cx="77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5" dirty="0">
                <a:latin typeface="Trebuchet MS"/>
                <a:cs typeface="Trebuchet MS"/>
              </a:rPr>
              <a:t>Region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02428" y="4035933"/>
            <a:ext cx="16383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30" dirty="0">
                <a:latin typeface="Trebuchet MS"/>
                <a:cs typeface="Trebuchet MS"/>
              </a:rPr>
              <a:t>A</a:t>
            </a:r>
            <a:r>
              <a:rPr sz="1100" spc="50" dirty="0">
                <a:latin typeface="Trebuchet MS"/>
                <a:cs typeface="Trebuchet MS"/>
              </a:rPr>
              <a:t>W</a:t>
            </a:r>
            <a:r>
              <a:rPr sz="1100" spc="80" dirty="0">
                <a:latin typeface="Trebuchet MS"/>
                <a:cs typeface="Trebuchet MS"/>
              </a:rPr>
              <a:t>S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A</a:t>
            </a:r>
            <a:r>
              <a:rPr sz="1100" spc="-5" dirty="0">
                <a:latin typeface="Trebuchet MS"/>
                <a:cs typeface="Trebuchet MS"/>
              </a:rPr>
              <a:t>v</a:t>
            </a:r>
            <a:r>
              <a:rPr sz="1100" spc="-30" dirty="0">
                <a:latin typeface="Trebuchet MS"/>
                <a:cs typeface="Trebuchet MS"/>
              </a:rPr>
              <a:t>ailab</a:t>
            </a:r>
            <a:r>
              <a:rPr sz="1100" spc="-75" dirty="0">
                <a:latin typeface="Trebuchet MS"/>
                <a:cs typeface="Trebuchet MS"/>
              </a:rPr>
              <a:t>i</a:t>
            </a:r>
            <a:r>
              <a:rPr sz="1100" spc="-60" dirty="0">
                <a:latin typeface="Trebuchet MS"/>
                <a:cs typeface="Trebuchet MS"/>
              </a:rPr>
              <a:t>l</a:t>
            </a:r>
            <a:r>
              <a:rPr sz="1100" spc="-65" dirty="0">
                <a:latin typeface="Trebuchet MS"/>
                <a:cs typeface="Trebuchet MS"/>
              </a:rPr>
              <a:t>i</a:t>
            </a:r>
            <a:r>
              <a:rPr sz="1100" spc="-45" dirty="0">
                <a:latin typeface="Trebuchet MS"/>
                <a:cs typeface="Trebuchet MS"/>
              </a:rPr>
              <a:t>t</a:t>
            </a:r>
            <a:r>
              <a:rPr sz="1100" spc="-10" dirty="0">
                <a:latin typeface="Trebuchet MS"/>
                <a:cs typeface="Trebuchet MS"/>
              </a:rPr>
              <a:t>y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Zo</a:t>
            </a:r>
            <a:r>
              <a:rPr sz="1100" spc="15" dirty="0">
                <a:latin typeface="Trebuchet MS"/>
                <a:cs typeface="Trebuchet MS"/>
              </a:rPr>
              <a:t>n</a:t>
            </a:r>
            <a:r>
              <a:rPr sz="1100" spc="-30" dirty="0">
                <a:latin typeface="Trebuchet MS"/>
                <a:cs typeface="Trebuchet MS"/>
              </a:rPr>
              <a:t>e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10" dirty="0">
                <a:latin typeface="Trebuchet MS"/>
                <a:cs typeface="Trebuchet MS"/>
              </a:rPr>
              <a:t>(</a:t>
            </a:r>
            <a:r>
              <a:rPr sz="1100" spc="30" dirty="0">
                <a:latin typeface="Trebuchet MS"/>
                <a:cs typeface="Trebuchet MS"/>
              </a:rPr>
              <a:t>A</a:t>
            </a:r>
            <a:r>
              <a:rPr sz="1100" spc="-40" dirty="0">
                <a:latin typeface="Trebuchet MS"/>
                <a:cs typeface="Trebuchet MS"/>
              </a:rPr>
              <a:t>Z)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73595" y="5986274"/>
            <a:ext cx="1213485" cy="207645"/>
          </a:xfrm>
          <a:custGeom>
            <a:avLst/>
            <a:gdLst/>
            <a:ahLst/>
            <a:cxnLst/>
            <a:rect l="l" t="t" r="r" b="b"/>
            <a:pathLst>
              <a:path w="1213484" h="207645">
                <a:moveTo>
                  <a:pt x="1178560" y="0"/>
                </a:moveTo>
                <a:lnTo>
                  <a:pt x="34544" y="0"/>
                </a:lnTo>
                <a:lnTo>
                  <a:pt x="21109" y="2714"/>
                </a:lnTo>
                <a:lnTo>
                  <a:pt x="10128" y="10118"/>
                </a:lnTo>
                <a:lnTo>
                  <a:pt x="2718" y="21097"/>
                </a:lnTo>
                <a:lnTo>
                  <a:pt x="0" y="34542"/>
                </a:lnTo>
                <a:lnTo>
                  <a:pt x="0" y="172720"/>
                </a:lnTo>
                <a:lnTo>
                  <a:pt x="2718" y="186164"/>
                </a:lnTo>
                <a:lnTo>
                  <a:pt x="10128" y="197144"/>
                </a:lnTo>
                <a:lnTo>
                  <a:pt x="21109" y="204547"/>
                </a:lnTo>
                <a:lnTo>
                  <a:pt x="34544" y="207262"/>
                </a:lnTo>
                <a:lnTo>
                  <a:pt x="1178560" y="207262"/>
                </a:lnTo>
                <a:lnTo>
                  <a:pt x="1191994" y="204547"/>
                </a:lnTo>
                <a:lnTo>
                  <a:pt x="1202975" y="197144"/>
                </a:lnTo>
                <a:lnTo>
                  <a:pt x="1210385" y="186164"/>
                </a:lnTo>
                <a:lnTo>
                  <a:pt x="1213104" y="172720"/>
                </a:lnTo>
                <a:lnTo>
                  <a:pt x="1213104" y="34542"/>
                </a:lnTo>
                <a:lnTo>
                  <a:pt x="1210385" y="21097"/>
                </a:lnTo>
                <a:lnTo>
                  <a:pt x="1202975" y="10118"/>
                </a:lnTo>
                <a:lnTo>
                  <a:pt x="1191994" y="2714"/>
                </a:lnTo>
                <a:lnTo>
                  <a:pt x="1178560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704838" y="6011369"/>
            <a:ext cx="11417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Trebuchet MS"/>
                <a:cs typeface="Trebuchet MS"/>
              </a:rPr>
              <a:t>I</a:t>
            </a:r>
            <a:r>
              <a:rPr sz="800" spc="15" dirty="0">
                <a:latin typeface="Trebuchet MS"/>
                <a:cs typeface="Trebuchet MS"/>
              </a:rPr>
              <a:t>n</a:t>
            </a:r>
            <a:r>
              <a:rPr sz="800" spc="10" dirty="0">
                <a:latin typeface="Trebuchet MS"/>
                <a:cs typeface="Trebuchet MS"/>
              </a:rPr>
              <a:t>d</a:t>
            </a:r>
            <a:r>
              <a:rPr sz="800" spc="-20" dirty="0">
                <a:latin typeface="Trebuchet MS"/>
                <a:cs typeface="Trebuchet MS"/>
              </a:rPr>
              <a:t>e</a:t>
            </a:r>
            <a:r>
              <a:rPr sz="800" spc="10" dirty="0">
                <a:latin typeface="Trebuchet MS"/>
                <a:cs typeface="Trebuchet MS"/>
              </a:rPr>
              <a:t>p</a:t>
            </a:r>
            <a:r>
              <a:rPr sz="800" spc="-20" dirty="0">
                <a:latin typeface="Trebuchet MS"/>
                <a:cs typeface="Trebuchet MS"/>
              </a:rPr>
              <a:t>e</a:t>
            </a:r>
            <a:r>
              <a:rPr sz="800" spc="15" dirty="0">
                <a:latin typeface="Trebuchet MS"/>
                <a:cs typeface="Trebuchet MS"/>
              </a:rPr>
              <a:t>n</a:t>
            </a:r>
            <a:r>
              <a:rPr sz="800" spc="10" dirty="0">
                <a:latin typeface="Trebuchet MS"/>
                <a:cs typeface="Trebuchet MS"/>
              </a:rPr>
              <a:t>d</a:t>
            </a:r>
            <a:r>
              <a:rPr sz="800" spc="-20" dirty="0">
                <a:latin typeface="Trebuchet MS"/>
                <a:cs typeface="Trebuchet MS"/>
              </a:rPr>
              <a:t>e</a:t>
            </a:r>
            <a:r>
              <a:rPr sz="800" spc="-5" dirty="0">
                <a:latin typeface="Trebuchet MS"/>
                <a:cs typeface="Trebuchet MS"/>
              </a:rPr>
              <a:t>nt</a:t>
            </a:r>
            <a:r>
              <a:rPr sz="800" dirty="0">
                <a:latin typeface="Times New Roman"/>
                <a:cs typeface="Times New Roman"/>
              </a:rPr>
              <a:t> </a:t>
            </a:r>
            <a:r>
              <a:rPr sz="800" spc="-15" dirty="0">
                <a:latin typeface="Trebuchet MS"/>
                <a:cs typeface="Trebuchet MS"/>
              </a:rPr>
              <a:t>f</a:t>
            </a:r>
            <a:r>
              <a:rPr sz="800" spc="-35" dirty="0">
                <a:latin typeface="Trebuchet MS"/>
                <a:cs typeface="Trebuchet MS"/>
              </a:rPr>
              <a:t>ail</a:t>
            </a:r>
            <a:r>
              <a:rPr sz="800" spc="-20" dirty="0">
                <a:latin typeface="Trebuchet MS"/>
                <a:cs typeface="Trebuchet MS"/>
              </a:rPr>
              <a:t>ure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rebuchet MS"/>
                <a:cs typeface="Trebuchet MS"/>
              </a:rPr>
              <a:t>zone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12580" y="4364735"/>
            <a:ext cx="437388" cy="23926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94164" y="4364735"/>
            <a:ext cx="437390" cy="2392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2580" y="4651245"/>
            <a:ext cx="437388" cy="23927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94164" y="4651245"/>
            <a:ext cx="437390" cy="239270"/>
          </a:xfrm>
          <a:prstGeom prst="rect">
            <a:avLst/>
          </a:prstGeom>
        </p:spPr>
      </p:pic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9206483" y="4358636"/>
          <a:ext cx="924560" cy="530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" name="object 30"/>
          <p:cNvGrpSpPr/>
          <p:nvPr/>
        </p:nvGrpSpPr>
        <p:grpSpPr>
          <a:xfrm>
            <a:off x="6483096" y="3765803"/>
            <a:ext cx="3850004" cy="2332355"/>
            <a:chOff x="6483096" y="3765803"/>
            <a:chExt cx="3850004" cy="2332355"/>
          </a:xfrm>
        </p:grpSpPr>
        <p:sp>
          <p:nvSpPr>
            <p:cNvPr id="31" name="object 31"/>
            <p:cNvSpPr/>
            <p:nvPr/>
          </p:nvSpPr>
          <p:spPr>
            <a:xfrm>
              <a:off x="6483096" y="5919217"/>
              <a:ext cx="76200" cy="175260"/>
            </a:xfrm>
            <a:custGeom>
              <a:avLst/>
              <a:gdLst/>
              <a:ahLst/>
              <a:cxnLst/>
              <a:rect l="l" t="t" r="r" b="b"/>
              <a:pathLst>
                <a:path w="76200" h="17526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74992"/>
                  </a:lnTo>
                  <a:lnTo>
                    <a:pt x="44450" y="174992"/>
                  </a:lnTo>
                  <a:lnTo>
                    <a:pt x="44450" y="63500"/>
                  </a:lnTo>
                  <a:close/>
                </a:path>
                <a:path w="76200" h="17526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7526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21196" y="6094477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273" y="0"/>
                  </a:lnTo>
                </a:path>
              </a:pathLst>
            </a:custGeom>
            <a:ln w="6096">
              <a:solidFill>
                <a:srgbClr val="0C67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64574" y="4304537"/>
              <a:ext cx="1012190" cy="1583690"/>
            </a:xfrm>
            <a:custGeom>
              <a:avLst/>
              <a:gdLst/>
              <a:ahLst/>
              <a:cxnLst/>
              <a:rect l="l" t="t" r="r" b="b"/>
              <a:pathLst>
                <a:path w="1012190" h="1583689">
                  <a:moveTo>
                    <a:pt x="0" y="46101"/>
                  </a:moveTo>
                  <a:lnTo>
                    <a:pt x="3631" y="28182"/>
                  </a:lnTo>
                  <a:lnTo>
                    <a:pt x="13525" y="13525"/>
                  </a:lnTo>
                  <a:lnTo>
                    <a:pt x="28182" y="3631"/>
                  </a:lnTo>
                  <a:lnTo>
                    <a:pt x="46101" y="0"/>
                  </a:lnTo>
                  <a:lnTo>
                    <a:pt x="965835" y="0"/>
                  </a:lnTo>
                  <a:lnTo>
                    <a:pt x="983753" y="3631"/>
                  </a:lnTo>
                  <a:lnTo>
                    <a:pt x="998410" y="13525"/>
                  </a:lnTo>
                  <a:lnTo>
                    <a:pt x="1008304" y="28182"/>
                  </a:lnTo>
                  <a:lnTo>
                    <a:pt x="1011936" y="46101"/>
                  </a:lnTo>
                  <a:lnTo>
                    <a:pt x="1011936" y="595503"/>
                  </a:lnTo>
                  <a:lnTo>
                    <a:pt x="1008304" y="613421"/>
                  </a:lnTo>
                  <a:lnTo>
                    <a:pt x="998410" y="628078"/>
                  </a:lnTo>
                  <a:lnTo>
                    <a:pt x="983753" y="637972"/>
                  </a:lnTo>
                  <a:lnTo>
                    <a:pt x="965835" y="641604"/>
                  </a:lnTo>
                  <a:lnTo>
                    <a:pt x="46101" y="641604"/>
                  </a:lnTo>
                  <a:lnTo>
                    <a:pt x="28182" y="637972"/>
                  </a:lnTo>
                  <a:lnTo>
                    <a:pt x="13525" y="628078"/>
                  </a:lnTo>
                  <a:lnTo>
                    <a:pt x="3631" y="613421"/>
                  </a:lnTo>
                  <a:lnTo>
                    <a:pt x="0" y="595503"/>
                  </a:lnTo>
                  <a:lnTo>
                    <a:pt x="0" y="46101"/>
                  </a:lnTo>
                  <a:close/>
                </a:path>
                <a:path w="1012190" h="1583689">
                  <a:moveTo>
                    <a:pt x="0" y="987933"/>
                  </a:moveTo>
                  <a:lnTo>
                    <a:pt x="3631" y="970014"/>
                  </a:lnTo>
                  <a:lnTo>
                    <a:pt x="13525" y="955357"/>
                  </a:lnTo>
                  <a:lnTo>
                    <a:pt x="28182" y="945463"/>
                  </a:lnTo>
                  <a:lnTo>
                    <a:pt x="46101" y="941832"/>
                  </a:lnTo>
                  <a:lnTo>
                    <a:pt x="965835" y="941832"/>
                  </a:lnTo>
                  <a:lnTo>
                    <a:pt x="983753" y="945463"/>
                  </a:lnTo>
                  <a:lnTo>
                    <a:pt x="998410" y="955357"/>
                  </a:lnTo>
                  <a:lnTo>
                    <a:pt x="1008304" y="970014"/>
                  </a:lnTo>
                  <a:lnTo>
                    <a:pt x="1011936" y="987933"/>
                  </a:lnTo>
                  <a:lnTo>
                    <a:pt x="1011936" y="1537323"/>
                  </a:lnTo>
                  <a:lnTo>
                    <a:pt x="1008304" y="1555270"/>
                  </a:lnTo>
                  <a:lnTo>
                    <a:pt x="998410" y="1569927"/>
                  </a:lnTo>
                  <a:lnTo>
                    <a:pt x="983753" y="1579810"/>
                  </a:lnTo>
                  <a:lnTo>
                    <a:pt x="965835" y="1583434"/>
                  </a:lnTo>
                  <a:lnTo>
                    <a:pt x="46101" y="1583434"/>
                  </a:lnTo>
                  <a:lnTo>
                    <a:pt x="28182" y="1579810"/>
                  </a:lnTo>
                  <a:lnTo>
                    <a:pt x="13525" y="1569927"/>
                  </a:lnTo>
                  <a:lnTo>
                    <a:pt x="3631" y="1555270"/>
                  </a:lnTo>
                  <a:lnTo>
                    <a:pt x="0" y="1537323"/>
                  </a:lnTo>
                  <a:lnTo>
                    <a:pt x="0" y="987933"/>
                  </a:lnTo>
                  <a:close/>
                </a:path>
              </a:pathLst>
            </a:custGeom>
            <a:ln w="3175">
              <a:solidFill>
                <a:srgbClr val="0C67A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2579" y="5306565"/>
              <a:ext cx="437388" cy="23927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209532" y="5303521"/>
              <a:ext cx="443865" cy="245745"/>
            </a:xfrm>
            <a:custGeom>
              <a:avLst/>
              <a:gdLst/>
              <a:ahLst/>
              <a:cxnLst/>
              <a:rect l="l" t="t" r="r" b="b"/>
              <a:pathLst>
                <a:path w="443865" h="245745">
                  <a:moveTo>
                    <a:pt x="0" y="245362"/>
                  </a:moveTo>
                  <a:lnTo>
                    <a:pt x="443482" y="245362"/>
                  </a:lnTo>
                  <a:lnTo>
                    <a:pt x="443482" y="0"/>
                  </a:lnTo>
                  <a:lnTo>
                    <a:pt x="0" y="0"/>
                  </a:lnTo>
                  <a:lnTo>
                    <a:pt x="0" y="245362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4163" y="5306565"/>
              <a:ext cx="437390" cy="23927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691116" y="5303521"/>
              <a:ext cx="443865" cy="245745"/>
            </a:xfrm>
            <a:custGeom>
              <a:avLst/>
              <a:gdLst/>
              <a:ahLst/>
              <a:cxnLst/>
              <a:rect l="l" t="t" r="r" b="b"/>
              <a:pathLst>
                <a:path w="443865" h="245745">
                  <a:moveTo>
                    <a:pt x="0" y="245362"/>
                  </a:moveTo>
                  <a:lnTo>
                    <a:pt x="443482" y="245362"/>
                  </a:lnTo>
                  <a:lnTo>
                    <a:pt x="443482" y="0"/>
                  </a:lnTo>
                  <a:lnTo>
                    <a:pt x="0" y="0"/>
                  </a:lnTo>
                  <a:lnTo>
                    <a:pt x="0" y="245362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2579" y="5593079"/>
              <a:ext cx="437388" cy="23926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209532" y="5590034"/>
              <a:ext cx="443865" cy="245745"/>
            </a:xfrm>
            <a:custGeom>
              <a:avLst/>
              <a:gdLst/>
              <a:ahLst/>
              <a:cxnLst/>
              <a:rect l="l" t="t" r="r" b="b"/>
              <a:pathLst>
                <a:path w="443865" h="245745">
                  <a:moveTo>
                    <a:pt x="0" y="245362"/>
                  </a:moveTo>
                  <a:lnTo>
                    <a:pt x="443482" y="245362"/>
                  </a:lnTo>
                  <a:lnTo>
                    <a:pt x="443482" y="0"/>
                  </a:lnTo>
                  <a:lnTo>
                    <a:pt x="0" y="0"/>
                  </a:lnTo>
                  <a:lnTo>
                    <a:pt x="0" y="245362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4163" y="5593079"/>
              <a:ext cx="437390" cy="23926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691116" y="5590034"/>
              <a:ext cx="443865" cy="245745"/>
            </a:xfrm>
            <a:custGeom>
              <a:avLst/>
              <a:gdLst/>
              <a:ahLst/>
              <a:cxnLst/>
              <a:rect l="l" t="t" r="r" b="b"/>
              <a:pathLst>
                <a:path w="443865" h="245745">
                  <a:moveTo>
                    <a:pt x="0" y="245362"/>
                  </a:moveTo>
                  <a:lnTo>
                    <a:pt x="443482" y="245362"/>
                  </a:lnTo>
                  <a:lnTo>
                    <a:pt x="443482" y="0"/>
                  </a:lnTo>
                  <a:lnTo>
                    <a:pt x="0" y="0"/>
                  </a:lnTo>
                  <a:lnTo>
                    <a:pt x="0" y="245362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27264" y="4623815"/>
              <a:ext cx="1842770" cy="943610"/>
            </a:xfrm>
            <a:custGeom>
              <a:avLst/>
              <a:gdLst/>
              <a:ahLst/>
              <a:cxnLst/>
              <a:rect l="l" t="t" r="r" b="b"/>
              <a:pathLst>
                <a:path w="1842770" h="943610">
                  <a:moveTo>
                    <a:pt x="0" y="463550"/>
                  </a:moveTo>
                  <a:lnTo>
                    <a:pt x="1335151" y="0"/>
                  </a:lnTo>
                </a:path>
                <a:path w="1842770" h="943610">
                  <a:moveTo>
                    <a:pt x="0" y="464820"/>
                  </a:moveTo>
                  <a:lnTo>
                    <a:pt x="1335151" y="943356"/>
                  </a:lnTo>
                </a:path>
                <a:path w="1842770" h="943610">
                  <a:moveTo>
                    <a:pt x="1842516" y="321564"/>
                  </a:moveTo>
                  <a:lnTo>
                    <a:pt x="1842516" y="635508"/>
                  </a:lnTo>
                </a:path>
              </a:pathLst>
            </a:custGeom>
            <a:ln w="9144">
              <a:solidFill>
                <a:srgbClr val="0C67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55608" y="3765803"/>
              <a:ext cx="1277620" cy="352425"/>
            </a:xfrm>
            <a:custGeom>
              <a:avLst/>
              <a:gdLst/>
              <a:ahLst/>
              <a:cxnLst/>
              <a:rect l="l" t="t" r="r" b="b"/>
              <a:pathLst>
                <a:path w="1277620" h="352425">
                  <a:moveTo>
                    <a:pt x="1218438" y="0"/>
                  </a:moveTo>
                  <a:lnTo>
                    <a:pt x="58674" y="0"/>
                  </a:lnTo>
                  <a:lnTo>
                    <a:pt x="35843" y="4613"/>
                  </a:lnTo>
                  <a:lnTo>
                    <a:pt x="17192" y="17192"/>
                  </a:lnTo>
                  <a:lnTo>
                    <a:pt x="4613" y="35843"/>
                  </a:lnTo>
                  <a:lnTo>
                    <a:pt x="0" y="58674"/>
                  </a:lnTo>
                  <a:lnTo>
                    <a:pt x="0" y="293370"/>
                  </a:lnTo>
                  <a:lnTo>
                    <a:pt x="4613" y="316200"/>
                  </a:lnTo>
                  <a:lnTo>
                    <a:pt x="17192" y="334851"/>
                  </a:lnTo>
                  <a:lnTo>
                    <a:pt x="35843" y="347430"/>
                  </a:lnTo>
                  <a:lnTo>
                    <a:pt x="58674" y="352044"/>
                  </a:lnTo>
                  <a:lnTo>
                    <a:pt x="1218438" y="352044"/>
                  </a:lnTo>
                  <a:lnTo>
                    <a:pt x="1241268" y="347430"/>
                  </a:lnTo>
                  <a:lnTo>
                    <a:pt x="1259919" y="334851"/>
                  </a:lnTo>
                  <a:lnTo>
                    <a:pt x="1272498" y="316200"/>
                  </a:lnTo>
                  <a:lnTo>
                    <a:pt x="1277112" y="293370"/>
                  </a:lnTo>
                  <a:lnTo>
                    <a:pt x="1277112" y="58674"/>
                  </a:lnTo>
                  <a:lnTo>
                    <a:pt x="1272498" y="35843"/>
                  </a:lnTo>
                  <a:lnTo>
                    <a:pt x="1259919" y="17192"/>
                  </a:lnTo>
                  <a:lnTo>
                    <a:pt x="1241268" y="4613"/>
                  </a:lnTo>
                  <a:lnTo>
                    <a:pt x="1218438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161144" y="3799077"/>
            <a:ext cx="1080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Trebuchet MS"/>
                <a:cs typeface="Trebuchet MS"/>
              </a:rPr>
              <a:t>I</a:t>
            </a:r>
            <a:r>
              <a:rPr sz="800" spc="-5" dirty="0">
                <a:latin typeface="Trebuchet MS"/>
                <a:cs typeface="Trebuchet MS"/>
              </a:rPr>
              <a:t>n</a:t>
            </a:r>
            <a:r>
              <a:rPr sz="800" spc="-10" dirty="0">
                <a:latin typeface="Trebuchet MS"/>
                <a:cs typeface="Trebuchet MS"/>
              </a:rPr>
              <a:t>t</a:t>
            </a:r>
            <a:r>
              <a:rPr sz="800" spc="-20" dirty="0">
                <a:latin typeface="Trebuchet MS"/>
                <a:cs typeface="Trebuchet MS"/>
              </a:rPr>
              <a:t>e</a:t>
            </a:r>
            <a:r>
              <a:rPr sz="800" spc="-30" dirty="0">
                <a:latin typeface="Trebuchet MS"/>
                <a:cs typeface="Trebuchet MS"/>
              </a:rPr>
              <a:t>r</a:t>
            </a:r>
            <a:r>
              <a:rPr sz="800" spc="-45" dirty="0">
                <a:latin typeface="Trebuchet MS"/>
                <a:cs typeface="Trebuchet MS"/>
              </a:rPr>
              <a:t>c</a:t>
            </a:r>
            <a:r>
              <a:rPr sz="800" spc="-5" dirty="0">
                <a:latin typeface="Trebuchet MS"/>
                <a:cs typeface="Trebuchet MS"/>
              </a:rPr>
              <a:t>onnec</a:t>
            </a:r>
            <a:r>
              <a:rPr sz="800" spc="-10" dirty="0">
                <a:latin typeface="Trebuchet MS"/>
                <a:cs typeface="Trebuchet MS"/>
              </a:rPr>
              <a:t>t</a:t>
            </a:r>
            <a:r>
              <a:rPr sz="800" spc="-20" dirty="0">
                <a:latin typeface="Trebuchet MS"/>
                <a:cs typeface="Trebuchet MS"/>
              </a:rPr>
              <a:t>e</a:t>
            </a:r>
            <a:r>
              <a:rPr sz="800" spc="10" dirty="0">
                <a:latin typeface="Trebuchet MS"/>
                <a:cs typeface="Trebuchet MS"/>
              </a:rPr>
              <a:t>d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u</a:t>
            </a:r>
            <a:r>
              <a:rPr sz="800" dirty="0">
                <a:latin typeface="Trebuchet MS"/>
                <a:cs typeface="Trebuchet MS"/>
              </a:rPr>
              <a:t>s</a:t>
            </a:r>
            <a:r>
              <a:rPr sz="800" spc="5" dirty="0">
                <a:latin typeface="Trebuchet MS"/>
                <a:cs typeface="Trebuchet MS"/>
              </a:rPr>
              <a:t>ing </a:t>
            </a:r>
            <a:r>
              <a:rPr sz="800" dirty="0">
                <a:latin typeface="Times New Roman"/>
                <a:cs typeface="Times New Roman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high</a:t>
            </a:r>
            <a:r>
              <a:rPr sz="800" spc="5" dirty="0">
                <a:latin typeface="Trebuchet MS"/>
                <a:cs typeface="Trebuchet MS"/>
              </a:rPr>
              <a:t>-s</a:t>
            </a:r>
            <a:r>
              <a:rPr sz="800" spc="10" dirty="0">
                <a:latin typeface="Trebuchet MS"/>
                <a:cs typeface="Trebuchet MS"/>
              </a:rPr>
              <a:t>p</a:t>
            </a:r>
            <a:r>
              <a:rPr sz="800" spc="-20" dirty="0">
                <a:latin typeface="Trebuchet MS"/>
                <a:cs typeface="Trebuchet MS"/>
              </a:rPr>
              <a:t>ee</a:t>
            </a:r>
            <a:r>
              <a:rPr sz="800" spc="10" dirty="0">
                <a:latin typeface="Trebuchet MS"/>
                <a:cs typeface="Trebuchet MS"/>
              </a:rPr>
              <a:t>d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p</a:t>
            </a:r>
            <a:r>
              <a:rPr sz="800" spc="-25" dirty="0">
                <a:latin typeface="Trebuchet MS"/>
                <a:cs typeface="Trebuchet MS"/>
              </a:rPr>
              <a:t>ri</a:t>
            </a:r>
            <a:r>
              <a:rPr sz="800" spc="-35" dirty="0">
                <a:latin typeface="Trebuchet MS"/>
                <a:cs typeface="Trebuchet MS"/>
              </a:rPr>
              <a:t>v</a:t>
            </a:r>
            <a:r>
              <a:rPr sz="800" spc="-25" dirty="0">
                <a:latin typeface="Trebuchet MS"/>
                <a:cs typeface="Trebuchet MS"/>
              </a:rPr>
              <a:t>at</a:t>
            </a:r>
            <a:r>
              <a:rPr sz="800" spc="-20" dirty="0">
                <a:latin typeface="Trebuchet MS"/>
                <a:cs typeface="Trebuchet MS"/>
              </a:rPr>
              <a:t>e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l</a:t>
            </a:r>
            <a:r>
              <a:rPr sz="800" spc="-10" dirty="0">
                <a:latin typeface="Trebuchet MS"/>
                <a:cs typeface="Trebuchet MS"/>
              </a:rPr>
              <a:t>inks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830056" y="3982211"/>
            <a:ext cx="252729" cy="621665"/>
            <a:chOff x="8830056" y="3982211"/>
            <a:chExt cx="252729" cy="621665"/>
          </a:xfrm>
        </p:grpSpPr>
        <p:sp>
          <p:nvSpPr>
            <p:cNvPr id="46" name="object 46"/>
            <p:cNvSpPr/>
            <p:nvPr/>
          </p:nvSpPr>
          <p:spPr>
            <a:xfrm>
              <a:off x="8830056" y="3985262"/>
              <a:ext cx="76200" cy="618490"/>
            </a:xfrm>
            <a:custGeom>
              <a:avLst/>
              <a:gdLst/>
              <a:ahLst/>
              <a:cxnLst/>
              <a:rect l="l" t="t" r="r" b="b"/>
              <a:pathLst>
                <a:path w="76200" h="618489">
                  <a:moveTo>
                    <a:pt x="31750" y="542160"/>
                  </a:moveTo>
                  <a:lnTo>
                    <a:pt x="0" y="542160"/>
                  </a:lnTo>
                  <a:lnTo>
                    <a:pt x="38100" y="618360"/>
                  </a:lnTo>
                  <a:lnTo>
                    <a:pt x="69850" y="554860"/>
                  </a:lnTo>
                  <a:lnTo>
                    <a:pt x="31750" y="554860"/>
                  </a:lnTo>
                  <a:lnTo>
                    <a:pt x="31750" y="542160"/>
                  </a:lnTo>
                  <a:close/>
                </a:path>
                <a:path w="76200" h="618489">
                  <a:moveTo>
                    <a:pt x="44450" y="0"/>
                  </a:moveTo>
                  <a:lnTo>
                    <a:pt x="31750" y="0"/>
                  </a:lnTo>
                  <a:lnTo>
                    <a:pt x="31750" y="554860"/>
                  </a:lnTo>
                  <a:lnTo>
                    <a:pt x="44450" y="554860"/>
                  </a:lnTo>
                  <a:lnTo>
                    <a:pt x="44450" y="0"/>
                  </a:lnTo>
                  <a:close/>
                </a:path>
                <a:path w="76200" h="618489">
                  <a:moveTo>
                    <a:pt x="76200" y="542160"/>
                  </a:moveTo>
                  <a:lnTo>
                    <a:pt x="44450" y="542160"/>
                  </a:lnTo>
                  <a:lnTo>
                    <a:pt x="44450" y="554860"/>
                  </a:lnTo>
                  <a:lnTo>
                    <a:pt x="69850" y="554860"/>
                  </a:lnTo>
                  <a:lnTo>
                    <a:pt x="76200" y="54216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863584" y="3985259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ln w="6096">
              <a:solidFill>
                <a:srgbClr val="0C67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284079" y="4525771"/>
            <a:ext cx="219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latin typeface="Trebuchet MS"/>
                <a:cs typeface="Trebuchet MS"/>
              </a:rPr>
              <a:t>AZ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284079" y="5452361"/>
            <a:ext cx="219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latin typeface="Trebuchet MS"/>
                <a:cs typeface="Trebuchet MS"/>
              </a:rPr>
              <a:t>AZ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0" y="1168908"/>
            <a:ext cx="4732020" cy="4975860"/>
            <a:chOff x="0" y="1168908"/>
            <a:chExt cx="4732020" cy="4975860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168908"/>
              <a:ext cx="4732020" cy="229362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212" y="3421380"/>
              <a:ext cx="4162044" cy="2723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241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Amazon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35" dirty="0">
                <a:solidFill>
                  <a:schemeClr val="tx1"/>
                </a:solidFill>
              </a:rPr>
              <a:t>CloudFront</a:t>
            </a:r>
            <a:endParaRPr sz="2800">
              <a:solidFill>
                <a:schemeClr val="tx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1035" y="1074419"/>
            <a:ext cx="6932676" cy="39273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0473" y="1802638"/>
            <a:ext cx="5205095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rebuchet MS"/>
                <a:cs typeface="Trebuchet MS"/>
              </a:rPr>
              <a:t>C</a:t>
            </a:r>
            <a:r>
              <a:rPr sz="2000" spc="75" dirty="0">
                <a:latin typeface="Trebuchet MS"/>
                <a:cs typeface="Trebuchet MS"/>
              </a:rPr>
              <a:t>o</a:t>
            </a:r>
            <a:r>
              <a:rPr sz="2000" spc="55" dirty="0">
                <a:latin typeface="Trebuchet MS"/>
                <a:cs typeface="Trebuchet MS"/>
              </a:rPr>
              <a:t>n</a:t>
            </a:r>
            <a:r>
              <a:rPr sz="2000" spc="-55" dirty="0">
                <a:latin typeface="Trebuchet MS"/>
                <a:cs typeface="Trebuchet MS"/>
              </a:rPr>
              <a:t>t</a:t>
            </a:r>
            <a:r>
              <a:rPr sz="2000" spc="-85" dirty="0">
                <a:latin typeface="Trebuchet MS"/>
                <a:cs typeface="Trebuchet MS"/>
              </a:rPr>
              <a:t>e</a:t>
            </a:r>
            <a:r>
              <a:rPr sz="2000" spc="-15" dirty="0">
                <a:latin typeface="Trebuchet MS"/>
                <a:cs typeface="Trebuchet MS"/>
              </a:rPr>
              <a:t>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rebuchet MS"/>
                <a:cs typeface="Trebuchet MS"/>
              </a:rPr>
              <a:t>D</a:t>
            </a:r>
            <a:r>
              <a:rPr sz="2000" spc="-40" dirty="0">
                <a:latin typeface="Trebuchet MS"/>
                <a:cs typeface="Trebuchet MS"/>
              </a:rPr>
              <a:t>e</a:t>
            </a:r>
            <a:r>
              <a:rPr sz="2000" spc="-80" dirty="0">
                <a:latin typeface="Trebuchet MS"/>
                <a:cs typeface="Trebuchet MS"/>
              </a:rPr>
              <a:t>l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30" dirty="0">
                <a:latin typeface="Trebuchet MS"/>
                <a:cs typeface="Trebuchet MS"/>
              </a:rPr>
              <a:t>v</a:t>
            </a:r>
            <a:r>
              <a:rPr sz="2000" spc="-45" dirty="0">
                <a:latin typeface="Trebuchet MS"/>
                <a:cs typeface="Trebuchet MS"/>
              </a:rPr>
              <a:t>e</a:t>
            </a:r>
            <a:r>
              <a:rPr sz="2000" spc="-90" dirty="0">
                <a:latin typeface="Trebuchet MS"/>
                <a:cs typeface="Trebuchet MS"/>
              </a:rPr>
              <a:t>r</a:t>
            </a:r>
            <a:r>
              <a:rPr sz="2000" spc="-15" dirty="0">
                <a:latin typeface="Trebuchet MS"/>
                <a:cs typeface="Trebuchet MS"/>
              </a:rPr>
              <a:t>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rebuchet MS"/>
                <a:cs typeface="Trebuchet MS"/>
              </a:rPr>
              <a:t>N</a:t>
            </a:r>
            <a:r>
              <a:rPr sz="2000" spc="-40" dirty="0">
                <a:latin typeface="Trebuchet MS"/>
                <a:cs typeface="Trebuchet MS"/>
              </a:rPr>
              <a:t>e</a:t>
            </a:r>
            <a:r>
              <a:rPr sz="2000" spc="-70" dirty="0">
                <a:latin typeface="Trebuchet MS"/>
                <a:cs typeface="Trebuchet MS"/>
              </a:rPr>
              <a:t>t</a:t>
            </a:r>
            <a:r>
              <a:rPr sz="2000" spc="-20" dirty="0">
                <a:latin typeface="Trebuchet MS"/>
                <a:cs typeface="Trebuchet MS"/>
              </a:rPr>
              <a:t>work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75" dirty="0">
                <a:latin typeface="Trebuchet MS"/>
                <a:cs typeface="Trebuchet MS"/>
              </a:rPr>
              <a:t>(</a:t>
            </a:r>
            <a:r>
              <a:rPr sz="2000" spc="10" dirty="0">
                <a:latin typeface="Trebuchet MS"/>
                <a:cs typeface="Trebuchet MS"/>
              </a:rPr>
              <a:t>C</a:t>
            </a:r>
            <a:r>
              <a:rPr sz="2000" spc="125" dirty="0">
                <a:latin typeface="Trebuchet MS"/>
                <a:cs typeface="Trebuchet MS"/>
              </a:rPr>
              <a:t>D</a:t>
            </a:r>
            <a:r>
              <a:rPr sz="2000" spc="120" dirty="0">
                <a:latin typeface="Trebuchet MS"/>
                <a:cs typeface="Trebuchet MS"/>
              </a:rPr>
              <a:t>N</a:t>
            </a:r>
            <a:r>
              <a:rPr sz="2000" spc="-180" dirty="0">
                <a:latin typeface="Trebuchet MS"/>
                <a:cs typeface="Trebuchet MS"/>
              </a:rPr>
              <a:t>)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159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10" dirty="0">
                <a:latin typeface="Trebuchet MS"/>
                <a:cs typeface="Trebuchet MS"/>
              </a:rPr>
              <a:t>Content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close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to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users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=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less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latency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40" dirty="0">
                <a:latin typeface="Trebuchet MS"/>
                <a:cs typeface="Trebuchet MS"/>
              </a:rPr>
              <a:t>Static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content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(web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pages,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texts,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images,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movies)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122" y="5269994"/>
            <a:ext cx="7620000" cy="308418"/>
          </a:xfrm>
          <a:prstGeom prst="rect">
            <a:avLst/>
          </a:prstGeom>
          <a:ln w="9144">
            <a:solidFill>
              <a:srgbClr val="222E3D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800" spc="25" dirty="0">
                <a:latin typeface="Trebuchet MS"/>
                <a:cs typeface="Trebuchet MS"/>
              </a:rPr>
              <a:t>Edge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Location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=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Point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presence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where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content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cache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is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performed.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451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40" dirty="0">
                <a:solidFill>
                  <a:schemeClr val="tx1"/>
                </a:solidFill>
              </a:rPr>
              <a:t> </a:t>
            </a:r>
            <a:r>
              <a:rPr sz="2800" spc="50" dirty="0">
                <a:solidFill>
                  <a:schemeClr val="tx1"/>
                </a:solidFill>
              </a:rPr>
              <a:t>Cloud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Hierarchy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5569" y="1387221"/>
            <a:ext cx="1536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rebuchet MS"/>
                <a:cs typeface="Trebuchet MS"/>
              </a:rPr>
              <a:t>Global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Services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452" y="1387221"/>
            <a:ext cx="3001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0" dirty="0">
                <a:latin typeface="Trebuchet MS"/>
                <a:cs typeface="Trebuchet MS"/>
              </a:rPr>
              <a:t>&gt;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Regional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&gt;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VPC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&gt;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AZ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&gt;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Host</a:t>
            </a:r>
            <a:endParaRPr sz="18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36" y="1697735"/>
            <a:ext cx="5486400" cy="4800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0648" y="2400262"/>
            <a:ext cx="1079537" cy="102251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47282" y="1896566"/>
            <a:ext cx="3408679" cy="1390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15" dirty="0">
                <a:latin typeface="Trebuchet MS"/>
                <a:cs typeface="Trebuchet MS"/>
              </a:rPr>
              <a:t>Know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service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scope: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1799589" marR="5080">
              <a:lnSpc>
                <a:spcPct val="100000"/>
              </a:lnSpc>
              <a:spcBef>
                <a:spcPts val="1820"/>
              </a:spcBef>
            </a:pPr>
            <a:r>
              <a:rPr sz="1800" spc="-5" dirty="0">
                <a:latin typeface="Trebuchet MS"/>
                <a:cs typeface="Trebuchet MS"/>
              </a:rPr>
              <a:t>Route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53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235" dirty="0">
                <a:latin typeface="Trebuchet MS"/>
                <a:cs typeface="Trebuchet MS"/>
              </a:rPr>
              <a:t>–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DNS </a:t>
            </a:r>
            <a:r>
              <a:rPr sz="1800" spc="-53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CloudFront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5509" y="3644267"/>
            <a:ext cx="1186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rebuchet MS"/>
                <a:cs typeface="Trebuchet MS"/>
              </a:rPr>
              <a:t>Buckets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20" dirty="0">
                <a:latin typeface="Trebuchet MS"/>
                <a:cs typeface="Trebuchet MS"/>
              </a:rPr>
              <a:t>S3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60" dirty="0">
                <a:latin typeface="Trebuchet MS"/>
                <a:cs typeface="Trebuchet MS"/>
              </a:rPr>
              <a:t>AMI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Images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6210" y="4623897"/>
            <a:ext cx="192849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rebuchet MS"/>
                <a:cs typeface="Trebuchet MS"/>
              </a:rPr>
              <a:t>Instances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EC2/RDS </a:t>
            </a:r>
            <a:r>
              <a:rPr sz="1800" spc="-53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Volumes </a:t>
            </a:r>
            <a:r>
              <a:rPr sz="1800" spc="65" dirty="0">
                <a:latin typeface="Trebuchet MS"/>
                <a:cs typeface="Trebuchet MS"/>
              </a:rPr>
              <a:t>EBS </a:t>
            </a:r>
            <a:r>
              <a:rPr sz="1800" spc="7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Conteiners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16210" y="5827574"/>
            <a:ext cx="192341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latin typeface="Trebuchet MS"/>
                <a:cs typeface="Trebuchet MS"/>
              </a:rPr>
              <a:t>Host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applications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0" dirty="0">
                <a:latin typeface="Trebuchet MS"/>
                <a:cs typeface="Trebuchet MS"/>
              </a:rPr>
              <a:t>Anti-virus,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Licenses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82968" y="3541776"/>
            <a:ext cx="3624579" cy="0"/>
          </a:xfrm>
          <a:custGeom>
            <a:avLst/>
            <a:gdLst/>
            <a:ahLst/>
            <a:cxnLst/>
            <a:rect l="l" t="t" r="r" b="b"/>
            <a:pathLst>
              <a:path w="3624579">
                <a:moveTo>
                  <a:pt x="0" y="0"/>
                </a:moveTo>
                <a:lnTo>
                  <a:pt x="3624326" y="0"/>
                </a:lnTo>
              </a:path>
            </a:pathLst>
          </a:custGeom>
          <a:ln w="60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82968" y="4416552"/>
            <a:ext cx="3624579" cy="0"/>
          </a:xfrm>
          <a:custGeom>
            <a:avLst/>
            <a:gdLst/>
            <a:ahLst/>
            <a:cxnLst/>
            <a:rect l="l" t="t" r="r" b="b"/>
            <a:pathLst>
              <a:path w="3624579">
                <a:moveTo>
                  <a:pt x="0" y="0"/>
                </a:moveTo>
                <a:lnTo>
                  <a:pt x="3624326" y="0"/>
                </a:lnTo>
              </a:path>
            </a:pathLst>
          </a:custGeom>
          <a:ln w="60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82968" y="5631179"/>
            <a:ext cx="3624579" cy="0"/>
          </a:xfrm>
          <a:custGeom>
            <a:avLst/>
            <a:gdLst/>
            <a:ahLst/>
            <a:cxnLst/>
            <a:rect l="l" t="t" r="r" b="b"/>
            <a:pathLst>
              <a:path w="3624579">
                <a:moveTo>
                  <a:pt x="0" y="0"/>
                </a:moveTo>
                <a:lnTo>
                  <a:pt x="3624326" y="0"/>
                </a:lnTo>
              </a:path>
            </a:pathLst>
          </a:custGeom>
          <a:ln w="60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82968" y="3765803"/>
            <a:ext cx="1059180" cy="349250"/>
          </a:xfrm>
          <a:custGeom>
            <a:avLst/>
            <a:gdLst/>
            <a:ahLst/>
            <a:cxnLst/>
            <a:rect l="l" t="t" r="r" b="b"/>
            <a:pathLst>
              <a:path w="1059179" h="349250">
                <a:moveTo>
                  <a:pt x="1001014" y="0"/>
                </a:moveTo>
                <a:lnTo>
                  <a:pt x="58166" y="0"/>
                </a:lnTo>
                <a:lnTo>
                  <a:pt x="35522" y="4570"/>
                </a:lnTo>
                <a:lnTo>
                  <a:pt x="17033" y="17033"/>
                </a:lnTo>
                <a:lnTo>
                  <a:pt x="4570" y="35522"/>
                </a:lnTo>
                <a:lnTo>
                  <a:pt x="0" y="58166"/>
                </a:lnTo>
                <a:lnTo>
                  <a:pt x="0" y="290830"/>
                </a:lnTo>
                <a:lnTo>
                  <a:pt x="4570" y="313473"/>
                </a:lnTo>
                <a:lnTo>
                  <a:pt x="17033" y="331962"/>
                </a:lnTo>
                <a:lnTo>
                  <a:pt x="35522" y="344425"/>
                </a:lnTo>
                <a:lnTo>
                  <a:pt x="58166" y="348996"/>
                </a:lnTo>
                <a:lnTo>
                  <a:pt x="1001014" y="348996"/>
                </a:lnTo>
                <a:lnTo>
                  <a:pt x="1023657" y="344425"/>
                </a:lnTo>
                <a:lnTo>
                  <a:pt x="1042146" y="331962"/>
                </a:lnTo>
                <a:lnTo>
                  <a:pt x="1054610" y="313473"/>
                </a:lnTo>
                <a:lnTo>
                  <a:pt x="1059180" y="290830"/>
                </a:lnTo>
                <a:lnTo>
                  <a:pt x="1059180" y="58166"/>
                </a:lnTo>
                <a:lnTo>
                  <a:pt x="1054610" y="35522"/>
                </a:lnTo>
                <a:lnTo>
                  <a:pt x="1042146" y="17033"/>
                </a:lnTo>
                <a:lnTo>
                  <a:pt x="1023657" y="4570"/>
                </a:lnTo>
                <a:lnTo>
                  <a:pt x="1001014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71994" y="3762489"/>
            <a:ext cx="8811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1800" spc="-20" dirty="0">
                <a:latin typeface="Trebuchet MS"/>
                <a:cs typeface="Trebuchet MS"/>
              </a:rPr>
              <a:t>Regional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82968" y="4843271"/>
            <a:ext cx="1059180" cy="349250"/>
          </a:xfrm>
          <a:custGeom>
            <a:avLst/>
            <a:gdLst/>
            <a:ahLst/>
            <a:cxnLst/>
            <a:rect l="l" t="t" r="r" b="b"/>
            <a:pathLst>
              <a:path w="1059179" h="349250">
                <a:moveTo>
                  <a:pt x="1001014" y="0"/>
                </a:moveTo>
                <a:lnTo>
                  <a:pt x="58166" y="0"/>
                </a:lnTo>
                <a:lnTo>
                  <a:pt x="35522" y="4570"/>
                </a:lnTo>
                <a:lnTo>
                  <a:pt x="17033" y="17033"/>
                </a:lnTo>
                <a:lnTo>
                  <a:pt x="4570" y="35522"/>
                </a:lnTo>
                <a:lnTo>
                  <a:pt x="0" y="58166"/>
                </a:lnTo>
                <a:lnTo>
                  <a:pt x="0" y="290830"/>
                </a:lnTo>
                <a:lnTo>
                  <a:pt x="4570" y="313473"/>
                </a:lnTo>
                <a:lnTo>
                  <a:pt x="17033" y="331962"/>
                </a:lnTo>
                <a:lnTo>
                  <a:pt x="35522" y="344425"/>
                </a:lnTo>
                <a:lnTo>
                  <a:pt x="58166" y="348996"/>
                </a:lnTo>
                <a:lnTo>
                  <a:pt x="1001014" y="348996"/>
                </a:lnTo>
                <a:lnTo>
                  <a:pt x="1023657" y="344425"/>
                </a:lnTo>
                <a:lnTo>
                  <a:pt x="1042146" y="331962"/>
                </a:lnTo>
                <a:lnTo>
                  <a:pt x="1054610" y="313473"/>
                </a:lnTo>
                <a:lnTo>
                  <a:pt x="1059180" y="290830"/>
                </a:lnTo>
                <a:lnTo>
                  <a:pt x="1059180" y="58166"/>
                </a:lnTo>
                <a:lnTo>
                  <a:pt x="1054610" y="35522"/>
                </a:lnTo>
                <a:lnTo>
                  <a:pt x="1042146" y="17033"/>
                </a:lnTo>
                <a:lnTo>
                  <a:pt x="1023657" y="4570"/>
                </a:lnTo>
                <a:lnTo>
                  <a:pt x="1001014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65238" y="4852873"/>
            <a:ext cx="295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Trebuchet MS"/>
                <a:cs typeface="Trebuchet MS"/>
              </a:rPr>
              <a:t>AZ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82968" y="5894834"/>
            <a:ext cx="1059180" cy="349250"/>
          </a:xfrm>
          <a:custGeom>
            <a:avLst/>
            <a:gdLst/>
            <a:ahLst/>
            <a:cxnLst/>
            <a:rect l="l" t="t" r="r" b="b"/>
            <a:pathLst>
              <a:path w="1059179" h="349250">
                <a:moveTo>
                  <a:pt x="1001014" y="0"/>
                </a:moveTo>
                <a:lnTo>
                  <a:pt x="58166" y="0"/>
                </a:lnTo>
                <a:lnTo>
                  <a:pt x="35522" y="4571"/>
                </a:lnTo>
                <a:lnTo>
                  <a:pt x="17033" y="17036"/>
                </a:lnTo>
                <a:lnTo>
                  <a:pt x="4570" y="35523"/>
                </a:lnTo>
                <a:lnTo>
                  <a:pt x="0" y="58160"/>
                </a:lnTo>
                <a:lnTo>
                  <a:pt x="0" y="290830"/>
                </a:lnTo>
                <a:lnTo>
                  <a:pt x="4570" y="313467"/>
                </a:lnTo>
                <a:lnTo>
                  <a:pt x="17033" y="331954"/>
                </a:lnTo>
                <a:lnTo>
                  <a:pt x="35522" y="344419"/>
                </a:lnTo>
                <a:lnTo>
                  <a:pt x="58166" y="348990"/>
                </a:lnTo>
                <a:lnTo>
                  <a:pt x="1001014" y="348990"/>
                </a:lnTo>
                <a:lnTo>
                  <a:pt x="1023657" y="344419"/>
                </a:lnTo>
                <a:lnTo>
                  <a:pt x="1042146" y="331954"/>
                </a:lnTo>
                <a:lnTo>
                  <a:pt x="1054610" y="313467"/>
                </a:lnTo>
                <a:lnTo>
                  <a:pt x="1059180" y="290830"/>
                </a:lnTo>
                <a:lnTo>
                  <a:pt x="1059180" y="58160"/>
                </a:lnTo>
                <a:lnTo>
                  <a:pt x="1054610" y="35523"/>
                </a:lnTo>
                <a:lnTo>
                  <a:pt x="1042146" y="17036"/>
                </a:lnTo>
                <a:lnTo>
                  <a:pt x="1023657" y="4571"/>
                </a:lnTo>
                <a:lnTo>
                  <a:pt x="1001014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66178" y="5905294"/>
            <a:ext cx="494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Trebuchet MS"/>
                <a:cs typeface="Trebuchet MS"/>
              </a:rPr>
              <a:t>H</a:t>
            </a:r>
            <a:r>
              <a:rPr sz="1800" spc="55" dirty="0">
                <a:latin typeface="Trebuchet MS"/>
                <a:cs typeface="Trebuchet MS"/>
              </a:rPr>
              <a:t>o</a:t>
            </a:r>
            <a:r>
              <a:rPr sz="1800" spc="-20" dirty="0">
                <a:latin typeface="Trebuchet MS"/>
                <a:cs typeface="Trebuchet MS"/>
              </a:rPr>
              <a:t>st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6773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35" dirty="0">
                <a:solidFill>
                  <a:schemeClr val="tx1"/>
                </a:solidFill>
              </a:rPr>
              <a:t>Platform</a:t>
            </a:r>
            <a:r>
              <a:rPr sz="2800" spc="-90" dirty="0">
                <a:solidFill>
                  <a:schemeClr val="tx1"/>
                </a:solidFill>
              </a:rPr>
              <a:t> </a:t>
            </a:r>
            <a:r>
              <a:rPr sz="2800" spc="-35" dirty="0">
                <a:solidFill>
                  <a:schemeClr val="tx1"/>
                </a:solidFill>
              </a:rPr>
              <a:t>Services: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60" dirty="0">
                <a:solidFill>
                  <a:schemeClr val="tx1"/>
                </a:solidFill>
              </a:rPr>
              <a:t>Over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170" dirty="0">
                <a:solidFill>
                  <a:schemeClr val="tx1"/>
                </a:solidFill>
              </a:rPr>
              <a:t>120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Services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2665" y="1446275"/>
            <a:ext cx="10581640" cy="349250"/>
          </a:xfrm>
          <a:custGeom>
            <a:avLst/>
            <a:gdLst/>
            <a:ahLst/>
            <a:cxnLst/>
            <a:rect l="l" t="t" r="r" b="b"/>
            <a:pathLst>
              <a:path w="10581640" h="349250">
                <a:moveTo>
                  <a:pt x="10406636" y="0"/>
                </a:moveTo>
                <a:lnTo>
                  <a:pt x="174501" y="0"/>
                </a:lnTo>
                <a:lnTo>
                  <a:pt x="128115" y="6231"/>
                </a:lnTo>
                <a:lnTo>
                  <a:pt x="86431" y="23819"/>
                </a:lnTo>
                <a:lnTo>
                  <a:pt x="51113" y="51101"/>
                </a:lnTo>
                <a:lnTo>
                  <a:pt x="23826" y="86416"/>
                </a:lnTo>
                <a:lnTo>
                  <a:pt x="6233" y="128102"/>
                </a:lnTo>
                <a:lnTo>
                  <a:pt x="0" y="174498"/>
                </a:lnTo>
                <a:lnTo>
                  <a:pt x="6233" y="220893"/>
                </a:lnTo>
                <a:lnTo>
                  <a:pt x="23826" y="262579"/>
                </a:lnTo>
                <a:lnTo>
                  <a:pt x="51113" y="297894"/>
                </a:lnTo>
                <a:lnTo>
                  <a:pt x="86431" y="325176"/>
                </a:lnTo>
                <a:lnTo>
                  <a:pt x="128115" y="342764"/>
                </a:lnTo>
                <a:lnTo>
                  <a:pt x="174501" y="348996"/>
                </a:lnTo>
                <a:lnTo>
                  <a:pt x="10406636" y="348996"/>
                </a:lnTo>
                <a:lnTo>
                  <a:pt x="10453032" y="342764"/>
                </a:lnTo>
                <a:lnTo>
                  <a:pt x="10494718" y="325176"/>
                </a:lnTo>
                <a:lnTo>
                  <a:pt x="10530033" y="297894"/>
                </a:lnTo>
                <a:lnTo>
                  <a:pt x="10557315" y="262579"/>
                </a:lnTo>
                <a:lnTo>
                  <a:pt x="10574903" y="220893"/>
                </a:lnTo>
                <a:lnTo>
                  <a:pt x="10581134" y="174498"/>
                </a:lnTo>
                <a:lnTo>
                  <a:pt x="10574903" y="128102"/>
                </a:lnTo>
                <a:lnTo>
                  <a:pt x="10557315" y="86416"/>
                </a:lnTo>
                <a:lnTo>
                  <a:pt x="10530033" y="51101"/>
                </a:lnTo>
                <a:lnTo>
                  <a:pt x="10494718" y="23819"/>
                </a:lnTo>
                <a:lnTo>
                  <a:pt x="10453032" y="6231"/>
                </a:lnTo>
                <a:lnTo>
                  <a:pt x="10406636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47513" y="1473199"/>
            <a:ext cx="16332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latin typeface="Trebuchet MS"/>
                <a:cs typeface="Trebuchet MS"/>
              </a:rPr>
              <a:t>Over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95" dirty="0">
                <a:latin typeface="Trebuchet MS"/>
                <a:cs typeface="Trebuchet MS"/>
              </a:rPr>
              <a:t>120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Services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2141982"/>
            <a:ext cx="114998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spc="-30" dirty="0">
                <a:latin typeface="Trebuchet MS"/>
                <a:cs typeface="Trebuchet MS"/>
              </a:rPr>
              <a:t>Advanced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b="1" i="1" spc="-55" dirty="0">
                <a:latin typeface="Trebuchet MS"/>
                <a:cs typeface="Trebuchet MS"/>
              </a:rPr>
              <a:t>Services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964" y="2926841"/>
            <a:ext cx="466725" cy="0"/>
          </a:xfrm>
          <a:custGeom>
            <a:avLst/>
            <a:gdLst/>
            <a:ahLst/>
            <a:cxnLst/>
            <a:rect l="l" t="t" r="r" b="b"/>
            <a:pathLst>
              <a:path w="466725">
                <a:moveTo>
                  <a:pt x="0" y="0"/>
                </a:moveTo>
                <a:lnTo>
                  <a:pt x="466595" y="0"/>
                </a:lnTo>
              </a:path>
            </a:pathLst>
          </a:custGeom>
          <a:ln w="441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9623" y="2159507"/>
            <a:ext cx="1028700" cy="1068705"/>
          </a:xfrm>
          <a:custGeom>
            <a:avLst/>
            <a:gdLst/>
            <a:ahLst/>
            <a:cxnLst/>
            <a:rect l="l" t="t" r="r" b="b"/>
            <a:pathLst>
              <a:path w="1028700" h="1068705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6874"/>
                </a:lnTo>
                <a:lnTo>
                  <a:pt x="6120" y="942470"/>
                </a:lnTo>
                <a:lnTo>
                  <a:pt x="23396" y="983431"/>
                </a:lnTo>
                <a:lnTo>
                  <a:pt x="50196" y="1018127"/>
                </a:lnTo>
                <a:lnTo>
                  <a:pt x="84892" y="1044927"/>
                </a:lnTo>
                <a:lnTo>
                  <a:pt x="125853" y="1062203"/>
                </a:lnTo>
                <a:lnTo>
                  <a:pt x="171450" y="1068324"/>
                </a:lnTo>
                <a:lnTo>
                  <a:pt x="857250" y="1068324"/>
                </a:lnTo>
                <a:lnTo>
                  <a:pt x="902846" y="1062203"/>
                </a:lnTo>
                <a:lnTo>
                  <a:pt x="943807" y="1044927"/>
                </a:lnTo>
                <a:lnTo>
                  <a:pt x="978503" y="1018127"/>
                </a:lnTo>
                <a:lnTo>
                  <a:pt x="1005303" y="983431"/>
                </a:lnTo>
                <a:lnTo>
                  <a:pt x="1022579" y="942470"/>
                </a:lnTo>
                <a:lnTo>
                  <a:pt x="1028700" y="896874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15815" y="2763392"/>
            <a:ext cx="4711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Trebuchet MS"/>
                <a:cs typeface="Trebuchet MS"/>
              </a:rPr>
              <a:t>A</a:t>
            </a:r>
            <a:r>
              <a:rPr sz="900" spc="15" dirty="0">
                <a:latin typeface="Trebuchet MS"/>
                <a:cs typeface="Trebuchet MS"/>
              </a:rPr>
              <a:t>n</a:t>
            </a:r>
            <a:r>
              <a:rPr sz="900" spc="-20" dirty="0">
                <a:latin typeface="Trebuchet MS"/>
                <a:cs typeface="Trebuchet MS"/>
              </a:rPr>
              <a:t>al</a:t>
            </a:r>
            <a:r>
              <a:rPr sz="900" spc="-30" dirty="0">
                <a:latin typeface="Trebuchet MS"/>
                <a:cs typeface="Trebuchet MS"/>
              </a:rPr>
              <a:t>y</a:t>
            </a:r>
            <a:r>
              <a:rPr sz="900" spc="-45" dirty="0">
                <a:latin typeface="Trebuchet MS"/>
                <a:cs typeface="Trebuchet MS"/>
              </a:rPr>
              <a:t>ti</a:t>
            </a:r>
            <a:r>
              <a:rPr sz="900" spc="-15" dirty="0">
                <a:latin typeface="Trebuchet MS"/>
                <a:cs typeface="Trebuchet MS"/>
              </a:rPr>
              <a:t>cs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58996" y="2345435"/>
            <a:ext cx="365760" cy="350520"/>
            <a:chOff x="4158996" y="2345435"/>
            <a:chExt cx="365760" cy="350520"/>
          </a:xfrm>
        </p:grpSpPr>
        <p:sp>
          <p:nvSpPr>
            <p:cNvPr id="10" name="object 10"/>
            <p:cNvSpPr/>
            <p:nvPr/>
          </p:nvSpPr>
          <p:spPr>
            <a:xfrm>
              <a:off x="4158996" y="2450591"/>
              <a:ext cx="365760" cy="245745"/>
            </a:xfrm>
            <a:custGeom>
              <a:avLst/>
              <a:gdLst/>
              <a:ahLst/>
              <a:cxnLst/>
              <a:rect l="l" t="t" r="r" b="b"/>
              <a:pathLst>
                <a:path w="365760" h="245744">
                  <a:moveTo>
                    <a:pt x="361950" y="229997"/>
                  </a:moveTo>
                  <a:lnTo>
                    <a:pt x="3810" y="229997"/>
                  </a:lnTo>
                  <a:lnTo>
                    <a:pt x="0" y="233807"/>
                  </a:lnTo>
                  <a:lnTo>
                    <a:pt x="0" y="241554"/>
                  </a:lnTo>
                  <a:lnTo>
                    <a:pt x="3810" y="245364"/>
                  </a:lnTo>
                  <a:lnTo>
                    <a:pt x="361950" y="245364"/>
                  </a:lnTo>
                  <a:lnTo>
                    <a:pt x="365760" y="241554"/>
                  </a:lnTo>
                  <a:lnTo>
                    <a:pt x="365760" y="233807"/>
                  </a:lnTo>
                  <a:lnTo>
                    <a:pt x="361950" y="229997"/>
                  </a:lnTo>
                  <a:close/>
                </a:path>
                <a:path w="365760" h="245744">
                  <a:moveTo>
                    <a:pt x="72390" y="153289"/>
                  </a:moveTo>
                  <a:lnTo>
                    <a:pt x="19050" y="153289"/>
                  </a:lnTo>
                  <a:lnTo>
                    <a:pt x="15240" y="157226"/>
                  </a:lnTo>
                  <a:lnTo>
                    <a:pt x="15240" y="229997"/>
                  </a:lnTo>
                  <a:lnTo>
                    <a:pt x="76200" y="229997"/>
                  </a:lnTo>
                  <a:lnTo>
                    <a:pt x="76200" y="157226"/>
                  </a:lnTo>
                  <a:lnTo>
                    <a:pt x="72390" y="153289"/>
                  </a:lnTo>
                  <a:close/>
                </a:path>
                <a:path w="365760" h="245744">
                  <a:moveTo>
                    <a:pt x="163830" y="76708"/>
                  </a:moveTo>
                  <a:lnTo>
                    <a:pt x="110490" y="76708"/>
                  </a:lnTo>
                  <a:lnTo>
                    <a:pt x="106680" y="80518"/>
                  </a:lnTo>
                  <a:lnTo>
                    <a:pt x="106680" y="229997"/>
                  </a:lnTo>
                  <a:lnTo>
                    <a:pt x="167640" y="229997"/>
                  </a:lnTo>
                  <a:lnTo>
                    <a:pt x="167640" y="80518"/>
                  </a:lnTo>
                  <a:lnTo>
                    <a:pt x="163830" y="76708"/>
                  </a:lnTo>
                  <a:close/>
                </a:path>
                <a:path w="365760" h="245744">
                  <a:moveTo>
                    <a:pt x="255270" y="107315"/>
                  </a:moveTo>
                  <a:lnTo>
                    <a:pt x="201930" y="107315"/>
                  </a:lnTo>
                  <a:lnTo>
                    <a:pt x="198120" y="111125"/>
                  </a:lnTo>
                  <a:lnTo>
                    <a:pt x="198120" y="229997"/>
                  </a:lnTo>
                  <a:lnTo>
                    <a:pt x="259080" y="229997"/>
                  </a:lnTo>
                  <a:lnTo>
                    <a:pt x="259080" y="111125"/>
                  </a:lnTo>
                  <a:lnTo>
                    <a:pt x="255270" y="107315"/>
                  </a:lnTo>
                  <a:close/>
                </a:path>
                <a:path w="365760" h="245744">
                  <a:moveTo>
                    <a:pt x="346710" y="0"/>
                  </a:moveTo>
                  <a:lnTo>
                    <a:pt x="293370" y="0"/>
                  </a:lnTo>
                  <a:lnTo>
                    <a:pt x="289560" y="3810"/>
                  </a:lnTo>
                  <a:lnTo>
                    <a:pt x="289560" y="229997"/>
                  </a:lnTo>
                  <a:lnTo>
                    <a:pt x="350520" y="229997"/>
                  </a:lnTo>
                  <a:lnTo>
                    <a:pt x="350520" y="3810"/>
                  </a:lnTo>
                  <a:lnTo>
                    <a:pt x="34671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97096" y="2345435"/>
              <a:ext cx="297180" cy="166370"/>
            </a:xfrm>
            <a:custGeom>
              <a:avLst/>
              <a:gdLst/>
              <a:ahLst/>
              <a:cxnLst/>
              <a:rect l="l" t="t" r="r" b="b"/>
              <a:pathLst>
                <a:path w="297179" h="166369">
                  <a:moveTo>
                    <a:pt x="102870" y="75565"/>
                  </a:moveTo>
                  <a:lnTo>
                    <a:pt x="95250" y="75565"/>
                  </a:lnTo>
                  <a:lnTo>
                    <a:pt x="3810" y="151003"/>
                  </a:lnTo>
                  <a:lnTo>
                    <a:pt x="0" y="154813"/>
                  </a:lnTo>
                  <a:lnTo>
                    <a:pt x="0" y="162306"/>
                  </a:lnTo>
                  <a:lnTo>
                    <a:pt x="3810" y="166116"/>
                  </a:lnTo>
                  <a:lnTo>
                    <a:pt x="11430" y="166116"/>
                  </a:lnTo>
                  <a:lnTo>
                    <a:pt x="99060" y="90551"/>
                  </a:lnTo>
                  <a:lnTo>
                    <a:pt x="144603" y="90551"/>
                  </a:lnTo>
                  <a:lnTo>
                    <a:pt x="102870" y="75565"/>
                  </a:lnTo>
                  <a:close/>
                </a:path>
                <a:path w="297179" h="166369">
                  <a:moveTo>
                    <a:pt x="144603" y="90551"/>
                  </a:moveTo>
                  <a:lnTo>
                    <a:pt x="99060" y="90551"/>
                  </a:lnTo>
                  <a:lnTo>
                    <a:pt x="186690" y="120777"/>
                  </a:lnTo>
                  <a:lnTo>
                    <a:pt x="194310" y="120777"/>
                  </a:lnTo>
                  <a:lnTo>
                    <a:pt x="194310" y="117094"/>
                  </a:lnTo>
                  <a:lnTo>
                    <a:pt x="205355" y="105664"/>
                  </a:lnTo>
                  <a:lnTo>
                    <a:pt x="186690" y="105664"/>
                  </a:lnTo>
                  <a:lnTo>
                    <a:pt x="144603" y="90551"/>
                  </a:lnTo>
                  <a:close/>
                </a:path>
                <a:path w="297179" h="166369">
                  <a:moveTo>
                    <a:pt x="293370" y="0"/>
                  </a:moveTo>
                  <a:lnTo>
                    <a:pt x="224790" y="0"/>
                  </a:lnTo>
                  <a:lnTo>
                    <a:pt x="220980" y="3810"/>
                  </a:lnTo>
                  <a:lnTo>
                    <a:pt x="220980" y="11303"/>
                  </a:lnTo>
                  <a:lnTo>
                    <a:pt x="224790" y="15113"/>
                  </a:lnTo>
                  <a:lnTo>
                    <a:pt x="270510" y="15113"/>
                  </a:lnTo>
                  <a:lnTo>
                    <a:pt x="186690" y="105664"/>
                  </a:lnTo>
                  <a:lnTo>
                    <a:pt x="205355" y="105664"/>
                  </a:lnTo>
                  <a:lnTo>
                    <a:pt x="281940" y="26416"/>
                  </a:lnTo>
                  <a:lnTo>
                    <a:pt x="297180" y="26416"/>
                  </a:lnTo>
                  <a:lnTo>
                    <a:pt x="297180" y="3810"/>
                  </a:lnTo>
                  <a:lnTo>
                    <a:pt x="293370" y="0"/>
                  </a:lnTo>
                  <a:close/>
                </a:path>
                <a:path w="297179" h="166369">
                  <a:moveTo>
                    <a:pt x="297180" y="26416"/>
                  </a:moveTo>
                  <a:lnTo>
                    <a:pt x="281940" y="26416"/>
                  </a:lnTo>
                  <a:lnTo>
                    <a:pt x="281940" y="71755"/>
                  </a:lnTo>
                  <a:lnTo>
                    <a:pt x="285750" y="75565"/>
                  </a:lnTo>
                  <a:lnTo>
                    <a:pt x="293370" y="75565"/>
                  </a:lnTo>
                  <a:lnTo>
                    <a:pt x="297180" y="71755"/>
                  </a:lnTo>
                  <a:lnTo>
                    <a:pt x="297180" y="26416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5145023" y="2159507"/>
            <a:ext cx="1028700" cy="1068705"/>
          </a:xfrm>
          <a:custGeom>
            <a:avLst/>
            <a:gdLst/>
            <a:ahLst/>
            <a:cxnLst/>
            <a:rect l="l" t="t" r="r" b="b"/>
            <a:pathLst>
              <a:path w="1028700" h="1068705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6874"/>
                </a:lnTo>
                <a:lnTo>
                  <a:pt x="6120" y="942470"/>
                </a:lnTo>
                <a:lnTo>
                  <a:pt x="23396" y="983431"/>
                </a:lnTo>
                <a:lnTo>
                  <a:pt x="50196" y="1018127"/>
                </a:lnTo>
                <a:lnTo>
                  <a:pt x="84892" y="1044927"/>
                </a:lnTo>
                <a:lnTo>
                  <a:pt x="125853" y="1062203"/>
                </a:lnTo>
                <a:lnTo>
                  <a:pt x="171450" y="1068324"/>
                </a:lnTo>
                <a:lnTo>
                  <a:pt x="857250" y="1068324"/>
                </a:lnTo>
                <a:lnTo>
                  <a:pt x="902846" y="1062203"/>
                </a:lnTo>
                <a:lnTo>
                  <a:pt x="943807" y="1044927"/>
                </a:lnTo>
                <a:lnTo>
                  <a:pt x="978503" y="1018127"/>
                </a:lnTo>
                <a:lnTo>
                  <a:pt x="1005303" y="983431"/>
                </a:lnTo>
                <a:lnTo>
                  <a:pt x="1022579" y="942470"/>
                </a:lnTo>
                <a:lnTo>
                  <a:pt x="1028700" y="896874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45679" y="2763392"/>
            <a:ext cx="601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509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rebuchet MS"/>
                <a:cs typeface="Trebuchet MS"/>
              </a:rPr>
              <a:t>Artificial </a:t>
            </a:r>
            <a:r>
              <a:rPr sz="900" spc="-30" dirty="0">
                <a:latin typeface="Trebuchet MS"/>
                <a:cs typeface="Trebuchet MS"/>
              </a:rPr>
              <a:t> </a:t>
            </a:r>
            <a:r>
              <a:rPr sz="900" spc="-40" dirty="0">
                <a:latin typeface="Trebuchet MS"/>
                <a:cs typeface="Trebuchet MS"/>
              </a:rPr>
              <a:t>I</a:t>
            </a:r>
            <a:r>
              <a:rPr sz="900" spc="15" dirty="0">
                <a:latin typeface="Trebuchet MS"/>
                <a:cs typeface="Trebuchet MS"/>
              </a:rPr>
              <a:t>n</a:t>
            </a:r>
            <a:r>
              <a:rPr sz="900" spc="-35" dirty="0">
                <a:latin typeface="Trebuchet MS"/>
                <a:cs typeface="Trebuchet MS"/>
              </a:rPr>
              <a:t>tel</a:t>
            </a:r>
            <a:r>
              <a:rPr sz="900" spc="-45" dirty="0">
                <a:latin typeface="Trebuchet MS"/>
                <a:cs typeface="Trebuchet MS"/>
              </a:rPr>
              <a:t>l</a:t>
            </a:r>
            <a:r>
              <a:rPr sz="900" spc="-60" dirty="0">
                <a:latin typeface="Trebuchet MS"/>
                <a:cs typeface="Trebuchet MS"/>
              </a:rPr>
              <a:t>i</a:t>
            </a:r>
            <a:r>
              <a:rPr sz="900" spc="55" dirty="0">
                <a:latin typeface="Trebuchet MS"/>
                <a:cs typeface="Trebuchet MS"/>
              </a:rPr>
              <a:t>g</a:t>
            </a:r>
            <a:r>
              <a:rPr sz="900" spc="-5" dirty="0">
                <a:latin typeface="Trebuchet MS"/>
                <a:cs typeface="Trebuchet MS"/>
              </a:rPr>
              <a:t>e</a:t>
            </a:r>
            <a:r>
              <a:rPr sz="900" dirty="0">
                <a:latin typeface="Trebuchet MS"/>
                <a:cs typeface="Trebuchet MS"/>
              </a:rPr>
              <a:t>n</a:t>
            </a:r>
            <a:r>
              <a:rPr sz="900" spc="-50" dirty="0">
                <a:latin typeface="Trebuchet MS"/>
                <a:cs typeface="Trebuchet MS"/>
              </a:rPr>
              <a:t>c</a:t>
            </a:r>
            <a:r>
              <a:rPr sz="900" spc="-25" dirty="0"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63540" y="2345689"/>
            <a:ext cx="341630" cy="412750"/>
            <a:chOff x="5463540" y="2345689"/>
            <a:chExt cx="341630" cy="412750"/>
          </a:xfrm>
        </p:grpSpPr>
        <p:sp>
          <p:nvSpPr>
            <p:cNvPr id="15" name="object 15"/>
            <p:cNvSpPr/>
            <p:nvPr/>
          </p:nvSpPr>
          <p:spPr>
            <a:xfrm>
              <a:off x="5515356" y="2406395"/>
              <a:ext cx="289560" cy="291465"/>
            </a:xfrm>
            <a:custGeom>
              <a:avLst/>
              <a:gdLst/>
              <a:ahLst/>
              <a:cxnLst/>
              <a:rect l="l" t="t" r="r" b="b"/>
              <a:pathLst>
                <a:path w="289560" h="291464">
                  <a:moveTo>
                    <a:pt x="169545" y="290703"/>
                  </a:moveTo>
                  <a:lnTo>
                    <a:pt x="119634" y="290703"/>
                  </a:lnTo>
                  <a:lnTo>
                    <a:pt x="120650" y="291084"/>
                  </a:lnTo>
                  <a:lnTo>
                    <a:pt x="168656" y="291084"/>
                  </a:lnTo>
                  <a:lnTo>
                    <a:pt x="169545" y="290703"/>
                  </a:lnTo>
                  <a:close/>
                </a:path>
                <a:path w="289560" h="291464">
                  <a:moveTo>
                    <a:pt x="197612" y="240538"/>
                  </a:moveTo>
                  <a:lnTo>
                    <a:pt x="91948" y="240538"/>
                  </a:lnTo>
                  <a:lnTo>
                    <a:pt x="96139" y="242189"/>
                  </a:lnTo>
                  <a:lnTo>
                    <a:pt x="100584" y="244094"/>
                  </a:lnTo>
                  <a:lnTo>
                    <a:pt x="105156" y="245745"/>
                  </a:lnTo>
                  <a:lnTo>
                    <a:pt x="109601" y="247269"/>
                  </a:lnTo>
                  <a:lnTo>
                    <a:pt x="112903" y="248920"/>
                  </a:lnTo>
                  <a:lnTo>
                    <a:pt x="115697" y="249936"/>
                  </a:lnTo>
                  <a:lnTo>
                    <a:pt x="115697" y="287147"/>
                  </a:lnTo>
                  <a:lnTo>
                    <a:pt x="116078" y="287782"/>
                  </a:lnTo>
                  <a:lnTo>
                    <a:pt x="116713" y="289179"/>
                  </a:lnTo>
                  <a:lnTo>
                    <a:pt x="117348" y="289814"/>
                  </a:lnTo>
                  <a:lnTo>
                    <a:pt x="117983" y="290068"/>
                  </a:lnTo>
                  <a:lnTo>
                    <a:pt x="118618" y="290703"/>
                  </a:lnTo>
                  <a:lnTo>
                    <a:pt x="170942" y="290703"/>
                  </a:lnTo>
                  <a:lnTo>
                    <a:pt x="171577" y="290068"/>
                  </a:lnTo>
                  <a:lnTo>
                    <a:pt x="172212" y="289814"/>
                  </a:lnTo>
                  <a:lnTo>
                    <a:pt x="172847" y="289179"/>
                  </a:lnTo>
                  <a:lnTo>
                    <a:pt x="173101" y="287782"/>
                  </a:lnTo>
                  <a:lnTo>
                    <a:pt x="173482" y="287147"/>
                  </a:lnTo>
                  <a:lnTo>
                    <a:pt x="173482" y="249936"/>
                  </a:lnTo>
                  <a:lnTo>
                    <a:pt x="176657" y="248920"/>
                  </a:lnTo>
                  <a:lnTo>
                    <a:pt x="179578" y="247269"/>
                  </a:lnTo>
                  <a:lnTo>
                    <a:pt x="184150" y="245745"/>
                  </a:lnTo>
                  <a:lnTo>
                    <a:pt x="188595" y="244094"/>
                  </a:lnTo>
                  <a:lnTo>
                    <a:pt x="193167" y="242189"/>
                  </a:lnTo>
                  <a:lnTo>
                    <a:pt x="197612" y="240538"/>
                  </a:lnTo>
                  <a:close/>
                </a:path>
                <a:path w="289560" h="291464">
                  <a:moveTo>
                    <a:pt x="63881" y="24257"/>
                  </a:moveTo>
                  <a:lnTo>
                    <a:pt x="61849" y="24257"/>
                  </a:lnTo>
                  <a:lnTo>
                    <a:pt x="61214" y="24638"/>
                  </a:lnTo>
                  <a:lnTo>
                    <a:pt x="60325" y="25019"/>
                  </a:lnTo>
                  <a:lnTo>
                    <a:pt x="59690" y="25908"/>
                  </a:lnTo>
                  <a:lnTo>
                    <a:pt x="24511" y="60960"/>
                  </a:lnTo>
                  <a:lnTo>
                    <a:pt x="24130" y="61849"/>
                  </a:lnTo>
                  <a:lnTo>
                    <a:pt x="23876" y="62611"/>
                  </a:lnTo>
                  <a:lnTo>
                    <a:pt x="23876" y="64516"/>
                  </a:lnTo>
                  <a:lnTo>
                    <a:pt x="24130" y="65532"/>
                  </a:lnTo>
                  <a:lnTo>
                    <a:pt x="24511" y="66421"/>
                  </a:lnTo>
                  <a:lnTo>
                    <a:pt x="50673" y="92710"/>
                  </a:lnTo>
                  <a:lnTo>
                    <a:pt x="47752" y="98552"/>
                  </a:lnTo>
                  <a:lnTo>
                    <a:pt x="44831" y="105029"/>
                  </a:lnTo>
                  <a:lnTo>
                    <a:pt x="42291" y="111125"/>
                  </a:lnTo>
                  <a:lnTo>
                    <a:pt x="40640" y="116332"/>
                  </a:lnTo>
                  <a:lnTo>
                    <a:pt x="4826" y="116332"/>
                  </a:lnTo>
                  <a:lnTo>
                    <a:pt x="3175" y="116967"/>
                  </a:lnTo>
                  <a:lnTo>
                    <a:pt x="1905" y="117348"/>
                  </a:lnTo>
                  <a:lnTo>
                    <a:pt x="1270" y="117983"/>
                  </a:lnTo>
                  <a:lnTo>
                    <a:pt x="1016" y="118618"/>
                  </a:lnTo>
                  <a:lnTo>
                    <a:pt x="381" y="119253"/>
                  </a:lnTo>
                  <a:lnTo>
                    <a:pt x="381" y="120523"/>
                  </a:lnTo>
                  <a:lnTo>
                    <a:pt x="0" y="121285"/>
                  </a:lnTo>
                  <a:lnTo>
                    <a:pt x="0" y="160147"/>
                  </a:lnTo>
                  <a:lnTo>
                    <a:pt x="381" y="161163"/>
                  </a:lnTo>
                  <a:lnTo>
                    <a:pt x="381" y="162052"/>
                  </a:lnTo>
                  <a:lnTo>
                    <a:pt x="1016" y="162687"/>
                  </a:lnTo>
                  <a:lnTo>
                    <a:pt x="1270" y="163322"/>
                  </a:lnTo>
                  <a:lnTo>
                    <a:pt x="1905" y="163957"/>
                  </a:lnTo>
                  <a:lnTo>
                    <a:pt x="3175" y="164719"/>
                  </a:lnTo>
                  <a:lnTo>
                    <a:pt x="3810" y="164973"/>
                  </a:lnTo>
                  <a:lnTo>
                    <a:pt x="40259" y="164973"/>
                  </a:lnTo>
                  <a:lnTo>
                    <a:pt x="41910" y="174371"/>
                  </a:lnTo>
                  <a:lnTo>
                    <a:pt x="50673" y="198755"/>
                  </a:lnTo>
                  <a:lnTo>
                    <a:pt x="24511" y="225298"/>
                  </a:lnTo>
                  <a:lnTo>
                    <a:pt x="24130" y="225933"/>
                  </a:lnTo>
                  <a:lnTo>
                    <a:pt x="23876" y="226949"/>
                  </a:lnTo>
                  <a:lnTo>
                    <a:pt x="23955" y="228473"/>
                  </a:lnTo>
                  <a:lnTo>
                    <a:pt x="60325" y="266446"/>
                  </a:lnTo>
                  <a:lnTo>
                    <a:pt x="61849" y="267081"/>
                  </a:lnTo>
                  <a:lnTo>
                    <a:pt x="63881" y="267081"/>
                  </a:lnTo>
                  <a:lnTo>
                    <a:pt x="64770" y="266827"/>
                  </a:lnTo>
                  <a:lnTo>
                    <a:pt x="65786" y="266446"/>
                  </a:lnTo>
                  <a:lnTo>
                    <a:pt x="91948" y="240538"/>
                  </a:lnTo>
                  <a:lnTo>
                    <a:pt x="255236" y="240538"/>
                  </a:lnTo>
                  <a:lnTo>
                    <a:pt x="264414" y="231394"/>
                  </a:lnTo>
                  <a:lnTo>
                    <a:pt x="265049" y="230505"/>
                  </a:lnTo>
                  <a:lnTo>
                    <a:pt x="265430" y="229870"/>
                  </a:lnTo>
                  <a:lnTo>
                    <a:pt x="265684" y="228473"/>
                  </a:lnTo>
                  <a:lnTo>
                    <a:pt x="265684" y="226949"/>
                  </a:lnTo>
                  <a:lnTo>
                    <a:pt x="265049" y="225298"/>
                  </a:lnTo>
                  <a:lnTo>
                    <a:pt x="238887" y="198755"/>
                  </a:lnTo>
                  <a:lnTo>
                    <a:pt x="240538" y="196088"/>
                  </a:lnTo>
                  <a:lnTo>
                    <a:pt x="241528" y="194183"/>
                  </a:lnTo>
                  <a:lnTo>
                    <a:pt x="144780" y="194183"/>
                  </a:lnTo>
                  <a:lnTo>
                    <a:pt x="134747" y="192913"/>
                  </a:lnTo>
                  <a:lnTo>
                    <a:pt x="130302" y="191897"/>
                  </a:lnTo>
                  <a:lnTo>
                    <a:pt x="125730" y="190246"/>
                  </a:lnTo>
                  <a:lnTo>
                    <a:pt x="121920" y="187960"/>
                  </a:lnTo>
                  <a:lnTo>
                    <a:pt x="117729" y="185674"/>
                  </a:lnTo>
                  <a:lnTo>
                    <a:pt x="102489" y="168529"/>
                  </a:lnTo>
                  <a:lnTo>
                    <a:pt x="100330" y="164719"/>
                  </a:lnTo>
                  <a:lnTo>
                    <a:pt x="98679" y="160147"/>
                  </a:lnTo>
                  <a:lnTo>
                    <a:pt x="97663" y="155575"/>
                  </a:lnTo>
                  <a:lnTo>
                    <a:pt x="96393" y="150749"/>
                  </a:lnTo>
                  <a:lnTo>
                    <a:pt x="96393" y="140716"/>
                  </a:lnTo>
                  <a:lnTo>
                    <a:pt x="97663" y="135763"/>
                  </a:lnTo>
                  <a:lnTo>
                    <a:pt x="98679" y="131318"/>
                  </a:lnTo>
                  <a:lnTo>
                    <a:pt x="125730" y="100838"/>
                  </a:lnTo>
                  <a:lnTo>
                    <a:pt x="144780" y="96901"/>
                  </a:lnTo>
                  <a:lnTo>
                    <a:pt x="241255" y="96901"/>
                  </a:lnTo>
                  <a:lnTo>
                    <a:pt x="238633" y="92075"/>
                  </a:lnTo>
                  <a:lnTo>
                    <a:pt x="264414" y="67056"/>
                  </a:lnTo>
                  <a:lnTo>
                    <a:pt x="265049" y="66421"/>
                  </a:lnTo>
                  <a:lnTo>
                    <a:pt x="265430" y="65532"/>
                  </a:lnTo>
                  <a:lnTo>
                    <a:pt x="265684" y="64516"/>
                  </a:lnTo>
                  <a:lnTo>
                    <a:pt x="265684" y="62611"/>
                  </a:lnTo>
                  <a:lnTo>
                    <a:pt x="265430" y="61849"/>
                  </a:lnTo>
                  <a:lnTo>
                    <a:pt x="265049" y="60960"/>
                  </a:lnTo>
                  <a:lnTo>
                    <a:pt x="255235" y="51181"/>
                  </a:lnTo>
                  <a:lnTo>
                    <a:pt x="91948" y="51181"/>
                  </a:lnTo>
                  <a:lnTo>
                    <a:pt x="66421" y="25908"/>
                  </a:lnTo>
                  <a:lnTo>
                    <a:pt x="65405" y="25019"/>
                  </a:lnTo>
                  <a:lnTo>
                    <a:pt x="64770" y="24638"/>
                  </a:lnTo>
                  <a:lnTo>
                    <a:pt x="63881" y="24257"/>
                  </a:lnTo>
                  <a:close/>
                </a:path>
                <a:path w="289560" h="291464">
                  <a:moveTo>
                    <a:pt x="255236" y="240538"/>
                  </a:moveTo>
                  <a:lnTo>
                    <a:pt x="197612" y="240538"/>
                  </a:lnTo>
                  <a:lnTo>
                    <a:pt x="222758" y="265811"/>
                  </a:lnTo>
                  <a:lnTo>
                    <a:pt x="224409" y="266827"/>
                  </a:lnTo>
                  <a:lnTo>
                    <a:pt x="225679" y="267081"/>
                  </a:lnTo>
                  <a:lnTo>
                    <a:pt x="227330" y="267081"/>
                  </a:lnTo>
                  <a:lnTo>
                    <a:pt x="228346" y="266827"/>
                  </a:lnTo>
                  <a:lnTo>
                    <a:pt x="228981" y="266446"/>
                  </a:lnTo>
                  <a:lnTo>
                    <a:pt x="229870" y="265811"/>
                  </a:lnTo>
                  <a:lnTo>
                    <a:pt x="255236" y="240538"/>
                  </a:lnTo>
                  <a:close/>
                </a:path>
                <a:path w="289560" h="291464">
                  <a:moveTo>
                    <a:pt x="241255" y="96901"/>
                  </a:moveTo>
                  <a:lnTo>
                    <a:pt x="144780" y="96901"/>
                  </a:lnTo>
                  <a:lnTo>
                    <a:pt x="149606" y="97282"/>
                  </a:lnTo>
                  <a:lnTo>
                    <a:pt x="154432" y="97917"/>
                  </a:lnTo>
                  <a:lnTo>
                    <a:pt x="187071" y="122555"/>
                  </a:lnTo>
                  <a:lnTo>
                    <a:pt x="192786" y="140716"/>
                  </a:lnTo>
                  <a:lnTo>
                    <a:pt x="192786" y="150749"/>
                  </a:lnTo>
                  <a:lnTo>
                    <a:pt x="175133" y="182880"/>
                  </a:lnTo>
                  <a:lnTo>
                    <a:pt x="171831" y="185674"/>
                  </a:lnTo>
                  <a:lnTo>
                    <a:pt x="163449" y="190246"/>
                  </a:lnTo>
                  <a:lnTo>
                    <a:pt x="159004" y="191897"/>
                  </a:lnTo>
                  <a:lnTo>
                    <a:pt x="154432" y="192913"/>
                  </a:lnTo>
                  <a:lnTo>
                    <a:pt x="144780" y="194183"/>
                  </a:lnTo>
                  <a:lnTo>
                    <a:pt x="241528" y="194183"/>
                  </a:lnTo>
                  <a:lnTo>
                    <a:pt x="242189" y="192913"/>
                  </a:lnTo>
                  <a:lnTo>
                    <a:pt x="243459" y="189992"/>
                  </a:lnTo>
                  <a:lnTo>
                    <a:pt x="245110" y="186436"/>
                  </a:lnTo>
                  <a:lnTo>
                    <a:pt x="246380" y="182118"/>
                  </a:lnTo>
                  <a:lnTo>
                    <a:pt x="247338" y="176657"/>
                  </a:lnTo>
                  <a:lnTo>
                    <a:pt x="248285" y="171450"/>
                  </a:lnTo>
                  <a:lnTo>
                    <a:pt x="249301" y="164973"/>
                  </a:lnTo>
                  <a:lnTo>
                    <a:pt x="285750" y="164973"/>
                  </a:lnTo>
                  <a:lnTo>
                    <a:pt x="286385" y="164719"/>
                  </a:lnTo>
                  <a:lnTo>
                    <a:pt x="287274" y="163957"/>
                  </a:lnTo>
                  <a:lnTo>
                    <a:pt x="287909" y="163322"/>
                  </a:lnTo>
                  <a:lnTo>
                    <a:pt x="288290" y="162687"/>
                  </a:lnTo>
                  <a:lnTo>
                    <a:pt x="289179" y="162052"/>
                  </a:lnTo>
                  <a:lnTo>
                    <a:pt x="289560" y="161163"/>
                  </a:lnTo>
                  <a:lnTo>
                    <a:pt x="289560" y="120523"/>
                  </a:lnTo>
                  <a:lnTo>
                    <a:pt x="289179" y="119253"/>
                  </a:lnTo>
                  <a:lnTo>
                    <a:pt x="288290" y="118618"/>
                  </a:lnTo>
                  <a:lnTo>
                    <a:pt x="287909" y="117983"/>
                  </a:lnTo>
                  <a:lnTo>
                    <a:pt x="287274" y="117348"/>
                  </a:lnTo>
                  <a:lnTo>
                    <a:pt x="285750" y="116713"/>
                  </a:lnTo>
                  <a:lnTo>
                    <a:pt x="284734" y="116332"/>
                  </a:lnTo>
                  <a:lnTo>
                    <a:pt x="248666" y="116332"/>
                  </a:lnTo>
                  <a:lnTo>
                    <a:pt x="246634" y="110490"/>
                  </a:lnTo>
                  <a:lnTo>
                    <a:pt x="244729" y="104013"/>
                  </a:lnTo>
                  <a:lnTo>
                    <a:pt x="241808" y="97917"/>
                  </a:lnTo>
                  <a:lnTo>
                    <a:pt x="241255" y="96901"/>
                  </a:lnTo>
                  <a:close/>
                </a:path>
                <a:path w="289560" h="291464">
                  <a:moveTo>
                    <a:pt x="169545" y="0"/>
                  </a:moveTo>
                  <a:lnTo>
                    <a:pt x="119634" y="0"/>
                  </a:lnTo>
                  <a:lnTo>
                    <a:pt x="117983" y="1016"/>
                  </a:lnTo>
                  <a:lnTo>
                    <a:pt x="116713" y="2286"/>
                  </a:lnTo>
                  <a:lnTo>
                    <a:pt x="115697" y="3937"/>
                  </a:lnTo>
                  <a:lnTo>
                    <a:pt x="115697" y="41529"/>
                  </a:lnTo>
                  <a:lnTo>
                    <a:pt x="110236" y="43053"/>
                  </a:lnTo>
                  <a:lnTo>
                    <a:pt x="104140" y="45339"/>
                  </a:lnTo>
                  <a:lnTo>
                    <a:pt x="98044" y="48006"/>
                  </a:lnTo>
                  <a:lnTo>
                    <a:pt x="91948" y="51181"/>
                  </a:lnTo>
                  <a:lnTo>
                    <a:pt x="197612" y="51181"/>
                  </a:lnTo>
                  <a:lnTo>
                    <a:pt x="191516" y="48006"/>
                  </a:lnTo>
                  <a:lnTo>
                    <a:pt x="178943" y="42799"/>
                  </a:lnTo>
                  <a:lnTo>
                    <a:pt x="173482" y="41529"/>
                  </a:lnTo>
                  <a:lnTo>
                    <a:pt x="173482" y="3937"/>
                  </a:lnTo>
                  <a:lnTo>
                    <a:pt x="173101" y="3302"/>
                  </a:lnTo>
                  <a:lnTo>
                    <a:pt x="172847" y="2286"/>
                  </a:lnTo>
                  <a:lnTo>
                    <a:pt x="171577" y="1016"/>
                  </a:lnTo>
                  <a:lnTo>
                    <a:pt x="170942" y="635"/>
                  </a:lnTo>
                  <a:lnTo>
                    <a:pt x="169545" y="0"/>
                  </a:lnTo>
                  <a:close/>
                </a:path>
                <a:path w="289560" h="291464">
                  <a:moveTo>
                    <a:pt x="227330" y="24257"/>
                  </a:moveTo>
                  <a:lnTo>
                    <a:pt x="225679" y="24257"/>
                  </a:lnTo>
                  <a:lnTo>
                    <a:pt x="224409" y="24638"/>
                  </a:lnTo>
                  <a:lnTo>
                    <a:pt x="223774" y="25019"/>
                  </a:lnTo>
                  <a:lnTo>
                    <a:pt x="222758" y="25908"/>
                  </a:lnTo>
                  <a:lnTo>
                    <a:pt x="197612" y="51181"/>
                  </a:lnTo>
                  <a:lnTo>
                    <a:pt x="255235" y="51181"/>
                  </a:lnTo>
                  <a:lnTo>
                    <a:pt x="228981" y="25019"/>
                  </a:lnTo>
                  <a:lnTo>
                    <a:pt x="227965" y="24638"/>
                  </a:lnTo>
                  <a:lnTo>
                    <a:pt x="227330" y="24257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5356" y="2392680"/>
              <a:ext cx="121920" cy="304800"/>
            </a:xfrm>
            <a:custGeom>
              <a:avLst/>
              <a:gdLst/>
              <a:ahLst/>
              <a:cxnLst/>
              <a:rect l="l" t="t" r="r" b="b"/>
              <a:pathLst>
                <a:path w="121920" h="304800">
                  <a:moveTo>
                    <a:pt x="12192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21920" y="30480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63540" y="2345689"/>
              <a:ext cx="173990" cy="412750"/>
            </a:xfrm>
            <a:custGeom>
              <a:avLst/>
              <a:gdLst/>
              <a:ahLst/>
              <a:cxnLst/>
              <a:rect l="l" t="t" r="r" b="b"/>
              <a:pathLst>
                <a:path w="173989" h="412750">
                  <a:moveTo>
                    <a:pt x="170370" y="394970"/>
                  </a:moveTo>
                  <a:lnTo>
                    <a:pt x="111506" y="394970"/>
                  </a:lnTo>
                  <a:lnTo>
                    <a:pt x="116544" y="402590"/>
                  </a:lnTo>
                  <a:lnTo>
                    <a:pt x="123523" y="407670"/>
                  </a:lnTo>
                  <a:lnTo>
                    <a:pt x="131954" y="411480"/>
                  </a:lnTo>
                  <a:lnTo>
                    <a:pt x="141351" y="412750"/>
                  </a:lnTo>
                  <a:lnTo>
                    <a:pt x="154072" y="410210"/>
                  </a:lnTo>
                  <a:lnTo>
                    <a:pt x="164353" y="403860"/>
                  </a:lnTo>
                  <a:lnTo>
                    <a:pt x="170370" y="394970"/>
                  </a:lnTo>
                  <a:close/>
                </a:path>
                <a:path w="173989" h="412750">
                  <a:moveTo>
                    <a:pt x="122795" y="336550"/>
                  </a:moveTo>
                  <a:lnTo>
                    <a:pt x="114046" y="336550"/>
                  </a:lnTo>
                  <a:lnTo>
                    <a:pt x="101727" y="337820"/>
                  </a:lnTo>
                  <a:lnTo>
                    <a:pt x="97917" y="345440"/>
                  </a:lnTo>
                  <a:lnTo>
                    <a:pt x="97282" y="345440"/>
                  </a:lnTo>
                  <a:lnTo>
                    <a:pt x="97282" y="346710"/>
                  </a:lnTo>
                  <a:lnTo>
                    <a:pt x="91767" y="354330"/>
                  </a:lnTo>
                  <a:lnTo>
                    <a:pt x="85264" y="361950"/>
                  </a:lnTo>
                  <a:lnTo>
                    <a:pt x="78261" y="369570"/>
                  </a:lnTo>
                  <a:lnTo>
                    <a:pt x="71247" y="374650"/>
                  </a:lnTo>
                  <a:lnTo>
                    <a:pt x="76027" y="383540"/>
                  </a:lnTo>
                  <a:lnTo>
                    <a:pt x="83105" y="389890"/>
                  </a:lnTo>
                  <a:lnTo>
                    <a:pt x="91874" y="394970"/>
                  </a:lnTo>
                  <a:lnTo>
                    <a:pt x="101727" y="396240"/>
                  </a:lnTo>
                  <a:lnTo>
                    <a:pt x="105029" y="396240"/>
                  </a:lnTo>
                  <a:lnTo>
                    <a:pt x="108966" y="394970"/>
                  </a:lnTo>
                  <a:lnTo>
                    <a:pt x="170370" y="394970"/>
                  </a:lnTo>
                  <a:lnTo>
                    <a:pt x="171229" y="393700"/>
                  </a:lnTo>
                  <a:lnTo>
                    <a:pt x="173736" y="381000"/>
                  </a:lnTo>
                  <a:lnTo>
                    <a:pt x="173736" y="346710"/>
                  </a:lnTo>
                  <a:lnTo>
                    <a:pt x="140081" y="346710"/>
                  </a:lnTo>
                  <a:lnTo>
                    <a:pt x="136779" y="344170"/>
                  </a:lnTo>
                  <a:lnTo>
                    <a:pt x="134959" y="342900"/>
                  </a:lnTo>
                  <a:lnTo>
                    <a:pt x="130032" y="339090"/>
                  </a:lnTo>
                  <a:lnTo>
                    <a:pt x="122795" y="336550"/>
                  </a:lnTo>
                  <a:close/>
                </a:path>
                <a:path w="173989" h="412750">
                  <a:moveTo>
                    <a:pt x="121539" y="227330"/>
                  </a:moveTo>
                  <a:lnTo>
                    <a:pt x="48641" y="227330"/>
                  </a:lnTo>
                  <a:lnTo>
                    <a:pt x="53848" y="229870"/>
                  </a:lnTo>
                  <a:lnTo>
                    <a:pt x="54483" y="233680"/>
                  </a:lnTo>
                  <a:lnTo>
                    <a:pt x="55753" y="238760"/>
                  </a:lnTo>
                  <a:lnTo>
                    <a:pt x="53213" y="242570"/>
                  </a:lnTo>
                  <a:lnTo>
                    <a:pt x="48641" y="243840"/>
                  </a:lnTo>
                  <a:lnTo>
                    <a:pt x="36701" y="247650"/>
                  </a:lnTo>
                  <a:lnTo>
                    <a:pt x="24368" y="248920"/>
                  </a:lnTo>
                  <a:lnTo>
                    <a:pt x="4572" y="248920"/>
                  </a:lnTo>
                  <a:lnTo>
                    <a:pt x="3937" y="251460"/>
                  </a:lnTo>
                  <a:lnTo>
                    <a:pt x="3937" y="256540"/>
                  </a:lnTo>
                  <a:lnTo>
                    <a:pt x="5099" y="265430"/>
                  </a:lnTo>
                  <a:lnTo>
                    <a:pt x="8382" y="273050"/>
                  </a:lnTo>
                  <a:lnTo>
                    <a:pt x="13473" y="279400"/>
                  </a:lnTo>
                  <a:lnTo>
                    <a:pt x="20066" y="284480"/>
                  </a:lnTo>
                  <a:lnTo>
                    <a:pt x="18161" y="288290"/>
                  </a:lnTo>
                  <a:lnTo>
                    <a:pt x="17526" y="293370"/>
                  </a:lnTo>
                  <a:lnTo>
                    <a:pt x="17526" y="297180"/>
                  </a:lnTo>
                  <a:lnTo>
                    <a:pt x="19127" y="307340"/>
                  </a:lnTo>
                  <a:lnTo>
                    <a:pt x="23574" y="314960"/>
                  </a:lnTo>
                  <a:lnTo>
                    <a:pt x="30331" y="322580"/>
                  </a:lnTo>
                  <a:lnTo>
                    <a:pt x="38862" y="326390"/>
                  </a:lnTo>
                  <a:lnTo>
                    <a:pt x="38227" y="328930"/>
                  </a:lnTo>
                  <a:lnTo>
                    <a:pt x="38227" y="332740"/>
                  </a:lnTo>
                  <a:lnTo>
                    <a:pt x="39848" y="342900"/>
                  </a:lnTo>
                  <a:lnTo>
                    <a:pt x="44338" y="351790"/>
                  </a:lnTo>
                  <a:lnTo>
                    <a:pt x="51139" y="359410"/>
                  </a:lnTo>
                  <a:lnTo>
                    <a:pt x="59690" y="363220"/>
                  </a:lnTo>
                  <a:lnTo>
                    <a:pt x="66768" y="356870"/>
                  </a:lnTo>
                  <a:lnTo>
                    <a:pt x="73263" y="350520"/>
                  </a:lnTo>
                  <a:lnTo>
                    <a:pt x="78781" y="344170"/>
                  </a:lnTo>
                  <a:lnTo>
                    <a:pt x="82931" y="337820"/>
                  </a:lnTo>
                  <a:lnTo>
                    <a:pt x="82931" y="336550"/>
                  </a:lnTo>
                  <a:lnTo>
                    <a:pt x="83566" y="336550"/>
                  </a:lnTo>
                  <a:lnTo>
                    <a:pt x="84328" y="335280"/>
                  </a:lnTo>
                  <a:lnTo>
                    <a:pt x="84963" y="332740"/>
                  </a:lnTo>
                  <a:lnTo>
                    <a:pt x="84963" y="331470"/>
                  </a:lnTo>
                  <a:lnTo>
                    <a:pt x="82988" y="322580"/>
                  </a:lnTo>
                  <a:lnTo>
                    <a:pt x="78025" y="312420"/>
                  </a:lnTo>
                  <a:lnTo>
                    <a:pt x="72943" y="306070"/>
                  </a:lnTo>
                  <a:lnTo>
                    <a:pt x="70612" y="303530"/>
                  </a:lnTo>
                  <a:lnTo>
                    <a:pt x="67437" y="299720"/>
                  </a:lnTo>
                  <a:lnTo>
                    <a:pt x="67437" y="294640"/>
                  </a:lnTo>
                  <a:lnTo>
                    <a:pt x="70612" y="292100"/>
                  </a:lnTo>
                  <a:lnTo>
                    <a:pt x="73279" y="288290"/>
                  </a:lnTo>
                  <a:lnTo>
                    <a:pt x="173736" y="288290"/>
                  </a:lnTo>
                  <a:lnTo>
                    <a:pt x="173736" y="271780"/>
                  </a:lnTo>
                  <a:lnTo>
                    <a:pt x="131572" y="271780"/>
                  </a:lnTo>
                  <a:lnTo>
                    <a:pt x="127762" y="266700"/>
                  </a:lnTo>
                  <a:lnTo>
                    <a:pt x="127762" y="262890"/>
                  </a:lnTo>
                  <a:lnTo>
                    <a:pt x="128408" y="256540"/>
                  </a:lnTo>
                  <a:lnTo>
                    <a:pt x="130079" y="248920"/>
                  </a:lnTo>
                  <a:lnTo>
                    <a:pt x="132369" y="241300"/>
                  </a:lnTo>
                  <a:lnTo>
                    <a:pt x="134874" y="234950"/>
                  </a:lnTo>
                  <a:lnTo>
                    <a:pt x="125095" y="231140"/>
                  </a:lnTo>
                  <a:lnTo>
                    <a:pt x="121539" y="227330"/>
                  </a:lnTo>
                  <a:close/>
                </a:path>
                <a:path w="173989" h="412750">
                  <a:moveTo>
                    <a:pt x="173736" y="320040"/>
                  </a:moveTo>
                  <a:lnTo>
                    <a:pt x="111506" y="320040"/>
                  </a:lnTo>
                  <a:lnTo>
                    <a:pt x="125557" y="321310"/>
                  </a:lnTo>
                  <a:lnTo>
                    <a:pt x="136953" y="325120"/>
                  </a:lnTo>
                  <a:lnTo>
                    <a:pt x="144706" y="330200"/>
                  </a:lnTo>
                  <a:lnTo>
                    <a:pt x="151003" y="334010"/>
                  </a:lnTo>
                  <a:lnTo>
                    <a:pt x="151638" y="340360"/>
                  </a:lnTo>
                  <a:lnTo>
                    <a:pt x="145161" y="346710"/>
                  </a:lnTo>
                  <a:lnTo>
                    <a:pt x="173736" y="346710"/>
                  </a:lnTo>
                  <a:lnTo>
                    <a:pt x="173736" y="320040"/>
                  </a:lnTo>
                  <a:close/>
                </a:path>
                <a:path w="173989" h="412750">
                  <a:moveTo>
                    <a:pt x="173736" y="288290"/>
                  </a:moveTo>
                  <a:lnTo>
                    <a:pt x="79121" y="288290"/>
                  </a:lnTo>
                  <a:lnTo>
                    <a:pt x="82296" y="292100"/>
                  </a:lnTo>
                  <a:lnTo>
                    <a:pt x="84955" y="294640"/>
                  </a:lnTo>
                  <a:lnTo>
                    <a:pt x="90424" y="300990"/>
                  </a:lnTo>
                  <a:lnTo>
                    <a:pt x="96369" y="311150"/>
                  </a:lnTo>
                  <a:lnTo>
                    <a:pt x="100457" y="323850"/>
                  </a:lnTo>
                  <a:lnTo>
                    <a:pt x="103759" y="322580"/>
                  </a:lnTo>
                  <a:lnTo>
                    <a:pt x="106934" y="321310"/>
                  </a:lnTo>
                  <a:lnTo>
                    <a:pt x="111506" y="320040"/>
                  </a:lnTo>
                  <a:lnTo>
                    <a:pt x="173736" y="320040"/>
                  </a:lnTo>
                  <a:lnTo>
                    <a:pt x="173736" y="288290"/>
                  </a:lnTo>
                  <a:close/>
                </a:path>
                <a:path w="173989" h="412750">
                  <a:moveTo>
                    <a:pt x="173736" y="229870"/>
                  </a:moveTo>
                  <a:lnTo>
                    <a:pt x="167894" y="232410"/>
                  </a:lnTo>
                  <a:lnTo>
                    <a:pt x="159512" y="236220"/>
                  </a:lnTo>
                  <a:lnTo>
                    <a:pt x="151638" y="237490"/>
                  </a:lnTo>
                  <a:lnTo>
                    <a:pt x="149088" y="243840"/>
                  </a:lnTo>
                  <a:lnTo>
                    <a:pt x="146573" y="250190"/>
                  </a:lnTo>
                  <a:lnTo>
                    <a:pt x="144654" y="256540"/>
                  </a:lnTo>
                  <a:lnTo>
                    <a:pt x="143891" y="262890"/>
                  </a:lnTo>
                  <a:lnTo>
                    <a:pt x="143891" y="266700"/>
                  </a:lnTo>
                  <a:lnTo>
                    <a:pt x="140716" y="271780"/>
                  </a:lnTo>
                  <a:lnTo>
                    <a:pt x="173736" y="271780"/>
                  </a:lnTo>
                  <a:lnTo>
                    <a:pt x="173736" y="229870"/>
                  </a:lnTo>
                  <a:close/>
                </a:path>
                <a:path w="173989" h="412750">
                  <a:moveTo>
                    <a:pt x="6477" y="162560"/>
                  </a:moveTo>
                  <a:lnTo>
                    <a:pt x="4572" y="166370"/>
                  </a:lnTo>
                  <a:lnTo>
                    <a:pt x="3937" y="171450"/>
                  </a:lnTo>
                  <a:lnTo>
                    <a:pt x="3937" y="182880"/>
                  </a:lnTo>
                  <a:lnTo>
                    <a:pt x="5842" y="189230"/>
                  </a:lnTo>
                  <a:lnTo>
                    <a:pt x="9779" y="194310"/>
                  </a:lnTo>
                  <a:lnTo>
                    <a:pt x="3302" y="200660"/>
                  </a:lnTo>
                  <a:lnTo>
                    <a:pt x="0" y="208280"/>
                  </a:lnTo>
                  <a:lnTo>
                    <a:pt x="0" y="222250"/>
                  </a:lnTo>
                  <a:lnTo>
                    <a:pt x="1905" y="228600"/>
                  </a:lnTo>
                  <a:lnTo>
                    <a:pt x="4572" y="233680"/>
                  </a:lnTo>
                  <a:lnTo>
                    <a:pt x="12467" y="232410"/>
                  </a:lnTo>
                  <a:lnTo>
                    <a:pt x="22685" y="232410"/>
                  </a:lnTo>
                  <a:lnTo>
                    <a:pt x="33879" y="231140"/>
                  </a:lnTo>
                  <a:lnTo>
                    <a:pt x="44704" y="228600"/>
                  </a:lnTo>
                  <a:lnTo>
                    <a:pt x="48641" y="227330"/>
                  </a:lnTo>
                  <a:lnTo>
                    <a:pt x="121539" y="227330"/>
                  </a:lnTo>
                  <a:lnTo>
                    <a:pt x="117983" y="223520"/>
                  </a:lnTo>
                  <a:lnTo>
                    <a:pt x="114681" y="220980"/>
                  </a:lnTo>
                  <a:lnTo>
                    <a:pt x="114681" y="214630"/>
                  </a:lnTo>
                  <a:lnTo>
                    <a:pt x="118618" y="212090"/>
                  </a:lnTo>
                  <a:lnTo>
                    <a:pt x="121920" y="209550"/>
                  </a:lnTo>
                  <a:lnTo>
                    <a:pt x="173736" y="209550"/>
                  </a:lnTo>
                  <a:lnTo>
                    <a:pt x="173736" y="189230"/>
                  </a:lnTo>
                  <a:lnTo>
                    <a:pt x="59055" y="189230"/>
                  </a:lnTo>
                  <a:lnTo>
                    <a:pt x="55753" y="187960"/>
                  </a:lnTo>
                  <a:lnTo>
                    <a:pt x="40132" y="170180"/>
                  </a:lnTo>
                  <a:lnTo>
                    <a:pt x="37592" y="170180"/>
                  </a:lnTo>
                  <a:lnTo>
                    <a:pt x="21796" y="167640"/>
                  </a:lnTo>
                  <a:lnTo>
                    <a:pt x="13821" y="165100"/>
                  </a:lnTo>
                  <a:lnTo>
                    <a:pt x="6477" y="162560"/>
                  </a:lnTo>
                  <a:close/>
                </a:path>
                <a:path w="173989" h="412750">
                  <a:moveTo>
                    <a:pt x="173736" y="209550"/>
                  </a:moveTo>
                  <a:lnTo>
                    <a:pt x="127000" y="209550"/>
                  </a:lnTo>
                  <a:lnTo>
                    <a:pt x="130302" y="212090"/>
                  </a:lnTo>
                  <a:lnTo>
                    <a:pt x="136779" y="219710"/>
                  </a:lnTo>
                  <a:lnTo>
                    <a:pt x="145161" y="222250"/>
                  </a:lnTo>
                  <a:lnTo>
                    <a:pt x="147193" y="222250"/>
                  </a:lnTo>
                  <a:lnTo>
                    <a:pt x="152052" y="220980"/>
                  </a:lnTo>
                  <a:lnTo>
                    <a:pt x="158353" y="218440"/>
                  </a:lnTo>
                  <a:lnTo>
                    <a:pt x="172466" y="210820"/>
                  </a:lnTo>
                  <a:lnTo>
                    <a:pt x="173736" y="210820"/>
                  </a:lnTo>
                  <a:lnTo>
                    <a:pt x="173736" y="209550"/>
                  </a:lnTo>
                  <a:close/>
                </a:path>
                <a:path w="173989" h="412750">
                  <a:moveTo>
                    <a:pt x="141462" y="133350"/>
                  </a:moveTo>
                  <a:lnTo>
                    <a:pt x="60960" y="133350"/>
                  </a:lnTo>
                  <a:lnTo>
                    <a:pt x="64770" y="134620"/>
                  </a:lnTo>
                  <a:lnTo>
                    <a:pt x="69342" y="137160"/>
                  </a:lnTo>
                  <a:lnTo>
                    <a:pt x="71247" y="142240"/>
                  </a:lnTo>
                  <a:lnTo>
                    <a:pt x="69342" y="146050"/>
                  </a:lnTo>
                  <a:lnTo>
                    <a:pt x="65532" y="156210"/>
                  </a:lnTo>
                  <a:lnTo>
                    <a:pt x="57658" y="162560"/>
                  </a:lnTo>
                  <a:lnTo>
                    <a:pt x="63500" y="167640"/>
                  </a:lnTo>
                  <a:lnTo>
                    <a:pt x="68707" y="176530"/>
                  </a:lnTo>
                  <a:lnTo>
                    <a:pt x="68707" y="177800"/>
                  </a:lnTo>
                  <a:lnTo>
                    <a:pt x="71247" y="181610"/>
                  </a:lnTo>
                  <a:lnTo>
                    <a:pt x="69977" y="186690"/>
                  </a:lnTo>
                  <a:lnTo>
                    <a:pt x="65532" y="189230"/>
                  </a:lnTo>
                  <a:lnTo>
                    <a:pt x="173736" y="189230"/>
                  </a:lnTo>
                  <a:lnTo>
                    <a:pt x="173736" y="149860"/>
                  </a:lnTo>
                  <a:lnTo>
                    <a:pt x="165161" y="148590"/>
                  </a:lnTo>
                  <a:lnTo>
                    <a:pt x="155813" y="144780"/>
                  </a:lnTo>
                  <a:lnTo>
                    <a:pt x="146821" y="139700"/>
                  </a:lnTo>
                  <a:lnTo>
                    <a:pt x="141462" y="133350"/>
                  </a:lnTo>
                  <a:close/>
                </a:path>
                <a:path w="173989" h="412750">
                  <a:moveTo>
                    <a:pt x="77851" y="34290"/>
                  </a:moveTo>
                  <a:lnTo>
                    <a:pt x="69300" y="39370"/>
                  </a:lnTo>
                  <a:lnTo>
                    <a:pt x="62499" y="45720"/>
                  </a:lnTo>
                  <a:lnTo>
                    <a:pt x="58009" y="54610"/>
                  </a:lnTo>
                  <a:lnTo>
                    <a:pt x="56388" y="64770"/>
                  </a:lnTo>
                  <a:lnTo>
                    <a:pt x="43666" y="67310"/>
                  </a:lnTo>
                  <a:lnTo>
                    <a:pt x="33385" y="73660"/>
                  </a:lnTo>
                  <a:lnTo>
                    <a:pt x="26509" y="85090"/>
                  </a:lnTo>
                  <a:lnTo>
                    <a:pt x="24003" y="96520"/>
                  </a:lnTo>
                  <a:lnTo>
                    <a:pt x="24003" y="101600"/>
                  </a:lnTo>
                  <a:lnTo>
                    <a:pt x="25273" y="105410"/>
                  </a:lnTo>
                  <a:lnTo>
                    <a:pt x="27178" y="109220"/>
                  </a:lnTo>
                  <a:lnTo>
                    <a:pt x="19266" y="114300"/>
                  </a:lnTo>
                  <a:lnTo>
                    <a:pt x="13128" y="121920"/>
                  </a:lnTo>
                  <a:lnTo>
                    <a:pt x="9157" y="129540"/>
                  </a:lnTo>
                  <a:lnTo>
                    <a:pt x="7747" y="139700"/>
                  </a:lnTo>
                  <a:lnTo>
                    <a:pt x="7747" y="143510"/>
                  </a:lnTo>
                  <a:lnTo>
                    <a:pt x="8382" y="146050"/>
                  </a:lnTo>
                  <a:lnTo>
                    <a:pt x="15654" y="148590"/>
                  </a:lnTo>
                  <a:lnTo>
                    <a:pt x="23987" y="151130"/>
                  </a:lnTo>
                  <a:lnTo>
                    <a:pt x="32295" y="152400"/>
                  </a:lnTo>
                  <a:lnTo>
                    <a:pt x="39497" y="153670"/>
                  </a:lnTo>
                  <a:lnTo>
                    <a:pt x="46736" y="153670"/>
                  </a:lnTo>
                  <a:lnTo>
                    <a:pt x="52451" y="143510"/>
                  </a:lnTo>
                  <a:lnTo>
                    <a:pt x="53848" y="139700"/>
                  </a:lnTo>
                  <a:lnTo>
                    <a:pt x="55753" y="135890"/>
                  </a:lnTo>
                  <a:lnTo>
                    <a:pt x="60960" y="133350"/>
                  </a:lnTo>
                  <a:lnTo>
                    <a:pt x="141462" y="133350"/>
                  </a:lnTo>
                  <a:lnTo>
                    <a:pt x="139319" y="130810"/>
                  </a:lnTo>
                  <a:lnTo>
                    <a:pt x="136779" y="127000"/>
                  </a:lnTo>
                  <a:lnTo>
                    <a:pt x="138049" y="123190"/>
                  </a:lnTo>
                  <a:lnTo>
                    <a:pt x="145923" y="118110"/>
                  </a:lnTo>
                  <a:lnTo>
                    <a:pt x="173736" y="118110"/>
                  </a:lnTo>
                  <a:lnTo>
                    <a:pt x="173736" y="111760"/>
                  </a:lnTo>
                  <a:lnTo>
                    <a:pt x="90805" y="111760"/>
                  </a:lnTo>
                  <a:lnTo>
                    <a:pt x="87503" y="109220"/>
                  </a:lnTo>
                  <a:lnTo>
                    <a:pt x="86868" y="104140"/>
                  </a:lnTo>
                  <a:lnTo>
                    <a:pt x="87731" y="93980"/>
                  </a:lnTo>
                  <a:lnTo>
                    <a:pt x="89868" y="85090"/>
                  </a:lnTo>
                  <a:lnTo>
                    <a:pt x="92600" y="77470"/>
                  </a:lnTo>
                  <a:lnTo>
                    <a:pt x="95250" y="71120"/>
                  </a:lnTo>
                  <a:lnTo>
                    <a:pt x="98552" y="64770"/>
                  </a:lnTo>
                  <a:lnTo>
                    <a:pt x="99187" y="62230"/>
                  </a:lnTo>
                  <a:lnTo>
                    <a:pt x="97917" y="59690"/>
                  </a:lnTo>
                  <a:lnTo>
                    <a:pt x="95103" y="54610"/>
                  </a:lnTo>
                  <a:lnTo>
                    <a:pt x="90265" y="48260"/>
                  </a:lnTo>
                  <a:lnTo>
                    <a:pt x="84236" y="41910"/>
                  </a:lnTo>
                  <a:lnTo>
                    <a:pt x="77851" y="34290"/>
                  </a:lnTo>
                  <a:close/>
                </a:path>
                <a:path w="173989" h="412750">
                  <a:moveTo>
                    <a:pt x="173736" y="118110"/>
                  </a:moveTo>
                  <a:lnTo>
                    <a:pt x="145923" y="118110"/>
                  </a:lnTo>
                  <a:lnTo>
                    <a:pt x="151003" y="119380"/>
                  </a:lnTo>
                  <a:lnTo>
                    <a:pt x="153035" y="123190"/>
                  </a:lnTo>
                  <a:lnTo>
                    <a:pt x="157480" y="129540"/>
                  </a:lnTo>
                  <a:lnTo>
                    <a:pt x="166624" y="132080"/>
                  </a:lnTo>
                  <a:lnTo>
                    <a:pt x="173736" y="133350"/>
                  </a:lnTo>
                  <a:lnTo>
                    <a:pt x="173736" y="118110"/>
                  </a:lnTo>
                  <a:close/>
                </a:path>
                <a:path w="173989" h="412750">
                  <a:moveTo>
                    <a:pt x="124460" y="60960"/>
                  </a:moveTo>
                  <a:lnTo>
                    <a:pt x="119253" y="60960"/>
                  </a:lnTo>
                  <a:lnTo>
                    <a:pt x="115443" y="62230"/>
                  </a:lnTo>
                  <a:lnTo>
                    <a:pt x="114681" y="67310"/>
                  </a:lnTo>
                  <a:lnTo>
                    <a:pt x="112776" y="72390"/>
                  </a:lnTo>
                  <a:lnTo>
                    <a:pt x="103759" y="104140"/>
                  </a:lnTo>
                  <a:lnTo>
                    <a:pt x="103759" y="107950"/>
                  </a:lnTo>
                  <a:lnTo>
                    <a:pt x="100457" y="111760"/>
                  </a:lnTo>
                  <a:lnTo>
                    <a:pt x="173736" y="111760"/>
                  </a:lnTo>
                  <a:lnTo>
                    <a:pt x="173736" y="63500"/>
                  </a:lnTo>
                  <a:lnTo>
                    <a:pt x="134874" y="63500"/>
                  </a:lnTo>
                  <a:lnTo>
                    <a:pt x="130302" y="62230"/>
                  </a:lnTo>
                  <a:lnTo>
                    <a:pt x="124460" y="60960"/>
                  </a:lnTo>
                  <a:close/>
                </a:path>
                <a:path w="173989" h="412750">
                  <a:moveTo>
                    <a:pt x="173736" y="44450"/>
                  </a:moveTo>
                  <a:lnTo>
                    <a:pt x="124460" y="44450"/>
                  </a:lnTo>
                  <a:lnTo>
                    <a:pt x="134239" y="45720"/>
                  </a:lnTo>
                  <a:lnTo>
                    <a:pt x="138684" y="46990"/>
                  </a:lnTo>
                  <a:lnTo>
                    <a:pt x="141351" y="52070"/>
                  </a:lnTo>
                  <a:lnTo>
                    <a:pt x="140081" y="55880"/>
                  </a:lnTo>
                  <a:lnTo>
                    <a:pt x="139319" y="60960"/>
                  </a:lnTo>
                  <a:lnTo>
                    <a:pt x="134874" y="63500"/>
                  </a:lnTo>
                  <a:lnTo>
                    <a:pt x="173736" y="63500"/>
                  </a:lnTo>
                  <a:lnTo>
                    <a:pt x="173736" y="44450"/>
                  </a:lnTo>
                  <a:close/>
                </a:path>
                <a:path w="173989" h="412750">
                  <a:moveTo>
                    <a:pt x="141351" y="0"/>
                  </a:moveTo>
                  <a:lnTo>
                    <a:pt x="128111" y="2540"/>
                  </a:lnTo>
                  <a:lnTo>
                    <a:pt x="122277" y="6350"/>
                  </a:lnTo>
                  <a:lnTo>
                    <a:pt x="117348" y="11430"/>
                  </a:lnTo>
                  <a:lnTo>
                    <a:pt x="109360" y="12700"/>
                  </a:lnTo>
                  <a:lnTo>
                    <a:pt x="102123" y="15240"/>
                  </a:lnTo>
                  <a:lnTo>
                    <a:pt x="95863" y="19050"/>
                  </a:lnTo>
                  <a:lnTo>
                    <a:pt x="90805" y="24130"/>
                  </a:lnTo>
                  <a:lnTo>
                    <a:pt x="95474" y="29210"/>
                  </a:lnTo>
                  <a:lnTo>
                    <a:pt x="100441" y="34290"/>
                  </a:lnTo>
                  <a:lnTo>
                    <a:pt x="105288" y="40640"/>
                  </a:lnTo>
                  <a:lnTo>
                    <a:pt x="109601" y="46990"/>
                  </a:lnTo>
                  <a:lnTo>
                    <a:pt x="115443" y="45720"/>
                  </a:lnTo>
                  <a:lnTo>
                    <a:pt x="124460" y="44450"/>
                  </a:lnTo>
                  <a:lnTo>
                    <a:pt x="173736" y="44450"/>
                  </a:lnTo>
                  <a:lnTo>
                    <a:pt x="173736" y="31750"/>
                  </a:lnTo>
                  <a:lnTo>
                    <a:pt x="171229" y="20320"/>
                  </a:lnTo>
                  <a:lnTo>
                    <a:pt x="164353" y="10160"/>
                  </a:lnTo>
                  <a:lnTo>
                    <a:pt x="154072" y="2540"/>
                  </a:lnTo>
                  <a:lnTo>
                    <a:pt x="141351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6440423" y="2159507"/>
            <a:ext cx="1027430" cy="1068705"/>
          </a:xfrm>
          <a:custGeom>
            <a:avLst/>
            <a:gdLst/>
            <a:ahLst/>
            <a:cxnLst/>
            <a:rect l="l" t="t" r="r" b="b"/>
            <a:pathLst>
              <a:path w="1027429" h="1068705">
                <a:moveTo>
                  <a:pt x="855980" y="0"/>
                </a:moveTo>
                <a:lnTo>
                  <a:pt x="171196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5" y="50165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6"/>
                </a:lnTo>
                <a:lnTo>
                  <a:pt x="0" y="897128"/>
                </a:lnTo>
                <a:lnTo>
                  <a:pt x="6119" y="942617"/>
                </a:lnTo>
                <a:lnTo>
                  <a:pt x="23386" y="983506"/>
                </a:lnTo>
                <a:lnTo>
                  <a:pt x="50165" y="1018159"/>
                </a:lnTo>
                <a:lnTo>
                  <a:pt x="84817" y="1044937"/>
                </a:lnTo>
                <a:lnTo>
                  <a:pt x="125706" y="1062204"/>
                </a:lnTo>
                <a:lnTo>
                  <a:pt x="171196" y="1068324"/>
                </a:lnTo>
                <a:lnTo>
                  <a:pt x="855980" y="1068324"/>
                </a:lnTo>
                <a:lnTo>
                  <a:pt x="901469" y="1062204"/>
                </a:lnTo>
                <a:lnTo>
                  <a:pt x="942358" y="1044937"/>
                </a:lnTo>
                <a:lnTo>
                  <a:pt x="977011" y="1018159"/>
                </a:lnTo>
                <a:lnTo>
                  <a:pt x="1003789" y="983506"/>
                </a:lnTo>
                <a:lnTo>
                  <a:pt x="1021056" y="942617"/>
                </a:lnTo>
                <a:lnTo>
                  <a:pt x="1027176" y="897128"/>
                </a:lnTo>
                <a:lnTo>
                  <a:pt x="1027176" y="171196"/>
                </a:lnTo>
                <a:lnTo>
                  <a:pt x="1021056" y="125706"/>
                </a:lnTo>
                <a:lnTo>
                  <a:pt x="1003789" y="84817"/>
                </a:lnTo>
                <a:lnTo>
                  <a:pt x="977011" y="50165"/>
                </a:lnTo>
                <a:lnTo>
                  <a:pt x="942358" y="23386"/>
                </a:lnTo>
                <a:lnTo>
                  <a:pt x="901469" y="6119"/>
                </a:lnTo>
                <a:lnTo>
                  <a:pt x="85598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61480" y="2763392"/>
            <a:ext cx="3632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85" dirty="0">
                <a:latin typeface="Trebuchet MS"/>
                <a:cs typeface="Trebuchet MS"/>
              </a:rPr>
              <a:t>M</a:t>
            </a:r>
            <a:r>
              <a:rPr sz="900" spc="25" dirty="0">
                <a:latin typeface="Trebuchet MS"/>
                <a:cs typeface="Trebuchet MS"/>
              </a:rPr>
              <a:t>o</a:t>
            </a:r>
            <a:r>
              <a:rPr sz="900" spc="-25" dirty="0">
                <a:latin typeface="Trebuchet MS"/>
                <a:cs typeface="Trebuchet MS"/>
              </a:rPr>
              <a:t>bi</a:t>
            </a:r>
            <a:r>
              <a:rPr sz="900" spc="-45" dirty="0">
                <a:latin typeface="Trebuchet MS"/>
                <a:cs typeface="Trebuchet MS"/>
              </a:rPr>
              <a:t>l</a:t>
            </a:r>
            <a:r>
              <a:rPr sz="900" spc="-25" dirty="0"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05641" y="2363723"/>
            <a:ext cx="474345" cy="363220"/>
            <a:chOff x="6705641" y="2363723"/>
            <a:chExt cx="474345" cy="363220"/>
          </a:xfrm>
        </p:grpSpPr>
        <p:sp>
          <p:nvSpPr>
            <p:cNvPr id="21" name="object 21"/>
            <p:cNvSpPr/>
            <p:nvPr/>
          </p:nvSpPr>
          <p:spPr>
            <a:xfrm>
              <a:off x="7018020" y="2452115"/>
              <a:ext cx="161925" cy="269875"/>
            </a:xfrm>
            <a:custGeom>
              <a:avLst/>
              <a:gdLst/>
              <a:ahLst/>
              <a:cxnLst/>
              <a:rect l="l" t="t" r="r" b="b"/>
              <a:pathLst>
                <a:path w="161925" h="269875">
                  <a:moveTo>
                    <a:pt x="134493" y="0"/>
                  </a:moveTo>
                  <a:lnTo>
                    <a:pt x="27051" y="0"/>
                  </a:lnTo>
                  <a:lnTo>
                    <a:pt x="24130" y="254"/>
                  </a:lnTo>
                  <a:lnTo>
                    <a:pt x="9779" y="6223"/>
                  </a:lnTo>
                  <a:lnTo>
                    <a:pt x="7747" y="7747"/>
                  </a:lnTo>
                  <a:lnTo>
                    <a:pt x="6223" y="9779"/>
                  </a:lnTo>
                  <a:lnTo>
                    <a:pt x="4445" y="11557"/>
                  </a:lnTo>
                  <a:lnTo>
                    <a:pt x="3302" y="13970"/>
                  </a:lnTo>
                  <a:lnTo>
                    <a:pt x="1778" y="16383"/>
                  </a:lnTo>
                  <a:lnTo>
                    <a:pt x="1143" y="19050"/>
                  </a:lnTo>
                  <a:lnTo>
                    <a:pt x="635" y="21717"/>
                  </a:lnTo>
                  <a:lnTo>
                    <a:pt x="0" y="24384"/>
                  </a:lnTo>
                  <a:lnTo>
                    <a:pt x="0" y="245364"/>
                  </a:lnTo>
                  <a:lnTo>
                    <a:pt x="635" y="248031"/>
                  </a:lnTo>
                  <a:lnTo>
                    <a:pt x="1143" y="250698"/>
                  </a:lnTo>
                  <a:lnTo>
                    <a:pt x="1778" y="253111"/>
                  </a:lnTo>
                  <a:lnTo>
                    <a:pt x="3302" y="255397"/>
                  </a:lnTo>
                  <a:lnTo>
                    <a:pt x="4445" y="257810"/>
                  </a:lnTo>
                  <a:lnTo>
                    <a:pt x="6223" y="259588"/>
                  </a:lnTo>
                  <a:lnTo>
                    <a:pt x="7747" y="261747"/>
                  </a:lnTo>
                  <a:lnTo>
                    <a:pt x="9779" y="263525"/>
                  </a:lnTo>
                  <a:lnTo>
                    <a:pt x="11938" y="264922"/>
                  </a:lnTo>
                  <a:lnTo>
                    <a:pt x="13970" y="266446"/>
                  </a:lnTo>
                  <a:lnTo>
                    <a:pt x="18796" y="268224"/>
                  </a:lnTo>
                  <a:lnTo>
                    <a:pt x="24130" y="269494"/>
                  </a:lnTo>
                  <a:lnTo>
                    <a:pt x="27051" y="269748"/>
                  </a:lnTo>
                  <a:lnTo>
                    <a:pt x="134493" y="269748"/>
                  </a:lnTo>
                  <a:lnTo>
                    <a:pt x="149606" y="264922"/>
                  </a:lnTo>
                  <a:lnTo>
                    <a:pt x="151765" y="263525"/>
                  </a:lnTo>
                  <a:lnTo>
                    <a:pt x="153543" y="261747"/>
                  </a:lnTo>
                  <a:lnTo>
                    <a:pt x="155321" y="259588"/>
                  </a:lnTo>
                  <a:lnTo>
                    <a:pt x="156845" y="257810"/>
                  </a:lnTo>
                  <a:lnTo>
                    <a:pt x="157874" y="256032"/>
                  </a:lnTo>
                  <a:lnTo>
                    <a:pt x="80645" y="256032"/>
                  </a:lnTo>
                  <a:lnTo>
                    <a:pt x="77978" y="255778"/>
                  </a:lnTo>
                  <a:lnTo>
                    <a:pt x="66929" y="242697"/>
                  </a:lnTo>
                  <a:lnTo>
                    <a:pt x="67564" y="240030"/>
                  </a:lnTo>
                  <a:lnTo>
                    <a:pt x="80645" y="229235"/>
                  </a:lnTo>
                  <a:lnTo>
                    <a:pt x="161544" y="229235"/>
                  </a:lnTo>
                  <a:lnTo>
                    <a:pt x="161544" y="215519"/>
                  </a:lnTo>
                  <a:lnTo>
                    <a:pt x="8890" y="215519"/>
                  </a:lnTo>
                  <a:lnTo>
                    <a:pt x="8890" y="53848"/>
                  </a:lnTo>
                  <a:lnTo>
                    <a:pt x="161544" y="53848"/>
                  </a:lnTo>
                  <a:lnTo>
                    <a:pt x="161544" y="36068"/>
                  </a:lnTo>
                  <a:lnTo>
                    <a:pt x="112141" y="36068"/>
                  </a:lnTo>
                  <a:lnTo>
                    <a:pt x="48133" y="35687"/>
                  </a:lnTo>
                  <a:lnTo>
                    <a:pt x="47625" y="35433"/>
                  </a:lnTo>
                  <a:lnTo>
                    <a:pt x="46736" y="35179"/>
                  </a:lnTo>
                  <a:lnTo>
                    <a:pt x="46101" y="34544"/>
                  </a:lnTo>
                  <a:lnTo>
                    <a:pt x="45847" y="33909"/>
                  </a:lnTo>
                  <a:lnTo>
                    <a:pt x="44958" y="33020"/>
                  </a:lnTo>
                  <a:lnTo>
                    <a:pt x="44958" y="32512"/>
                  </a:lnTo>
                  <a:lnTo>
                    <a:pt x="44577" y="31496"/>
                  </a:lnTo>
                  <a:lnTo>
                    <a:pt x="44958" y="30607"/>
                  </a:lnTo>
                  <a:lnTo>
                    <a:pt x="44958" y="29718"/>
                  </a:lnTo>
                  <a:lnTo>
                    <a:pt x="45847" y="28829"/>
                  </a:lnTo>
                  <a:lnTo>
                    <a:pt x="46101" y="28321"/>
                  </a:lnTo>
                  <a:lnTo>
                    <a:pt x="46736" y="27940"/>
                  </a:lnTo>
                  <a:lnTo>
                    <a:pt x="47625" y="27051"/>
                  </a:lnTo>
                  <a:lnTo>
                    <a:pt x="48133" y="26797"/>
                  </a:lnTo>
                  <a:lnTo>
                    <a:pt x="161544" y="26797"/>
                  </a:lnTo>
                  <a:lnTo>
                    <a:pt x="161544" y="24384"/>
                  </a:lnTo>
                  <a:lnTo>
                    <a:pt x="160909" y="21717"/>
                  </a:lnTo>
                  <a:lnTo>
                    <a:pt x="160020" y="19050"/>
                  </a:lnTo>
                  <a:lnTo>
                    <a:pt x="159512" y="16383"/>
                  </a:lnTo>
                  <a:lnTo>
                    <a:pt x="147320" y="3302"/>
                  </a:lnTo>
                  <a:lnTo>
                    <a:pt x="145161" y="2032"/>
                  </a:lnTo>
                  <a:lnTo>
                    <a:pt x="142494" y="1143"/>
                  </a:lnTo>
                  <a:lnTo>
                    <a:pt x="140081" y="635"/>
                  </a:lnTo>
                  <a:lnTo>
                    <a:pt x="137160" y="254"/>
                  </a:lnTo>
                  <a:lnTo>
                    <a:pt x="134493" y="0"/>
                  </a:lnTo>
                  <a:close/>
                </a:path>
                <a:path w="161925" h="269875">
                  <a:moveTo>
                    <a:pt x="161544" y="229235"/>
                  </a:moveTo>
                  <a:lnTo>
                    <a:pt x="80645" y="229235"/>
                  </a:lnTo>
                  <a:lnTo>
                    <a:pt x="83566" y="229616"/>
                  </a:lnTo>
                  <a:lnTo>
                    <a:pt x="85725" y="230124"/>
                  </a:lnTo>
                  <a:lnTo>
                    <a:pt x="93980" y="240030"/>
                  </a:lnTo>
                  <a:lnTo>
                    <a:pt x="93980" y="245364"/>
                  </a:lnTo>
                  <a:lnTo>
                    <a:pt x="80645" y="256032"/>
                  </a:lnTo>
                  <a:lnTo>
                    <a:pt x="157874" y="256032"/>
                  </a:lnTo>
                  <a:lnTo>
                    <a:pt x="159512" y="253111"/>
                  </a:lnTo>
                  <a:lnTo>
                    <a:pt x="160020" y="250698"/>
                  </a:lnTo>
                  <a:lnTo>
                    <a:pt x="160909" y="248031"/>
                  </a:lnTo>
                  <a:lnTo>
                    <a:pt x="161544" y="245364"/>
                  </a:lnTo>
                  <a:lnTo>
                    <a:pt x="161544" y="229235"/>
                  </a:lnTo>
                  <a:close/>
                </a:path>
                <a:path w="161925" h="269875">
                  <a:moveTo>
                    <a:pt x="161544" y="53848"/>
                  </a:moveTo>
                  <a:lnTo>
                    <a:pt x="152654" y="53848"/>
                  </a:lnTo>
                  <a:lnTo>
                    <a:pt x="152654" y="215519"/>
                  </a:lnTo>
                  <a:lnTo>
                    <a:pt x="161544" y="215519"/>
                  </a:lnTo>
                  <a:lnTo>
                    <a:pt x="161544" y="53848"/>
                  </a:lnTo>
                  <a:close/>
                </a:path>
                <a:path w="161925" h="269875">
                  <a:moveTo>
                    <a:pt x="161544" y="26797"/>
                  </a:moveTo>
                  <a:lnTo>
                    <a:pt x="113030" y="26797"/>
                  </a:lnTo>
                  <a:lnTo>
                    <a:pt x="113919" y="27051"/>
                  </a:lnTo>
                  <a:lnTo>
                    <a:pt x="114808" y="27940"/>
                  </a:lnTo>
                  <a:lnTo>
                    <a:pt x="115443" y="28321"/>
                  </a:lnTo>
                  <a:lnTo>
                    <a:pt x="115697" y="28829"/>
                  </a:lnTo>
                  <a:lnTo>
                    <a:pt x="116078" y="29718"/>
                  </a:lnTo>
                  <a:lnTo>
                    <a:pt x="116586" y="31496"/>
                  </a:lnTo>
                  <a:lnTo>
                    <a:pt x="116332" y="32512"/>
                  </a:lnTo>
                  <a:lnTo>
                    <a:pt x="116078" y="33020"/>
                  </a:lnTo>
                  <a:lnTo>
                    <a:pt x="115443" y="34544"/>
                  </a:lnTo>
                  <a:lnTo>
                    <a:pt x="114808" y="35179"/>
                  </a:lnTo>
                  <a:lnTo>
                    <a:pt x="113030" y="35687"/>
                  </a:lnTo>
                  <a:lnTo>
                    <a:pt x="112141" y="36068"/>
                  </a:lnTo>
                  <a:lnTo>
                    <a:pt x="161544" y="36068"/>
                  </a:lnTo>
                  <a:lnTo>
                    <a:pt x="161544" y="26797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05641" y="2363723"/>
              <a:ext cx="279400" cy="363220"/>
            </a:xfrm>
            <a:custGeom>
              <a:avLst/>
              <a:gdLst/>
              <a:ahLst/>
              <a:cxnLst/>
              <a:rect l="l" t="t" r="r" b="b"/>
              <a:pathLst>
                <a:path w="279400" h="363219">
                  <a:moveTo>
                    <a:pt x="242656" y="0"/>
                  </a:moveTo>
                  <a:lnTo>
                    <a:pt x="36535" y="0"/>
                  </a:lnTo>
                  <a:lnTo>
                    <a:pt x="28915" y="762"/>
                  </a:lnTo>
                  <a:lnTo>
                    <a:pt x="25359" y="1651"/>
                  </a:lnTo>
                  <a:lnTo>
                    <a:pt x="22057" y="2794"/>
                  </a:lnTo>
                  <a:lnTo>
                    <a:pt x="19263" y="4445"/>
                  </a:lnTo>
                  <a:lnTo>
                    <a:pt x="16088" y="5969"/>
                  </a:lnTo>
                  <a:lnTo>
                    <a:pt x="13294" y="8382"/>
                  </a:lnTo>
                  <a:lnTo>
                    <a:pt x="10881" y="10414"/>
                  </a:lnTo>
                  <a:lnTo>
                    <a:pt x="8468" y="13208"/>
                  </a:lnTo>
                  <a:lnTo>
                    <a:pt x="0" y="330327"/>
                  </a:lnTo>
                  <a:lnTo>
                    <a:pt x="340" y="333502"/>
                  </a:lnTo>
                  <a:lnTo>
                    <a:pt x="8468" y="349123"/>
                  </a:lnTo>
                  <a:lnTo>
                    <a:pt x="10881" y="351917"/>
                  </a:lnTo>
                  <a:lnTo>
                    <a:pt x="36535" y="362712"/>
                  </a:lnTo>
                  <a:lnTo>
                    <a:pt x="242656" y="362712"/>
                  </a:lnTo>
                  <a:lnTo>
                    <a:pt x="265516" y="354330"/>
                  </a:lnTo>
                  <a:lnTo>
                    <a:pt x="268437" y="351917"/>
                  </a:lnTo>
                  <a:lnTo>
                    <a:pt x="271231" y="349123"/>
                  </a:lnTo>
                  <a:lnTo>
                    <a:pt x="272755" y="346710"/>
                  </a:lnTo>
                  <a:lnTo>
                    <a:pt x="274406" y="343535"/>
                  </a:lnTo>
                  <a:lnTo>
                    <a:pt x="276438" y="340233"/>
                  </a:lnTo>
                  <a:lnTo>
                    <a:pt x="277123" y="338328"/>
                  </a:lnTo>
                  <a:lnTo>
                    <a:pt x="139659" y="338328"/>
                  </a:lnTo>
                  <a:lnTo>
                    <a:pt x="135595" y="337947"/>
                  </a:lnTo>
                  <a:lnTo>
                    <a:pt x="121498" y="323850"/>
                  </a:lnTo>
                  <a:lnTo>
                    <a:pt x="121498" y="316611"/>
                  </a:lnTo>
                  <a:lnTo>
                    <a:pt x="132801" y="303911"/>
                  </a:lnTo>
                  <a:lnTo>
                    <a:pt x="135595" y="302260"/>
                  </a:lnTo>
                  <a:lnTo>
                    <a:pt x="139659" y="301879"/>
                  </a:lnTo>
                  <a:lnTo>
                    <a:pt x="278851" y="301879"/>
                  </a:lnTo>
                  <a:lnTo>
                    <a:pt x="278851" y="289814"/>
                  </a:lnTo>
                  <a:lnTo>
                    <a:pt x="36535" y="289814"/>
                  </a:lnTo>
                  <a:lnTo>
                    <a:pt x="36535" y="48006"/>
                  </a:lnTo>
                  <a:lnTo>
                    <a:pt x="278851" y="48006"/>
                  </a:lnTo>
                  <a:lnTo>
                    <a:pt x="278851" y="39243"/>
                  </a:lnTo>
                  <a:lnTo>
                    <a:pt x="137627" y="39243"/>
                  </a:lnTo>
                  <a:lnTo>
                    <a:pt x="135976" y="38481"/>
                  </a:lnTo>
                  <a:lnTo>
                    <a:pt x="134325" y="37973"/>
                  </a:lnTo>
                  <a:lnTo>
                    <a:pt x="133182" y="36449"/>
                  </a:lnTo>
                  <a:lnTo>
                    <a:pt x="131912" y="35179"/>
                  </a:lnTo>
                  <a:lnTo>
                    <a:pt x="131150" y="34036"/>
                  </a:lnTo>
                  <a:lnTo>
                    <a:pt x="130388" y="32004"/>
                  </a:lnTo>
                  <a:lnTo>
                    <a:pt x="130388" y="28067"/>
                  </a:lnTo>
                  <a:lnTo>
                    <a:pt x="131150" y="26797"/>
                  </a:lnTo>
                  <a:lnTo>
                    <a:pt x="131912" y="25273"/>
                  </a:lnTo>
                  <a:lnTo>
                    <a:pt x="139659" y="21209"/>
                  </a:lnTo>
                  <a:lnTo>
                    <a:pt x="275950" y="21209"/>
                  </a:lnTo>
                  <a:lnTo>
                    <a:pt x="274406" y="18796"/>
                  </a:lnTo>
                  <a:lnTo>
                    <a:pt x="272755" y="15621"/>
                  </a:lnTo>
                  <a:lnTo>
                    <a:pt x="271231" y="13208"/>
                  </a:lnTo>
                  <a:lnTo>
                    <a:pt x="268437" y="10414"/>
                  </a:lnTo>
                  <a:lnTo>
                    <a:pt x="265516" y="8382"/>
                  </a:lnTo>
                  <a:lnTo>
                    <a:pt x="263103" y="5969"/>
                  </a:lnTo>
                  <a:lnTo>
                    <a:pt x="259928" y="4445"/>
                  </a:lnTo>
                  <a:lnTo>
                    <a:pt x="256753" y="2794"/>
                  </a:lnTo>
                  <a:lnTo>
                    <a:pt x="253451" y="1651"/>
                  </a:lnTo>
                  <a:lnTo>
                    <a:pt x="250276" y="762"/>
                  </a:lnTo>
                  <a:lnTo>
                    <a:pt x="242656" y="0"/>
                  </a:lnTo>
                  <a:close/>
                </a:path>
                <a:path w="279400" h="363219">
                  <a:moveTo>
                    <a:pt x="278851" y="301879"/>
                  </a:moveTo>
                  <a:lnTo>
                    <a:pt x="139659" y="301879"/>
                  </a:lnTo>
                  <a:lnTo>
                    <a:pt x="143215" y="302260"/>
                  </a:lnTo>
                  <a:lnTo>
                    <a:pt x="146390" y="303911"/>
                  </a:lnTo>
                  <a:lnTo>
                    <a:pt x="157693" y="316611"/>
                  </a:lnTo>
                  <a:lnTo>
                    <a:pt x="157693" y="323850"/>
                  </a:lnTo>
                  <a:lnTo>
                    <a:pt x="156042" y="327025"/>
                  </a:lnTo>
                  <a:lnTo>
                    <a:pt x="154518" y="330327"/>
                  </a:lnTo>
                  <a:lnTo>
                    <a:pt x="139659" y="338328"/>
                  </a:lnTo>
                  <a:lnTo>
                    <a:pt x="277123" y="338328"/>
                  </a:lnTo>
                  <a:lnTo>
                    <a:pt x="277581" y="337058"/>
                  </a:lnTo>
                  <a:lnTo>
                    <a:pt x="278470" y="333502"/>
                  </a:lnTo>
                  <a:lnTo>
                    <a:pt x="278810" y="330327"/>
                  </a:lnTo>
                  <a:lnTo>
                    <a:pt x="278851" y="301879"/>
                  </a:lnTo>
                  <a:close/>
                </a:path>
                <a:path w="279400" h="363219">
                  <a:moveTo>
                    <a:pt x="278851" y="48006"/>
                  </a:moveTo>
                  <a:lnTo>
                    <a:pt x="242656" y="48006"/>
                  </a:lnTo>
                  <a:lnTo>
                    <a:pt x="242656" y="289814"/>
                  </a:lnTo>
                  <a:lnTo>
                    <a:pt x="278851" y="289814"/>
                  </a:lnTo>
                  <a:lnTo>
                    <a:pt x="278851" y="48006"/>
                  </a:lnTo>
                  <a:close/>
                </a:path>
                <a:path w="279400" h="363219">
                  <a:moveTo>
                    <a:pt x="275950" y="21209"/>
                  </a:moveTo>
                  <a:lnTo>
                    <a:pt x="141564" y="21209"/>
                  </a:lnTo>
                  <a:lnTo>
                    <a:pt x="143215" y="21971"/>
                  </a:lnTo>
                  <a:lnTo>
                    <a:pt x="144485" y="22860"/>
                  </a:lnTo>
                  <a:lnTo>
                    <a:pt x="146009" y="23622"/>
                  </a:lnTo>
                  <a:lnTo>
                    <a:pt x="147279" y="25273"/>
                  </a:lnTo>
                  <a:lnTo>
                    <a:pt x="147660" y="26797"/>
                  </a:lnTo>
                  <a:lnTo>
                    <a:pt x="148422" y="28067"/>
                  </a:lnTo>
                  <a:lnTo>
                    <a:pt x="148422" y="32004"/>
                  </a:lnTo>
                  <a:lnTo>
                    <a:pt x="147660" y="34036"/>
                  </a:lnTo>
                  <a:lnTo>
                    <a:pt x="147279" y="35179"/>
                  </a:lnTo>
                  <a:lnTo>
                    <a:pt x="144485" y="37973"/>
                  </a:lnTo>
                  <a:lnTo>
                    <a:pt x="143215" y="38481"/>
                  </a:lnTo>
                  <a:lnTo>
                    <a:pt x="141564" y="39243"/>
                  </a:lnTo>
                  <a:lnTo>
                    <a:pt x="278851" y="39243"/>
                  </a:lnTo>
                  <a:lnTo>
                    <a:pt x="278769" y="32004"/>
                  </a:lnTo>
                  <a:lnTo>
                    <a:pt x="278470" y="29210"/>
                  </a:lnTo>
                  <a:lnTo>
                    <a:pt x="277581" y="25654"/>
                  </a:lnTo>
                  <a:lnTo>
                    <a:pt x="276438" y="21971"/>
                  </a:lnTo>
                  <a:lnTo>
                    <a:pt x="275950" y="21209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7735823" y="2159507"/>
            <a:ext cx="1027430" cy="1068705"/>
          </a:xfrm>
          <a:custGeom>
            <a:avLst/>
            <a:gdLst/>
            <a:ahLst/>
            <a:cxnLst/>
            <a:rect l="l" t="t" r="r" b="b"/>
            <a:pathLst>
              <a:path w="1027429" h="1068705">
                <a:moveTo>
                  <a:pt x="855980" y="0"/>
                </a:moveTo>
                <a:lnTo>
                  <a:pt x="171196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5" y="50165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6"/>
                </a:lnTo>
                <a:lnTo>
                  <a:pt x="0" y="897128"/>
                </a:lnTo>
                <a:lnTo>
                  <a:pt x="6119" y="942617"/>
                </a:lnTo>
                <a:lnTo>
                  <a:pt x="23386" y="983506"/>
                </a:lnTo>
                <a:lnTo>
                  <a:pt x="50165" y="1018159"/>
                </a:lnTo>
                <a:lnTo>
                  <a:pt x="84817" y="1044937"/>
                </a:lnTo>
                <a:lnTo>
                  <a:pt x="125706" y="1062204"/>
                </a:lnTo>
                <a:lnTo>
                  <a:pt x="171196" y="1068324"/>
                </a:lnTo>
                <a:lnTo>
                  <a:pt x="855980" y="1068324"/>
                </a:lnTo>
                <a:lnTo>
                  <a:pt x="901469" y="1062204"/>
                </a:lnTo>
                <a:lnTo>
                  <a:pt x="942358" y="1044937"/>
                </a:lnTo>
                <a:lnTo>
                  <a:pt x="977011" y="1018159"/>
                </a:lnTo>
                <a:lnTo>
                  <a:pt x="1003789" y="983506"/>
                </a:lnTo>
                <a:lnTo>
                  <a:pt x="1021056" y="942617"/>
                </a:lnTo>
                <a:lnTo>
                  <a:pt x="1027176" y="897128"/>
                </a:lnTo>
                <a:lnTo>
                  <a:pt x="1027176" y="171196"/>
                </a:lnTo>
                <a:lnTo>
                  <a:pt x="1021056" y="125706"/>
                </a:lnTo>
                <a:lnTo>
                  <a:pt x="1003789" y="84817"/>
                </a:lnTo>
                <a:lnTo>
                  <a:pt x="977011" y="50165"/>
                </a:lnTo>
                <a:lnTo>
                  <a:pt x="942358" y="23386"/>
                </a:lnTo>
                <a:lnTo>
                  <a:pt x="901469" y="6119"/>
                </a:lnTo>
                <a:lnTo>
                  <a:pt x="85598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59343" y="2763392"/>
            <a:ext cx="557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 marR="5080" indent="-9906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rebuchet MS"/>
                <a:cs typeface="Trebuchet MS"/>
              </a:rPr>
              <a:t>I</a:t>
            </a:r>
            <a:r>
              <a:rPr sz="900" spc="15" dirty="0">
                <a:latin typeface="Trebuchet MS"/>
                <a:cs typeface="Trebuchet MS"/>
              </a:rPr>
              <a:t>n</a:t>
            </a:r>
            <a:r>
              <a:rPr sz="900" spc="-20" dirty="0">
                <a:latin typeface="Trebuchet MS"/>
                <a:cs typeface="Trebuchet MS"/>
              </a:rPr>
              <a:t>tern</a:t>
            </a:r>
            <a:r>
              <a:rPr sz="900" spc="-30" dirty="0">
                <a:latin typeface="Trebuchet MS"/>
                <a:cs typeface="Trebuchet MS"/>
              </a:rPr>
              <a:t>et</a:t>
            </a:r>
            <a:r>
              <a:rPr sz="900" spc="-10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rebuchet MS"/>
                <a:cs typeface="Trebuchet MS"/>
              </a:rPr>
              <a:t>o</a:t>
            </a:r>
            <a:r>
              <a:rPr sz="900" spc="-15" dirty="0">
                <a:latin typeface="Trebuchet MS"/>
                <a:cs typeface="Trebuchet MS"/>
              </a:rPr>
              <a:t>f </a:t>
            </a:r>
            <a:r>
              <a:rPr sz="900" spc="-1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rebuchet MS"/>
                <a:cs typeface="Trebuchet MS"/>
              </a:rPr>
              <a:t>Things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090916" y="2362200"/>
            <a:ext cx="352425" cy="360045"/>
            <a:chOff x="8090916" y="2362200"/>
            <a:chExt cx="352425" cy="36004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0916" y="2403348"/>
              <a:ext cx="316992" cy="3185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39684" y="2362200"/>
              <a:ext cx="303530" cy="302260"/>
            </a:xfrm>
            <a:custGeom>
              <a:avLst/>
              <a:gdLst/>
              <a:ahLst/>
              <a:cxnLst/>
              <a:rect l="l" t="t" r="r" b="b"/>
              <a:pathLst>
                <a:path w="303529" h="302260">
                  <a:moveTo>
                    <a:pt x="266954" y="0"/>
                  </a:moveTo>
                  <a:lnTo>
                    <a:pt x="263017" y="0"/>
                  </a:lnTo>
                  <a:lnTo>
                    <a:pt x="258953" y="0"/>
                  </a:lnTo>
                  <a:lnTo>
                    <a:pt x="254635" y="635"/>
                  </a:lnTo>
                  <a:lnTo>
                    <a:pt x="237490" y="9398"/>
                  </a:lnTo>
                  <a:lnTo>
                    <a:pt x="234442" y="11684"/>
                  </a:lnTo>
                  <a:lnTo>
                    <a:pt x="231775" y="14732"/>
                  </a:lnTo>
                  <a:lnTo>
                    <a:pt x="229362" y="17399"/>
                  </a:lnTo>
                  <a:lnTo>
                    <a:pt x="227330" y="21082"/>
                  </a:lnTo>
                  <a:lnTo>
                    <a:pt x="226060" y="24765"/>
                  </a:lnTo>
                  <a:lnTo>
                    <a:pt x="224409" y="28448"/>
                  </a:lnTo>
                  <a:lnTo>
                    <a:pt x="223393" y="32131"/>
                  </a:lnTo>
                  <a:lnTo>
                    <a:pt x="222631" y="36068"/>
                  </a:lnTo>
                  <a:lnTo>
                    <a:pt x="222631" y="43053"/>
                  </a:lnTo>
                  <a:lnTo>
                    <a:pt x="226314" y="56769"/>
                  </a:lnTo>
                  <a:lnTo>
                    <a:pt x="227711" y="59436"/>
                  </a:lnTo>
                  <a:lnTo>
                    <a:pt x="229108" y="61849"/>
                  </a:lnTo>
                  <a:lnTo>
                    <a:pt x="230378" y="64135"/>
                  </a:lnTo>
                  <a:lnTo>
                    <a:pt x="232410" y="66167"/>
                  </a:lnTo>
                  <a:lnTo>
                    <a:pt x="234061" y="68453"/>
                  </a:lnTo>
                  <a:lnTo>
                    <a:pt x="236474" y="70231"/>
                  </a:lnTo>
                  <a:lnTo>
                    <a:pt x="238506" y="71882"/>
                  </a:lnTo>
                  <a:lnTo>
                    <a:pt x="240792" y="73787"/>
                  </a:lnTo>
                  <a:lnTo>
                    <a:pt x="243205" y="75184"/>
                  </a:lnTo>
                  <a:lnTo>
                    <a:pt x="245110" y="76200"/>
                  </a:lnTo>
                  <a:lnTo>
                    <a:pt x="220345" y="151765"/>
                  </a:lnTo>
                  <a:lnTo>
                    <a:pt x="216662" y="150749"/>
                  </a:lnTo>
                  <a:lnTo>
                    <a:pt x="212598" y="150749"/>
                  </a:lnTo>
                  <a:lnTo>
                    <a:pt x="182753" y="164084"/>
                  </a:lnTo>
                  <a:lnTo>
                    <a:pt x="147066" y="139319"/>
                  </a:lnTo>
                  <a:lnTo>
                    <a:pt x="149098" y="135001"/>
                  </a:lnTo>
                  <a:lnTo>
                    <a:pt x="150495" y="130302"/>
                  </a:lnTo>
                  <a:lnTo>
                    <a:pt x="151511" y="125603"/>
                  </a:lnTo>
                  <a:lnTo>
                    <a:pt x="151765" y="120650"/>
                  </a:lnTo>
                  <a:lnTo>
                    <a:pt x="151765" y="116332"/>
                  </a:lnTo>
                  <a:lnTo>
                    <a:pt x="150749" y="112649"/>
                  </a:lnTo>
                  <a:lnTo>
                    <a:pt x="149733" y="108585"/>
                  </a:lnTo>
                  <a:lnTo>
                    <a:pt x="148463" y="104902"/>
                  </a:lnTo>
                  <a:lnTo>
                    <a:pt x="147066" y="101219"/>
                  </a:lnTo>
                  <a:lnTo>
                    <a:pt x="144780" y="98298"/>
                  </a:lnTo>
                  <a:lnTo>
                    <a:pt x="142748" y="94869"/>
                  </a:lnTo>
                  <a:lnTo>
                    <a:pt x="139700" y="92202"/>
                  </a:lnTo>
                  <a:lnTo>
                    <a:pt x="137033" y="89535"/>
                  </a:lnTo>
                  <a:lnTo>
                    <a:pt x="133985" y="87503"/>
                  </a:lnTo>
                  <a:lnTo>
                    <a:pt x="130302" y="85217"/>
                  </a:lnTo>
                  <a:lnTo>
                    <a:pt x="127254" y="83566"/>
                  </a:lnTo>
                  <a:lnTo>
                    <a:pt x="123317" y="82550"/>
                  </a:lnTo>
                  <a:lnTo>
                    <a:pt x="119507" y="81153"/>
                  </a:lnTo>
                  <a:lnTo>
                    <a:pt x="115189" y="80518"/>
                  </a:lnTo>
                  <a:lnTo>
                    <a:pt x="111125" y="80137"/>
                  </a:lnTo>
                  <a:lnTo>
                    <a:pt x="107442" y="80518"/>
                  </a:lnTo>
                  <a:lnTo>
                    <a:pt x="103124" y="81153"/>
                  </a:lnTo>
                  <a:lnTo>
                    <a:pt x="99441" y="82550"/>
                  </a:lnTo>
                  <a:lnTo>
                    <a:pt x="95377" y="83566"/>
                  </a:lnTo>
                  <a:lnTo>
                    <a:pt x="92329" y="85217"/>
                  </a:lnTo>
                  <a:lnTo>
                    <a:pt x="88646" y="87503"/>
                  </a:lnTo>
                  <a:lnTo>
                    <a:pt x="85598" y="89535"/>
                  </a:lnTo>
                  <a:lnTo>
                    <a:pt x="82931" y="92202"/>
                  </a:lnTo>
                  <a:lnTo>
                    <a:pt x="79883" y="94869"/>
                  </a:lnTo>
                  <a:lnTo>
                    <a:pt x="77978" y="98298"/>
                  </a:lnTo>
                  <a:lnTo>
                    <a:pt x="75565" y="101219"/>
                  </a:lnTo>
                  <a:lnTo>
                    <a:pt x="74168" y="104902"/>
                  </a:lnTo>
                  <a:lnTo>
                    <a:pt x="72898" y="108585"/>
                  </a:lnTo>
                  <a:lnTo>
                    <a:pt x="71882" y="112649"/>
                  </a:lnTo>
                  <a:lnTo>
                    <a:pt x="70866" y="116332"/>
                  </a:lnTo>
                  <a:lnTo>
                    <a:pt x="70866" y="120650"/>
                  </a:lnTo>
                  <a:lnTo>
                    <a:pt x="71247" y="125603"/>
                  </a:lnTo>
                  <a:lnTo>
                    <a:pt x="89027" y="154051"/>
                  </a:lnTo>
                  <a:lnTo>
                    <a:pt x="54102" y="223520"/>
                  </a:lnTo>
                  <a:lnTo>
                    <a:pt x="50673" y="222504"/>
                  </a:lnTo>
                  <a:lnTo>
                    <a:pt x="47752" y="221869"/>
                  </a:lnTo>
                  <a:lnTo>
                    <a:pt x="43942" y="221615"/>
                  </a:lnTo>
                  <a:lnTo>
                    <a:pt x="40259" y="221234"/>
                  </a:lnTo>
                  <a:lnTo>
                    <a:pt x="36322" y="221615"/>
                  </a:lnTo>
                  <a:lnTo>
                    <a:pt x="32639" y="222250"/>
                  </a:lnTo>
                  <a:lnTo>
                    <a:pt x="28575" y="222885"/>
                  </a:lnTo>
                  <a:lnTo>
                    <a:pt x="9398" y="235966"/>
                  </a:lnTo>
                  <a:lnTo>
                    <a:pt x="6731" y="238887"/>
                  </a:lnTo>
                  <a:lnTo>
                    <a:pt x="3302" y="245999"/>
                  </a:lnTo>
                  <a:lnTo>
                    <a:pt x="1651" y="249301"/>
                  </a:lnTo>
                  <a:lnTo>
                    <a:pt x="635" y="253238"/>
                  </a:lnTo>
                  <a:lnTo>
                    <a:pt x="381" y="257302"/>
                  </a:lnTo>
                  <a:lnTo>
                    <a:pt x="0" y="261620"/>
                  </a:lnTo>
                  <a:lnTo>
                    <a:pt x="381" y="265684"/>
                  </a:lnTo>
                  <a:lnTo>
                    <a:pt x="9398" y="287020"/>
                  </a:lnTo>
                  <a:lnTo>
                    <a:pt x="11811" y="290068"/>
                  </a:lnTo>
                  <a:lnTo>
                    <a:pt x="36322" y="301371"/>
                  </a:lnTo>
                  <a:lnTo>
                    <a:pt x="40259" y="301752"/>
                  </a:lnTo>
                  <a:lnTo>
                    <a:pt x="44704" y="301371"/>
                  </a:lnTo>
                  <a:lnTo>
                    <a:pt x="48641" y="301117"/>
                  </a:lnTo>
                  <a:lnTo>
                    <a:pt x="52705" y="300101"/>
                  </a:lnTo>
                  <a:lnTo>
                    <a:pt x="56134" y="298450"/>
                  </a:lnTo>
                  <a:lnTo>
                    <a:pt x="59817" y="296799"/>
                  </a:lnTo>
                  <a:lnTo>
                    <a:pt x="63119" y="295021"/>
                  </a:lnTo>
                  <a:lnTo>
                    <a:pt x="66167" y="292354"/>
                  </a:lnTo>
                  <a:lnTo>
                    <a:pt x="69215" y="290068"/>
                  </a:lnTo>
                  <a:lnTo>
                    <a:pt x="71882" y="287020"/>
                  </a:lnTo>
                  <a:lnTo>
                    <a:pt x="79883" y="269367"/>
                  </a:lnTo>
                  <a:lnTo>
                    <a:pt x="80645" y="265684"/>
                  </a:lnTo>
                  <a:lnTo>
                    <a:pt x="80899" y="261620"/>
                  </a:lnTo>
                  <a:lnTo>
                    <a:pt x="80645" y="256286"/>
                  </a:lnTo>
                  <a:lnTo>
                    <a:pt x="79629" y="251587"/>
                  </a:lnTo>
                  <a:lnTo>
                    <a:pt x="63119" y="227838"/>
                  </a:lnTo>
                  <a:lnTo>
                    <a:pt x="98044" y="158750"/>
                  </a:lnTo>
                  <a:lnTo>
                    <a:pt x="101092" y="159385"/>
                  </a:lnTo>
                  <a:lnTo>
                    <a:pt x="104394" y="160020"/>
                  </a:lnTo>
                  <a:lnTo>
                    <a:pt x="107823" y="160782"/>
                  </a:lnTo>
                  <a:lnTo>
                    <a:pt x="111125" y="160782"/>
                  </a:lnTo>
                  <a:lnTo>
                    <a:pt x="115570" y="160401"/>
                  </a:lnTo>
                  <a:lnTo>
                    <a:pt x="141351" y="147701"/>
                  </a:lnTo>
                  <a:lnTo>
                    <a:pt x="176657" y="172466"/>
                  </a:lnTo>
                  <a:lnTo>
                    <a:pt x="174625" y="176784"/>
                  </a:lnTo>
                  <a:lnTo>
                    <a:pt x="173355" y="181483"/>
                  </a:lnTo>
                  <a:lnTo>
                    <a:pt x="172339" y="186182"/>
                  </a:lnTo>
                  <a:lnTo>
                    <a:pt x="171958" y="191135"/>
                  </a:lnTo>
                  <a:lnTo>
                    <a:pt x="172339" y="195199"/>
                  </a:lnTo>
                  <a:lnTo>
                    <a:pt x="196850" y="228219"/>
                  </a:lnTo>
                  <a:lnTo>
                    <a:pt x="200152" y="229235"/>
                  </a:lnTo>
                  <a:lnTo>
                    <a:pt x="204216" y="230632"/>
                  </a:lnTo>
                  <a:lnTo>
                    <a:pt x="208280" y="231267"/>
                  </a:lnTo>
                  <a:lnTo>
                    <a:pt x="212598" y="231521"/>
                  </a:lnTo>
                  <a:lnTo>
                    <a:pt x="216662" y="231267"/>
                  </a:lnTo>
                  <a:lnTo>
                    <a:pt x="220345" y="230632"/>
                  </a:lnTo>
                  <a:lnTo>
                    <a:pt x="224409" y="229235"/>
                  </a:lnTo>
                  <a:lnTo>
                    <a:pt x="228092" y="228219"/>
                  </a:lnTo>
                  <a:lnTo>
                    <a:pt x="231775" y="226568"/>
                  </a:lnTo>
                  <a:lnTo>
                    <a:pt x="234823" y="224282"/>
                  </a:lnTo>
                  <a:lnTo>
                    <a:pt x="238125" y="222250"/>
                  </a:lnTo>
                  <a:lnTo>
                    <a:pt x="252857" y="191135"/>
                  </a:lnTo>
                  <a:lnTo>
                    <a:pt x="252857" y="188087"/>
                  </a:lnTo>
                  <a:lnTo>
                    <a:pt x="252603" y="185166"/>
                  </a:lnTo>
                  <a:lnTo>
                    <a:pt x="251841" y="182499"/>
                  </a:lnTo>
                  <a:lnTo>
                    <a:pt x="251206" y="179451"/>
                  </a:lnTo>
                  <a:lnTo>
                    <a:pt x="250190" y="177165"/>
                  </a:lnTo>
                  <a:lnTo>
                    <a:pt x="249174" y="174117"/>
                  </a:lnTo>
                  <a:lnTo>
                    <a:pt x="247904" y="171704"/>
                  </a:lnTo>
                  <a:lnTo>
                    <a:pt x="246507" y="169418"/>
                  </a:lnTo>
                  <a:lnTo>
                    <a:pt x="244856" y="167132"/>
                  </a:lnTo>
                  <a:lnTo>
                    <a:pt x="243205" y="164719"/>
                  </a:lnTo>
                  <a:lnTo>
                    <a:pt x="241427" y="163068"/>
                  </a:lnTo>
                  <a:lnTo>
                    <a:pt x="239141" y="160782"/>
                  </a:lnTo>
                  <a:lnTo>
                    <a:pt x="237109" y="159004"/>
                  </a:lnTo>
                  <a:lnTo>
                    <a:pt x="234823" y="157734"/>
                  </a:lnTo>
                  <a:lnTo>
                    <a:pt x="232410" y="156337"/>
                  </a:lnTo>
                  <a:lnTo>
                    <a:pt x="229743" y="154686"/>
                  </a:lnTo>
                  <a:lnTo>
                    <a:pt x="254889" y="79502"/>
                  </a:lnTo>
                  <a:lnTo>
                    <a:pt x="258953" y="80137"/>
                  </a:lnTo>
                  <a:lnTo>
                    <a:pt x="266954" y="80137"/>
                  </a:lnTo>
                  <a:lnTo>
                    <a:pt x="271399" y="79502"/>
                  </a:lnTo>
                  <a:lnTo>
                    <a:pt x="274701" y="78486"/>
                  </a:lnTo>
                  <a:lnTo>
                    <a:pt x="278765" y="77470"/>
                  </a:lnTo>
                  <a:lnTo>
                    <a:pt x="282448" y="75565"/>
                  </a:lnTo>
                  <a:lnTo>
                    <a:pt x="285750" y="73533"/>
                  </a:lnTo>
                  <a:lnTo>
                    <a:pt x="288544" y="71120"/>
                  </a:lnTo>
                  <a:lnTo>
                    <a:pt x="291465" y="68834"/>
                  </a:lnTo>
                  <a:lnTo>
                    <a:pt x="294259" y="65786"/>
                  </a:lnTo>
                  <a:lnTo>
                    <a:pt x="296545" y="62865"/>
                  </a:lnTo>
                  <a:lnTo>
                    <a:pt x="298577" y="59436"/>
                  </a:lnTo>
                  <a:lnTo>
                    <a:pt x="299974" y="55753"/>
                  </a:lnTo>
                  <a:lnTo>
                    <a:pt x="301625" y="52070"/>
                  </a:lnTo>
                  <a:lnTo>
                    <a:pt x="302641" y="48514"/>
                  </a:lnTo>
                  <a:lnTo>
                    <a:pt x="303276" y="44450"/>
                  </a:lnTo>
                  <a:lnTo>
                    <a:pt x="303276" y="36068"/>
                  </a:lnTo>
                  <a:lnTo>
                    <a:pt x="302641" y="32131"/>
                  </a:lnTo>
                  <a:lnTo>
                    <a:pt x="301625" y="28448"/>
                  </a:lnTo>
                  <a:lnTo>
                    <a:pt x="299974" y="24765"/>
                  </a:lnTo>
                  <a:lnTo>
                    <a:pt x="298577" y="21082"/>
                  </a:lnTo>
                  <a:lnTo>
                    <a:pt x="296545" y="17399"/>
                  </a:lnTo>
                  <a:lnTo>
                    <a:pt x="294259" y="14732"/>
                  </a:lnTo>
                  <a:lnTo>
                    <a:pt x="291465" y="11684"/>
                  </a:lnTo>
                  <a:lnTo>
                    <a:pt x="288544" y="9398"/>
                  </a:lnTo>
                  <a:lnTo>
                    <a:pt x="285750" y="6731"/>
                  </a:lnTo>
                  <a:lnTo>
                    <a:pt x="282448" y="4699"/>
                  </a:lnTo>
                  <a:lnTo>
                    <a:pt x="278765" y="3302"/>
                  </a:lnTo>
                  <a:lnTo>
                    <a:pt x="274701" y="1651"/>
                  </a:lnTo>
                  <a:lnTo>
                    <a:pt x="271399" y="635"/>
                  </a:lnTo>
                  <a:lnTo>
                    <a:pt x="266954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9029700" y="2159507"/>
            <a:ext cx="1028700" cy="1068705"/>
          </a:xfrm>
          <a:custGeom>
            <a:avLst/>
            <a:gdLst/>
            <a:ahLst/>
            <a:cxnLst/>
            <a:rect l="l" t="t" r="r" b="b"/>
            <a:pathLst>
              <a:path w="1028700" h="1068705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6874"/>
                </a:lnTo>
                <a:lnTo>
                  <a:pt x="6120" y="942470"/>
                </a:lnTo>
                <a:lnTo>
                  <a:pt x="23396" y="983431"/>
                </a:lnTo>
                <a:lnTo>
                  <a:pt x="50196" y="1018127"/>
                </a:lnTo>
                <a:lnTo>
                  <a:pt x="84892" y="1044927"/>
                </a:lnTo>
                <a:lnTo>
                  <a:pt x="125853" y="1062203"/>
                </a:lnTo>
                <a:lnTo>
                  <a:pt x="171450" y="1068324"/>
                </a:lnTo>
                <a:lnTo>
                  <a:pt x="857250" y="1068324"/>
                </a:lnTo>
                <a:lnTo>
                  <a:pt x="902846" y="1062203"/>
                </a:lnTo>
                <a:lnTo>
                  <a:pt x="943807" y="1044927"/>
                </a:lnTo>
                <a:lnTo>
                  <a:pt x="978503" y="1018127"/>
                </a:lnTo>
                <a:lnTo>
                  <a:pt x="1005303" y="983431"/>
                </a:lnTo>
                <a:lnTo>
                  <a:pt x="1022579" y="942470"/>
                </a:lnTo>
                <a:lnTo>
                  <a:pt x="1028700" y="896874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182861" y="2763392"/>
            <a:ext cx="700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Game </a:t>
            </a:r>
            <a:r>
              <a:rPr sz="900" dirty="0">
                <a:latin typeface="Trebuchet MS"/>
                <a:cs typeface="Trebuchet MS"/>
              </a:rPr>
              <a:t> </a:t>
            </a:r>
            <a:r>
              <a:rPr sz="900" spc="45" dirty="0">
                <a:latin typeface="Trebuchet MS"/>
                <a:cs typeface="Trebuchet MS"/>
              </a:rPr>
              <a:t>D</a:t>
            </a:r>
            <a:r>
              <a:rPr sz="900" spc="-15" dirty="0">
                <a:latin typeface="Trebuchet MS"/>
                <a:cs typeface="Trebuchet MS"/>
              </a:rPr>
              <a:t>e</a:t>
            </a:r>
            <a:r>
              <a:rPr sz="900" spc="-20" dirty="0">
                <a:latin typeface="Trebuchet MS"/>
                <a:cs typeface="Trebuchet MS"/>
              </a:rPr>
              <a:t>v</a:t>
            </a:r>
            <a:r>
              <a:rPr sz="900" spc="-35" dirty="0">
                <a:latin typeface="Trebuchet MS"/>
                <a:cs typeface="Trebuchet MS"/>
              </a:rPr>
              <a:t>el</a:t>
            </a:r>
            <a:r>
              <a:rPr sz="900" spc="25" dirty="0">
                <a:latin typeface="Trebuchet MS"/>
                <a:cs typeface="Trebuchet MS"/>
              </a:rPr>
              <a:t>o</a:t>
            </a:r>
            <a:r>
              <a:rPr sz="900" spc="20" dirty="0">
                <a:latin typeface="Trebuchet MS"/>
                <a:cs typeface="Trebuchet MS"/>
              </a:rPr>
              <a:t>pm</a:t>
            </a:r>
            <a:r>
              <a:rPr sz="900" spc="-5" dirty="0">
                <a:latin typeface="Trebuchet MS"/>
                <a:cs typeface="Trebuchet MS"/>
              </a:rPr>
              <a:t>e</a:t>
            </a:r>
            <a:r>
              <a:rPr sz="900" dirty="0">
                <a:latin typeface="Trebuchet MS"/>
                <a:cs typeface="Trebuchet MS"/>
              </a:rPr>
              <a:t>n</a:t>
            </a:r>
            <a:r>
              <a:rPr sz="900" spc="-35" dirty="0"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384792" y="2298191"/>
            <a:ext cx="368935" cy="426720"/>
            <a:chOff x="9384792" y="2298191"/>
            <a:chExt cx="368935" cy="426720"/>
          </a:xfrm>
        </p:grpSpPr>
        <p:sp>
          <p:nvSpPr>
            <p:cNvPr id="31" name="object 31"/>
            <p:cNvSpPr/>
            <p:nvPr/>
          </p:nvSpPr>
          <p:spPr>
            <a:xfrm>
              <a:off x="9384792" y="2412491"/>
              <a:ext cx="314325" cy="312420"/>
            </a:xfrm>
            <a:custGeom>
              <a:avLst/>
              <a:gdLst/>
              <a:ahLst/>
              <a:cxnLst/>
              <a:rect l="l" t="t" r="r" b="b"/>
              <a:pathLst>
                <a:path w="314325" h="312419">
                  <a:moveTo>
                    <a:pt x="267843" y="95250"/>
                  </a:moveTo>
                  <a:lnTo>
                    <a:pt x="45720" y="95250"/>
                  </a:lnTo>
                  <a:lnTo>
                    <a:pt x="40259" y="96520"/>
                  </a:lnTo>
                  <a:lnTo>
                    <a:pt x="34671" y="99060"/>
                  </a:lnTo>
                  <a:lnTo>
                    <a:pt x="29845" y="101600"/>
                  </a:lnTo>
                  <a:lnTo>
                    <a:pt x="25273" y="104140"/>
                  </a:lnTo>
                  <a:lnTo>
                    <a:pt x="20447" y="106680"/>
                  </a:lnTo>
                  <a:lnTo>
                    <a:pt x="1016" y="139700"/>
                  </a:lnTo>
                  <a:lnTo>
                    <a:pt x="0" y="151130"/>
                  </a:lnTo>
                  <a:lnTo>
                    <a:pt x="0" y="281940"/>
                  </a:lnTo>
                  <a:lnTo>
                    <a:pt x="7239" y="300990"/>
                  </a:lnTo>
                  <a:lnTo>
                    <a:pt x="9398" y="303530"/>
                  </a:lnTo>
                  <a:lnTo>
                    <a:pt x="11430" y="306070"/>
                  </a:lnTo>
                  <a:lnTo>
                    <a:pt x="14224" y="307340"/>
                  </a:lnTo>
                  <a:lnTo>
                    <a:pt x="16637" y="308610"/>
                  </a:lnTo>
                  <a:lnTo>
                    <a:pt x="19431" y="311150"/>
                  </a:lnTo>
                  <a:lnTo>
                    <a:pt x="22225" y="312420"/>
                  </a:lnTo>
                  <a:lnTo>
                    <a:pt x="41910" y="312420"/>
                  </a:lnTo>
                  <a:lnTo>
                    <a:pt x="44069" y="311150"/>
                  </a:lnTo>
                  <a:lnTo>
                    <a:pt x="45720" y="311150"/>
                  </a:lnTo>
                  <a:lnTo>
                    <a:pt x="47879" y="308610"/>
                  </a:lnTo>
                  <a:lnTo>
                    <a:pt x="49530" y="307340"/>
                  </a:lnTo>
                  <a:lnTo>
                    <a:pt x="53721" y="302260"/>
                  </a:lnTo>
                  <a:lnTo>
                    <a:pt x="57912" y="295910"/>
                  </a:lnTo>
                  <a:lnTo>
                    <a:pt x="62738" y="287020"/>
                  </a:lnTo>
                  <a:lnTo>
                    <a:pt x="69342" y="276860"/>
                  </a:lnTo>
                  <a:lnTo>
                    <a:pt x="75565" y="265430"/>
                  </a:lnTo>
                  <a:lnTo>
                    <a:pt x="83185" y="252730"/>
                  </a:lnTo>
                  <a:lnTo>
                    <a:pt x="91821" y="237490"/>
                  </a:lnTo>
                  <a:lnTo>
                    <a:pt x="102235" y="219710"/>
                  </a:lnTo>
                  <a:lnTo>
                    <a:pt x="313944" y="219710"/>
                  </a:lnTo>
                  <a:lnTo>
                    <a:pt x="313944" y="198120"/>
                  </a:lnTo>
                  <a:lnTo>
                    <a:pt x="117094" y="198120"/>
                  </a:lnTo>
                  <a:lnTo>
                    <a:pt x="116459" y="196850"/>
                  </a:lnTo>
                  <a:lnTo>
                    <a:pt x="116078" y="196850"/>
                  </a:lnTo>
                  <a:lnTo>
                    <a:pt x="115697" y="195580"/>
                  </a:lnTo>
                  <a:lnTo>
                    <a:pt x="115443" y="194310"/>
                  </a:lnTo>
                  <a:lnTo>
                    <a:pt x="115062" y="193040"/>
                  </a:lnTo>
                  <a:lnTo>
                    <a:pt x="65151" y="193040"/>
                  </a:lnTo>
                  <a:lnTo>
                    <a:pt x="64389" y="191770"/>
                  </a:lnTo>
                  <a:lnTo>
                    <a:pt x="63373" y="190500"/>
                  </a:lnTo>
                  <a:lnTo>
                    <a:pt x="63119" y="190500"/>
                  </a:lnTo>
                  <a:lnTo>
                    <a:pt x="62738" y="189230"/>
                  </a:lnTo>
                  <a:lnTo>
                    <a:pt x="62738" y="167640"/>
                  </a:lnTo>
                  <a:lnTo>
                    <a:pt x="40894" y="167640"/>
                  </a:lnTo>
                  <a:lnTo>
                    <a:pt x="39878" y="166370"/>
                  </a:lnTo>
                  <a:lnTo>
                    <a:pt x="39116" y="166370"/>
                  </a:lnTo>
                  <a:lnTo>
                    <a:pt x="37465" y="165100"/>
                  </a:lnTo>
                  <a:lnTo>
                    <a:pt x="36703" y="162560"/>
                  </a:lnTo>
                  <a:lnTo>
                    <a:pt x="36703" y="161290"/>
                  </a:lnTo>
                  <a:lnTo>
                    <a:pt x="37465" y="158750"/>
                  </a:lnTo>
                  <a:lnTo>
                    <a:pt x="38100" y="158750"/>
                  </a:lnTo>
                  <a:lnTo>
                    <a:pt x="39116" y="157480"/>
                  </a:lnTo>
                  <a:lnTo>
                    <a:pt x="62738" y="157480"/>
                  </a:lnTo>
                  <a:lnTo>
                    <a:pt x="62738" y="134620"/>
                  </a:lnTo>
                  <a:lnTo>
                    <a:pt x="63119" y="134620"/>
                  </a:lnTo>
                  <a:lnTo>
                    <a:pt x="63373" y="133350"/>
                  </a:lnTo>
                  <a:lnTo>
                    <a:pt x="64389" y="132080"/>
                  </a:lnTo>
                  <a:lnTo>
                    <a:pt x="65151" y="132080"/>
                  </a:lnTo>
                  <a:lnTo>
                    <a:pt x="65786" y="130810"/>
                  </a:lnTo>
                  <a:lnTo>
                    <a:pt x="236474" y="130810"/>
                  </a:lnTo>
                  <a:lnTo>
                    <a:pt x="236982" y="129540"/>
                  </a:lnTo>
                  <a:lnTo>
                    <a:pt x="239776" y="127000"/>
                  </a:lnTo>
                  <a:lnTo>
                    <a:pt x="241808" y="125730"/>
                  </a:lnTo>
                  <a:lnTo>
                    <a:pt x="307498" y="125730"/>
                  </a:lnTo>
                  <a:lnTo>
                    <a:pt x="306959" y="124460"/>
                  </a:lnTo>
                  <a:lnTo>
                    <a:pt x="273431" y="96520"/>
                  </a:lnTo>
                  <a:lnTo>
                    <a:pt x="267843" y="95250"/>
                  </a:lnTo>
                  <a:close/>
                </a:path>
                <a:path w="314325" h="312419">
                  <a:moveTo>
                    <a:pt x="313944" y="219710"/>
                  </a:moveTo>
                  <a:lnTo>
                    <a:pt x="211328" y="219710"/>
                  </a:lnTo>
                  <a:lnTo>
                    <a:pt x="230759" y="252730"/>
                  </a:lnTo>
                  <a:lnTo>
                    <a:pt x="237998" y="265430"/>
                  </a:lnTo>
                  <a:lnTo>
                    <a:pt x="244348" y="275590"/>
                  </a:lnTo>
                  <a:lnTo>
                    <a:pt x="255397" y="295910"/>
                  </a:lnTo>
                  <a:lnTo>
                    <a:pt x="259842" y="302260"/>
                  </a:lnTo>
                  <a:lnTo>
                    <a:pt x="263652" y="307340"/>
                  </a:lnTo>
                  <a:lnTo>
                    <a:pt x="265430" y="308610"/>
                  </a:lnTo>
                  <a:lnTo>
                    <a:pt x="267462" y="309880"/>
                  </a:lnTo>
                  <a:lnTo>
                    <a:pt x="269240" y="311150"/>
                  </a:lnTo>
                  <a:lnTo>
                    <a:pt x="271653" y="312420"/>
                  </a:lnTo>
                  <a:lnTo>
                    <a:pt x="292100" y="312420"/>
                  </a:lnTo>
                  <a:lnTo>
                    <a:pt x="294513" y="311150"/>
                  </a:lnTo>
                  <a:lnTo>
                    <a:pt x="297307" y="308610"/>
                  </a:lnTo>
                  <a:lnTo>
                    <a:pt x="300101" y="307340"/>
                  </a:lnTo>
                  <a:lnTo>
                    <a:pt x="302133" y="306070"/>
                  </a:lnTo>
                  <a:lnTo>
                    <a:pt x="304546" y="304800"/>
                  </a:lnTo>
                  <a:lnTo>
                    <a:pt x="306705" y="302260"/>
                  </a:lnTo>
                  <a:lnTo>
                    <a:pt x="308356" y="299720"/>
                  </a:lnTo>
                  <a:lnTo>
                    <a:pt x="310134" y="297180"/>
                  </a:lnTo>
                  <a:lnTo>
                    <a:pt x="311150" y="294640"/>
                  </a:lnTo>
                  <a:lnTo>
                    <a:pt x="312166" y="290830"/>
                  </a:lnTo>
                  <a:lnTo>
                    <a:pt x="312928" y="288290"/>
                  </a:lnTo>
                  <a:lnTo>
                    <a:pt x="313309" y="285750"/>
                  </a:lnTo>
                  <a:lnTo>
                    <a:pt x="313944" y="281940"/>
                  </a:lnTo>
                  <a:lnTo>
                    <a:pt x="313944" y="219710"/>
                  </a:lnTo>
                  <a:close/>
                </a:path>
                <a:path w="314325" h="312419">
                  <a:moveTo>
                    <a:pt x="167767" y="190500"/>
                  </a:moveTo>
                  <a:lnTo>
                    <a:pt x="145923" y="190500"/>
                  </a:lnTo>
                  <a:lnTo>
                    <a:pt x="146177" y="193040"/>
                  </a:lnTo>
                  <a:lnTo>
                    <a:pt x="146177" y="194310"/>
                  </a:lnTo>
                  <a:lnTo>
                    <a:pt x="145923" y="195580"/>
                  </a:lnTo>
                  <a:lnTo>
                    <a:pt x="145542" y="196850"/>
                  </a:lnTo>
                  <a:lnTo>
                    <a:pt x="144145" y="198120"/>
                  </a:lnTo>
                  <a:lnTo>
                    <a:pt x="170434" y="198120"/>
                  </a:lnTo>
                  <a:lnTo>
                    <a:pt x="168783" y="196850"/>
                  </a:lnTo>
                  <a:lnTo>
                    <a:pt x="168021" y="196850"/>
                  </a:lnTo>
                  <a:lnTo>
                    <a:pt x="167767" y="195580"/>
                  </a:lnTo>
                  <a:lnTo>
                    <a:pt x="167386" y="194310"/>
                  </a:lnTo>
                  <a:lnTo>
                    <a:pt x="167386" y="193040"/>
                  </a:lnTo>
                  <a:lnTo>
                    <a:pt x="167767" y="190500"/>
                  </a:lnTo>
                  <a:close/>
                </a:path>
                <a:path w="314325" h="312419">
                  <a:moveTo>
                    <a:pt x="235331" y="187960"/>
                  </a:moveTo>
                  <a:lnTo>
                    <a:pt x="194691" y="187960"/>
                  </a:lnTo>
                  <a:lnTo>
                    <a:pt x="195453" y="189230"/>
                  </a:lnTo>
                  <a:lnTo>
                    <a:pt x="197104" y="189230"/>
                  </a:lnTo>
                  <a:lnTo>
                    <a:pt x="197485" y="190500"/>
                  </a:lnTo>
                  <a:lnTo>
                    <a:pt x="198501" y="190500"/>
                  </a:lnTo>
                  <a:lnTo>
                    <a:pt x="198501" y="193040"/>
                  </a:lnTo>
                  <a:lnTo>
                    <a:pt x="198882" y="193040"/>
                  </a:lnTo>
                  <a:lnTo>
                    <a:pt x="198501" y="194310"/>
                  </a:lnTo>
                  <a:lnTo>
                    <a:pt x="198501" y="195580"/>
                  </a:lnTo>
                  <a:lnTo>
                    <a:pt x="197485" y="196850"/>
                  </a:lnTo>
                  <a:lnTo>
                    <a:pt x="197104" y="196850"/>
                  </a:lnTo>
                  <a:lnTo>
                    <a:pt x="196469" y="198120"/>
                  </a:lnTo>
                  <a:lnTo>
                    <a:pt x="241808" y="198120"/>
                  </a:lnTo>
                  <a:lnTo>
                    <a:pt x="239776" y="196850"/>
                  </a:lnTo>
                  <a:lnTo>
                    <a:pt x="236982" y="194310"/>
                  </a:lnTo>
                  <a:lnTo>
                    <a:pt x="235966" y="193040"/>
                  </a:lnTo>
                  <a:lnTo>
                    <a:pt x="235331" y="187960"/>
                  </a:lnTo>
                  <a:close/>
                </a:path>
                <a:path w="314325" h="312419">
                  <a:moveTo>
                    <a:pt x="313944" y="177800"/>
                  </a:moveTo>
                  <a:lnTo>
                    <a:pt x="247777" y="177800"/>
                  </a:lnTo>
                  <a:lnTo>
                    <a:pt x="249809" y="179070"/>
                  </a:lnTo>
                  <a:lnTo>
                    <a:pt x="251587" y="179070"/>
                  </a:lnTo>
                  <a:lnTo>
                    <a:pt x="253365" y="181610"/>
                  </a:lnTo>
                  <a:lnTo>
                    <a:pt x="255397" y="184150"/>
                  </a:lnTo>
                  <a:lnTo>
                    <a:pt x="256032" y="185420"/>
                  </a:lnTo>
                  <a:lnTo>
                    <a:pt x="256413" y="187960"/>
                  </a:lnTo>
                  <a:lnTo>
                    <a:pt x="256032" y="190500"/>
                  </a:lnTo>
                  <a:lnTo>
                    <a:pt x="255397" y="193040"/>
                  </a:lnTo>
                  <a:lnTo>
                    <a:pt x="253365" y="195580"/>
                  </a:lnTo>
                  <a:lnTo>
                    <a:pt x="249809" y="198120"/>
                  </a:lnTo>
                  <a:lnTo>
                    <a:pt x="313944" y="198120"/>
                  </a:lnTo>
                  <a:lnTo>
                    <a:pt x="313944" y="177800"/>
                  </a:lnTo>
                  <a:close/>
                </a:path>
                <a:path w="314325" h="312419">
                  <a:moveTo>
                    <a:pt x="236474" y="130810"/>
                  </a:moveTo>
                  <a:lnTo>
                    <a:pt x="69977" y="130810"/>
                  </a:lnTo>
                  <a:lnTo>
                    <a:pt x="70739" y="132080"/>
                  </a:lnTo>
                  <a:lnTo>
                    <a:pt x="71755" y="132080"/>
                  </a:lnTo>
                  <a:lnTo>
                    <a:pt x="72390" y="133350"/>
                  </a:lnTo>
                  <a:lnTo>
                    <a:pt x="73152" y="134620"/>
                  </a:lnTo>
                  <a:lnTo>
                    <a:pt x="73152" y="157480"/>
                  </a:lnTo>
                  <a:lnTo>
                    <a:pt x="97409" y="157480"/>
                  </a:lnTo>
                  <a:lnTo>
                    <a:pt x="98044" y="158750"/>
                  </a:lnTo>
                  <a:lnTo>
                    <a:pt x="98425" y="158750"/>
                  </a:lnTo>
                  <a:lnTo>
                    <a:pt x="98806" y="160020"/>
                  </a:lnTo>
                  <a:lnTo>
                    <a:pt x="99060" y="161290"/>
                  </a:lnTo>
                  <a:lnTo>
                    <a:pt x="99441" y="162560"/>
                  </a:lnTo>
                  <a:lnTo>
                    <a:pt x="99060" y="162560"/>
                  </a:lnTo>
                  <a:lnTo>
                    <a:pt x="98806" y="163830"/>
                  </a:lnTo>
                  <a:lnTo>
                    <a:pt x="98425" y="165100"/>
                  </a:lnTo>
                  <a:lnTo>
                    <a:pt x="97409" y="166370"/>
                  </a:lnTo>
                  <a:lnTo>
                    <a:pt x="96012" y="166370"/>
                  </a:lnTo>
                  <a:lnTo>
                    <a:pt x="95250" y="167640"/>
                  </a:lnTo>
                  <a:lnTo>
                    <a:pt x="73152" y="167640"/>
                  </a:lnTo>
                  <a:lnTo>
                    <a:pt x="73152" y="189230"/>
                  </a:lnTo>
                  <a:lnTo>
                    <a:pt x="72771" y="190500"/>
                  </a:lnTo>
                  <a:lnTo>
                    <a:pt x="72390" y="190500"/>
                  </a:lnTo>
                  <a:lnTo>
                    <a:pt x="71755" y="191770"/>
                  </a:lnTo>
                  <a:lnTo>
                    <a:pt x="70739" y="193040"/>
                  </a:lnTo>
                  <a:lnTo>
                    <a:pt x="115443" y="193040"/>
                  </a:lnTo>
                  <a:lnTo>
                    <a:pt x="115697" y="190500"/>
                  </a:lnTo>
                  <a:lnTo>
                    <a:pt x="116459" y="189230"/>
                  </a:lnTo>
                  <a:lnTo>
                    <a:pt x="118110" y="189230"/>
                  </a:lnTo>
                  <a:lnTo>
                    <a:pt x="119253" y="187960"/>
                  </a:lnTo>
                  <a:lnTo>
                    <a:pt x="235331" y="187960"/>
                  </a:lnTo>
                  <a:lnTo>
                    <a:pt x="235585" y="185420"/>
                  </a:lnTo>
                  <a:lnTo>
                    <a:pt x="235966" y="184150"/>
                  </a:lnTo>
                  <a:lnTo>
                    <a:pt x="236982" y="182880"/>
                  </a:lnTo>
                  <a:lnTo>
                    <a:pt x="238379" y="181610"/>
                  </a:lnTo>
                  <a:lnTo>
                    <a:pt x="239776" y="179070"/>
                  </a:lnTo>
                  <a:lnTo>
                    <a:pt x="241808" y="179070"/>
                  </a:lnTo>
                  <a:lnTo>
                    <a:pt x="243586" y="177800"/>
                  </a:lnTo>
                  <a:lnTo>
                    <a:pt x="313944" y="177800"/>
                  </a:lnTo>
                  <a:lnTo>
                    <a:pt x="313944" y="172720"/>
                  </a:lnTo>
                  <a:lnTo>
                    <a:pt x="217551" y="172720"/>
                  </a:lnTo>
                  <a:lnTo>
                    <a:pt x="215519" y="171450"/>
                  </a:lnTo>
                  <a:lnTo>
                    <a:pt x="213741" y="170180"/>
                  </a:lnTo>
                  <a:lnTo>
                    <a:pt x="212090" y="168910"/>
                  </a:lnTo>
                  <a:lnTo>
                    <a:pt x="211074" y="167640"/>
                  </a:lnTo>
                  <a:lnTo>
                    <a:pt x="209931" y="166370"/>
                  </a:lnTo>
                  <a:lnTo>
                    <a:pt x="209677" y="163830"/>
                  </a:lnTo>
                  <a:lnTo>
                    <a:pt x="209296" y="162560"/>
                  </a:lnTo>
                  <a:lnTo>
                    <a:pt x="209677" y="160020"/>
                  </a:lnTo>
                  <a:lnTo>
                    <a:pt x="209931" y="157480"/>
                  </a:lnTo>
                  <a:lnTo>
                    <a:pt x="211074" y="156210"/>
                  </a:lnTo>
                  <a:lnTo>
                    <a:pt x="212090" y="154940"/>
                  </a:lnTo>
                  <a:lnTo>
                    <a:pt x="213741" y="153670"/>
                  </a:lnTo>
                  <a:lnTo>
                    <a:pt x="215519" y="152400"/>
                  </a:lnTo>
                  <a:lnTo>
                    <a:pt x="217551" y="152400"/>
                  </a:lnTo>
                  <a:lnTo>
                    <a:pt x="219329" y="151130"/>
                  </a:lnTo>
                  <a:lnTo>
                    <a:pt x="313944" y="151130"/>
                  </a:lnTo>
                  <a:lnTo>
                    <a:pt x="313309" y="146050"/>
                  </a:lnTo>
                  <a:lnTo>
                    <a:pt x="241808" y="146050"/>
                  </a:lnTo>
                  <a:lnTo>
                    <a:pt x="239776" y="144780"/>
                  </a:lnTo>
                  <a:lnTo>
                    <a:pt x="236982" y="142240"/>
                  </a:lnTo>
                  <a:lnTo>
                    <a:pt x="235966" y="139700"/>
                  </a:lnTo>
                  <a:lnTo>
                    <a:pt x="235585" y="138430"/>
                  </a:lnTo>
                  <a:lnTo>
                    <a:pt x="235331" y="135890"/>
                  </a:lnTo>
                  <a:lnTo>
                    <a:pt x="235585" y="134620"/>
                  </a:lnTo>
                  <a:lnTo>
                    <a:pt x="235966" y="132080"/>
                  </a:lnTo>
                  <a:lnTo>
                    <a:pt x="236474" y="130810"/>
                  </a:lnTo>
                  <a:close/>
                </a:path>
                <a:path w="314325" h="312419">
                  <a:moveTo>
                    <a:pt x="168783" y="189230"/>
                  </a:moveTo>
                  <a:lnTo>
                    <a:pt x="144780" y="189230"/>
                  </a:lnTo>
                  <a:lnTo>
                    <a:pt x="145542" y="190500"/>
                  </a:lnTo>
                  <a:lnTo>
                    <a:pt x="168021" y="190500"/>
                  </a:lnTo>
                  <a:lnTo>
                    <a:pt x="168783" y="189230"/>
                  </a:lnTo>
                  <a:close/>
                </a:path>
                <a:path w="314325" h="312419">
                  <a:moveTo>
                    <a:pt x="171577" y="187960"/>
                  </a:moveTo>
                  <a:lnTo>
                    <a:pt x="142113" y="187960"/>
                  </a:lnTo>
                  <a:lnTo>
                    <a:pt x="143129" y="189230"/>
                  </a:lnTo>
                  <a:lnTo>
                    <a:pt x="170434" y="189230"/>
                  </a:lnTo>
                  <a:lnTo>
                    <a:pt x="171577" y="187960"/>
                  </a:lnTo>
                  <a:close/>
                </a:path>
                <a:path w="314325" h="312419">
                  <a:moveTo>
                    <a:pt x="267843" y="152400"/>
                  </a:moveTo>
                  <a:lnTo>
                    <a:pt x="223901" y="152400"/>
                  </a:lnTo>
                  <a:lnTo>
                    <a:pt x="225298" y="153670"/>
                  </a:lnTo>
                  <a:lnTo>
                    <a:pt x="227330" y="154940"/>
                  </a:lnTo>
                  <a:lnTo>
                    <a:pt x="228346" y="156210"/>
                  </a:lnTo>
                  <a:lnTo>
                    <a:pt x="229108" y="157480"/>
                  </a:lnTo>
                  <a:lnTo>
                    <a:pt x="229743" y="160020"/>
                  </a:lnTo>
                  <a:lnTo>
                    <a:pt x="230124" y="162560"/>
                  </a:lnTo>
                  <a:lnTo>
                    <a:pt x="229743" y="163830"/>
                  </a:lnTo>
                  <a:lnTo>
                    <a:pt x="229108" y="166370"/>
                  </a:lnTo>
                  <a:lnTo>
                    <a:pt x="228346" y="167640"/>
                  </a:lnTo>
                  <a:lnTo>
                    <a:pt x="227330" y="168910"/>
                  </a:lnTo>
                  <a:lnTo>
                    <a:pt x="225298" y="170180"/>
                  </a:lnTo>
                  <a:lnTo>
                    <a:pt x="223901" y="171450"/>
                  </a:lnTo>
                  <a:lnTo>
                    <a:pt x="221742" y="172720"/>
                  </a:lnTo>
                  <a:lnTo>
                    <a:pt x="269621" y="172720"/>
                  </a:lnTo>
                  <a:lnTo>
                    <a:pt x="267843" y="171450"/>
                  </a:lnTo>
                  <a:lnTo>
                    <a:pt x="265811" y="170180"/>
                  </a:lnTo>
                  <a:lnTo>
                    <a:pt x="264414" y="168910"/>
                  </a:lnTo>
                  <a:lnTo>
                    <a:pt x="263398" y="167640"/>
                  </a:lnTo>
                  <a:lnTo>
                    <a:pt x="262255" y="166370"/>
                  </a:lnTo>
                  <a:lnTo>
                    <a:pt x="261620" y="163830"/>
                  </a:lnTo>
                  <a:lnTo>
                    <a:pt x="261239" y="162560"/>
                  </a:lnTo>
                  <a:lnTo>
                    <a:pt x="261620" y="160020"/>
                  </a:lnTo>
                  <a:lnTo>
                    <a:pt x="262255" y="157480"/>
                  </a:lnTo>
                  <a:lnTo>
                    <a:pt x="263398" y="156210"/>
                  </a:lnTo>
                  <a:lnTo>
                    <a:pt x="264414" y="154940"/>
                  </a:lnTo>
                  <a:lnTo>
                    <a:pt x="265811" y="153670"/>
                  </a:lnTo>
                  <a:lnTo>
                    <a:pt x="267843" y="152400"/>
                  </a:lnTo>
                  <a:close/>
                </a:path>
                <a:path w="314325" h="312419">
                  <a:moveTo>
                    <a:pt x="313944" y="151130"/>
                  </a:moveTo>
                  <a:lnTo>
                    <a:pt x="272034" y="151130"/>
                  </a:lnTo>
                  <a:lnTo>
                    <a:pt x="274066" y="152400"/>
                  </a:lnTo>
                  <a:lnTo>
                    <a:pt x="275844" y="152400"/>
                  </a:lnTo>
                  <a:lnTo>
                    <a:pt x="277876" y="153670"/>
                  </a:lnTo>
                  <a:lnTo>
                    <a:pt x="279273" y="154940"/>
                  </a:lnTo>
                  <a:lnTo>
                    <a:pt x="280289" y="156210"/>
                  </a:lnTo>
                  <a:lnTo>
                    <a:pt x="281686" y="157480"/>
                  </a:lnTo>
                  <a:lnTo>
                    <a:pt x="282448" y="162560"/>
                  </a:lnTo>
                  <a:lnTo>
                    <a:pt x="282067" y="163830"/>
                  </a:lnTo>
                  <a:lnTo>
                    <a:pt x="281686" y="166370"/>
                  </a:lnTo>
                  <a:lnTo>
                    <a:pt x="280289" y="167640"/>
                  </a:lnTo>
                  <a:lnTo>
                    <a:pt x="279273" y="168910"/>
                  </a:lnTo>
                  <a:lnTo>
                    <a:pt x="277876" y="170180"/>
                  </a:lnTo>
                  <a:lnTo>
                    <a:pt x="275844" y="171450"/>
                  </a:lnTo>
                  <a:lnTo>
                    <a:pt x="274066" y="172720"/>
                  </a:lnTo>
                  <a:lnTo>
                    <a:pt x="313944" y="172720"/>
                  </a:lnTo>
                  <a:lnTo>
                    <a:pt x="313944" y="151130"/>
                  </a:lnTo>
                  <a:close/>
                </a:path>
                <a:path w="314325" h="312419">
                  <a:moveTo>
                    <a:pt x="272034" y="151130"/>
                  </a:moveTo>
                  <a:lnTo>
                    <a:pt x="219329" y="151130"/>
                  </a:lnTo>
                  <a:lnTo>
                    <a:pt x="221742" y="152400"/>
                  </a:lnTo>
                  <a:lnTo>
                    <a:pt x="269621" y="152400"/>
                  </a:lnTo>
                  <a:lnTo>
                    <a:pt x="272034" y="151130"/>
                  </a:lnTo>
                  <a:close/>
                </a:path>
                <a:path w="314325" h="312419">
                  <a:moveTo>
                    <a:pt x="307498" y="125730"/>
                  </a:moveTo>
                  <a:lnTo>
                    <a:pt x="249809" y="125730"/>
                  </a:lnTo>
                  <a:lnTo>
                    <a:pt x="253365" y="128270"/>
                  </a:lnTo>
                  <a:lnTo>
                    <a:pt x="254381" y="129540"/>
                  </a:lnTo>
                  <a:lnTo>
                    <a:pt x="255397" y="132080"/>
                  </a:lnTo>
                  <a:lnTo>
                    <a:pt x="256032" y="134620"/>
                  </a:lnTo>
                  <a:lnTo>
                    <a:pt x="256413" y="135890"/>
                  </a:lnTo>
                  <a:lnTo>
                    <a:pt x="256032" y="138430"/>
                  </a:lnTo>
                  <a:lnTo>
                    <a:pt x="255397" y="139700"/>
                  </a:lnTo>
                  <a:lnTo>
                    <a:pt x="254381" y="142240"/>
                  </a:lnTo>
                  <a:lnTo>
                    <a:pt x="253365" y="143510"/>
                  </a:lnTo>
                  <a:lnTo>
                    <a:pt x="249809" y="146050"/>
                  </a:lnTo>
                  <a:lnTo>
                    <a:pt x="313309" y="146050"/>
                  </a:lnTo>
                  <a:lnTo>
                    <a:pt x="312547" y="139700"/>
                  </a:lnTo>
                  <a:lnTo>
                    <a:pt x="311150" y="134620"/>
                  </a:lnTo>
                  <a:lnTo>
                    <a:pt x="309118" y="129540"/>
                  </a:lnTo>
                  <a:lnTo>
                    <a:pt x="307498" y="125730"/>
                  </a:lnTo>
                  <a:close/>
                </a:path>
                <a:path w="314325" h="312419">
                  <a:moveTo>
                    <a:pt x="256413" y="93980"/>
                  </a:moveTo>
                  <a:lnTo>
                    <a:pt x="57531" y="93980"/>
                  </a:lnTo>
                  <a:lnTo>
                    <a:pt x="51689" y="95250"/>
                  </a:lnTo>
                  <a:lnTo>
                    <a:pt x="262001" y="95250"/>
                  </a:lnTo>
                  <a:lnTo>
                    <a:pt x="256413" y="93980"/>
                  </a:lnTo>
                  <a:close/>
                </a:path>
                <a:path w="314325" h="312419">
                  <a:moveTo>
                    <a:pt x="186436" y="74930"/>
                  </a:moveTo>
                  <a:lnTo>
                    <a:pt x="127127" y="74930"/>
                  </a:lnTo>
                  <a:lnTo>
                    <a:pt x="126492" y="76200"/>
                  </a:lnTo>
                  <a:lnTo>
                    <a:pt x="125730" y="77470"/>
                  </a:lnTo>
                  <a:lnTo>
                    <a:pt x="125730" y="93980"/>
                  </a:lnTo>
                  <a:lnTo>
                    <a:pt x="135890" y="93980"/>
                  </a:lnTo>
                  <a:lnTo>
                    <a:pt x="135890" y="83820"/>
                  </a:lnTo>
                  <a:lnTo>
                    <a:pt x="188214" y="83820"/>
                  </a:lnTo>
                  <a:lnTo>
                    <a:pt x="188214" y="77470"/>
                  </a:lnTo>
                  <a:lnTo>
                    <a:pt x="187452" y="76200"/>
                  </a:lnTo>
                  <a:lnTo>
                    <a:pt x="186436" y="74930"/>
                  </a:lnTo>
                  <a:close/>
                </a:path>
                <a:path w="314325" h="312419">
                  <a:moveTo>
                    <a:pt x="188214" y="83820"/>
                  </a:moveTo>
                  <a:lnTo>
                    <a:pt x="177800" y="83820"/>
                  </a:lnTo>
                  <a:lnTo>
                    <a:pt x="177800" y="93980"/>
                  </a:lnTo>
                  <a:lnTo>
                    <a:pt x="188214" y="93980"/>
                  </a:lnTo>
                  <a:lnTo>
                    <a:pt x="188214" y="83820"/>
                  </a:lnTo>
                  <a:close/>
                </a:path>
                <a:path w="314325" h="312419">
                  <a:moveTo>
                    <a:pt x="184404" y="73660"/>
                  </a:moveTo>
                  <a:lnTo>
                    <a:pt x="128524" y="73660"/>
                  </a:lnTo>
                  <a:lnTo>
                    <a:pt x="127889" y="74930"/>
                  </a:lnTo>
                  <a:lnTo>
                    <a:pt x="185674" y="74930"/>
                  </a:lnTo>
                  <a:lnTo>
                    <a:pt x="184404" y="73660"/>
                  </a:lnTo>
                  <a:close/>
                </a:path>
                <a:path w="314325" h="312419">
                  <a:moveTo>
                    <a:pt x="148336" y="2540"/>
                  </a:moveTo>
                  <a:lnTo>
                    <a:pt x="63373" y="2540"/>
                  </a:lnTo>
                  <a:lnTo>
                    <a:pt x="63119" y="3810"/>
                  </a:lnTo>
                  <a:lnTo>
                    <a:pt x="62738" y="5080"/>
                  </a:lnTo>
                  <a:lnTo>
                    <a:pt x="62738" y="6350"/>
                  </a:lnTo>
                  <a:lnTo>
                    <a:pt x="63119" y="7620"/>
                  </a:lnTo>
                  <a:lnTo>
                    <a:pt x="63373" y="8890"/>
                  </a:lnTo>
                  <a:lnTo>
                    <a:pt x="64389" y="10160"/>
                  </a:lnTo>
                  <a:lnTo>
                    <a:pt x="65786" y="10160"/>
                  </a:lnTo>
                  <a:lnTo>
                    <a:pt x="66929" y="11430"/>
                  </a:lnTo>
                  <a:lnTo>
                    <a:pt x="140335" y="11430"/>
                  </a:lnTo>
                  <a:lnTo>
                    <a:pt x="142113" y="12700"/>
                  </a:lnTo>
                  <a:lnTo>
                    <a:pt x="144145" y="12700"/>
                  </a:lnTo>
                  <a:lnTo>
                    <a:pt x="145923" y="13970"/>
                  </a:lnTo>
                  <a:lnTo>
                    <a:pt x="147955" y="13970"/>
                  </a:lnTo>
                  <a:lnTo>
                    <a:pt x="149352" y="16510"/>
                  </a:lnTo>
                  <a:lnTo>
                    <a:pt x="151130" y="16510"/>
                  </a:lnTo>
                  <a:lnTo>
                    <a:pt x="152146" y="19050"/>
                  </a:lnTo>
                  <a:lnTo>
                    <a:pt x="154178" y="21590"/>
                  </a:lnTo>
                  <a:lnTo>
                    <a:pt x="155194" y="24130"/>
                  </a:lnTo>
                  <a:lnTo>
                    <a:pt x="155956" y="25400"/>
                  </a:lnTo>
                  <a:lnTo>
                    <a:pt x="156337" y="27940"/>
                  </a:lnTo>
                  <a:lnTo>
                    <a:pt x="156591" y="30480"/>
                  </a:lnTo>
                  <a:lnTo>
                    <a:pt x="156972" y="31750"/>
                  </a:lnTo>
                  <a:lnTo>
                    <a:pt x="156972" y="73660"/>
                  </a:lnTo>
                  <a:lnTo>
                    <a:pt x="167386" y="73660"/>
                  </a:lnTo>
                  <a:lnTo>
                    <a:pt x="167386" y="31750"/>
                  </a:lnTo>
                  <a:lnTo>
                    <a:pt x="167005" y="27940"/>
                  </a:lnTo>
                  <a:lnTo>
                    <a:pt x="166624" y="25400"/>
                  </a:lnTo>
                  <a:lnTo>
                    <a:pt x="165989" y="22860"/>
                  </a:lnTo>
                  <a:lnTo>
                    <a:pt x="164592" y="20320"/>
                  </a:lnTo>
                  <a:lnTo>
                    <a:pt x="163576" y="16510"/>
                  </a:lnTo>
                  <a:lnTo>
                    <a:pt x="162179" y="13970"/>
                  </a:lnTo>
                  <a:lnTo>
                    <a:pt x="160147" y="12700"/>
                  </a:lnTo>
                  <a:lnTo>
                    <a:pt x="158369" y="10160"/>
                  </a:lnTo>
                  <a:lnTo>
                    <a:pt x="155956" y="7620"/>
                  </a:lnTo>
                  <a:lnTo>
                    <a:pt x="151130" y="5080"/>
                  </a:lnTo>
                  <a:lnTo>
                    <a:pt x="148336" y="2540"/>
                  </a:lnTo>
                  <a:close/>
                </a:path>
                <a:path w="314325" h="312419">
                  <a:moveTo>
                    <a:pt x="138938" y="0"/>
                  </a:moveTo>
                  <a:lnTo>
                    <a:pt x="66929" y="0"/>
                  </a:lnTo>
                  <a:lnTo>
                    <a:pt x="65786" y="1270"/>
                  </a:lnTo>
                  <a:lnTo>
                    <a:pt x="65151" y="1270"/>
                  </a:lnTo>
                  <a:lnTo>
                    <a:pt x="64389" y="2540"/>
                  </a:lnTo>
                  <a:lnTo>
                    <a:pt x="145161" y="2540"/>
                  </a:lnTo>
                  <a:lnTo>
                    <a:pt x="142113" y="1270"/>
                  </a:lnTo>
                  <a:lnTo>
                    <a:pt x="138938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1388" y="2298191"/>
              <a:ext cx="172212" cy="173736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10325100" y="2159507"/>
            <a:ext cx="1028700" cy="1068705"/>
          </a:xfrm>
          <a:custGeom>
            <a:avLst/>
            <a:gdLst/>
            <a:ahLst/>
            <a:cxnLst/>
            <a:rect l="l" t="t" r="r" b="b"/>
            <a:pathLst>
              <a:path w="1028700" h="1068705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6874"/>
                </a:lnTo>
                <a:lnTo>
                  <a:pt x="6120" y="942470"/>
                </a:lnTo>
                <a:lnTo>
                  <a:pt x="23396" y="983431"/>
                </a:lnTo>
                <a:lnTo>
                  <a:pt x="50196" y="1018127"/>
                </a:lnTo>
                <a:lnTo>
                  <a:pt x="84892" y="1044927"/>
                </a:lnTo>
                <a:lnTo>
                  <a:pt x="125853" y="1062203"/>
                </a:lnTo>
                <a:lnTo>
                  <a:pt x="171450" y="1068324"/>
                </a:lnTo>
                <a:lnTo>
                  <a:pt x="857250" y="1068324"/>
                </a:lnTo>
                <a:lnTo>
                  <a:pt x="902846" y="1062203"/>
                </a:lnTo>
                <a:lnTo>
                  <a:pt x="943807" y="1044927"/>
                </a:lnTo>
                <a:lnTo>
                  <a:pt x="978503" y="1018127"/>
                </a:lnTo>
                <a:lnTo>
                  <a:pt x="1005303" y="983431"/>
                </a:lnTo>
                <a:lnTo>
                  <a:pt x="1022579" y="942470"/>
                </a:lnTo>
                <a:lnTo>
                  <a:pt x="1028700" y="896874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511790" y="2763392"/>
            <a:ext cx="635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Trebuchet MS"/>
                <a:cs typeface="Trebuchet MS"/>
              </a:rPr>
              <a:t>AWS</a:t>
            </a:r>
            <a:endParaRPr sz="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900" spc="-15" dirty="0">
                <a:latin typeface="Trebuchet MS"/>
                <a:cs typeface="Trebuchet MS"/>
              </a:rPr>
              <a:t>Marketplace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634471" y="2385059"/>
            <a:ext cx="410209" cy="361315"/>
            <a:chOff x="10634471" y="2385059"/>
            <a:chExt cx="410209" cy="361315"/>
          </a:xfrm>
        </p:grpSpPr>
        <p:sp>
          <p:nvSpPr>
            <p:cNvPr id="36" name="object 36"/>
            <p:cNvSpPr/>
            <p:nvPr/>
          </p:nvSpPr>
          <p:spPr>
            <a:xfrm>
              <a:off x="10634471" y="2385059"/>
              <a:ext cx="410209" cy="279400"/>
            </a:xfrm>
            <a:custGeom>
              <a:avLst/>
              <a:gdLst/>
              <a:ahLst/>
              <a:cxnLst/>
              <a:rect l="l" t="t" r="r" b="b"/>
              <a:pathLst>
                <a:path w="410209" h="279400">
                  <a:moveTo>
                    <a:pt x="396367" y="0"/>
                  </a:moveTo>
                  <a:lnTo>
                    <a:pt x="355346" y="0"/>
                  </a:lnTo>
                  <a:lnTo>
                    <a:pt x="351663" y="508"/>
                  </a:lnTo>
                  <a:lnTo>
                    <a:pt x="347599" y="889"/>
                  </a:lnTo>
                  <a:lnTo>
                    <a:pt x="330835" y="16764"/>
                  </a:lnTo>
                  <a:lnTo>
                    <a:pt x="330327" y="19431"/>
                  </a:lnTo>
                  <a:lnTo>
                    <a:pt x="325374" y="61087"/>
                  </a:lnTo>
                  <a:lnTo>
                    <a:pt x="27305" y="61087"/>
                  </a:lnTo>
                  <a:lnTo>
                    <a:pt x="24511" y="61595"/>
                  </a:lnTo>
                  <a:lnTo>
                    <a:pt x="21844" y="61595"/>
                  </a:lnTo>
                  <a:lnTo>
                    <a:pt x="19558" y="62484"/>
                  </a:lnTo>
                  <a:lnTo>
                    <a:pt x="16891" y="63373"/>
                  </a:lnTo>
                  <a:lnTo>
                    <a:pt x="12700" y="66548"/>
                  </a:lnTo>
                  <a:lnTo>
                    <a:pt x="8128" y="69723"/>
                  </a:lnTo>
                  <a:lnTo>
                    <a:pt x="4953" y="74295"/>
                  </a:lnTo>
                  <a:lnTo>
                    <a:pt x="1778" y="78359"/>
                  </a:lnTo>
                  <a:lnTo>
                    <a:pt x="889" y="81026"/>
                  </a:lnTo>
                  <a:lnTo>
                    <a:pt x="508" y="83312"/>
                  </a:lnTo>
                  <a:lnTo>
                    <a:pt x="0" y="85598"/>
                  </a:lnTo>
                  <a:lnTo>
                    <a:pt x="0" y="90551"/>
                  </a:lnTo>
                  <a:lnTo>
                    <a:pt x="889" y="96012"/>
                  </a:lnTo>
                  <a:lnTo>
                    <a:pt x="1778" y="98298"/>
                  </a:lnTo>
                  <a:lnTo>
                    <a:pt x="4953" y="102743"/>
                  </a:lnTo>
                  <a:lnTo>
                    <a:pt x="8128" y="107315"/>
                  </a:lnTo>
                  <a:lnTo>
                    <a:pt x="12700" y="110490"/>
                  </a:lnTo>
                  <a:lnTo>
                    <a:pt x="16891" y="113157"/>
                  </a:lnTo>
                  <a:lnTo>
                    <a:pt x="19558" y="114554"/>
                  </a:lnTo>
                  <a:lnTo>
                    <a:pt x="21844" y="114935"/>
                  </a:lnTo>
                  <a:lnTo>
                    <a:pt x="24511" y="115443"/>
                  </a:lnTo>
                  <a:lnTo>
                    <a:pt x="273939" y="115443"/>
                  </a:lnTo>
                  <a:lnTo>
                    <a:pt x="276225" y="115951"/>
                  </a:lnTo>
                  <a:lnTo>
                    <a:pt x="286639" y="127254"/>
                  </a:lnTo>
                  <a:lnTo>
                    <a:pt x="286639" y="131318"/>
                  </a:lnTo>
                  <a:lnTo>
                    <a:pt x="275717" y="142621"/>
                  </a:lnTo>
                  <a:lnTo>
                    <a:pt x="47752" y="142621"/>
                  </a:lnTo>
                  <a:lnTo>
                    <a:pt x="45466" y="143129"/>
                  </a:lnTo>
                  <a:lnTo>
                    <a:pt x="42291" y="143510"/>
                  </a:lnTo>
                  <a:lnTo>
                    <a:pt x="40005" y="144018"/>
                  </a:lnTo>
                  <a:lnTo>
                    <a:pt x="37338" y="144907"/>
                  </a:lnTo>
                  <a:lnTo>
                    <a:pt x="33274" y="148082"/>
                  </a:lnTo>
                  <a:lnTo>
                    <a:pt x="28702" y="151257"/>
                  </a:lnTo>
                  <a:lnTo>
                    <a:pt x="25527" y="155702"/>
                  </a:lnTo>
                  <a:lnTo>
                    <a:pt x="21336" y="162560"/>
                  </a:lnTo>
                  <a:lnTo>
                    <a:pt x="20955" y="164846"/>
                  </a:lnTo>
                  <a:lnTo>
                    <a:pt x="20447" y="167513"/>
                  </a:lnTo>
                  <a:lnTo>
                    <a:pt x="20447" y="172974"/>
                  </a:lnTo>
                  <a:lnTo>
                    <a:pt x="20955" y="176149"/>
                  </a:lnTo>
                  <a:lnTo>
                    <a:pt x="21336" y="178816"/>
                  </a:lnTo>
                  <a:lnTo>
                    <a:pt x="22733" y="181991"/>
                  </a:lnTo>
                  <a:lnTo>
                    <a:pt x="23622" y="184277"/>
                  </a:lnTo>
                  <a:lnTo>
                    <a:pt x="25527" y="186055"/>
                  </a:lnTo>
                  <a:lnTo>
                    <a:pt x="28702" y="190119"/>
                  </a:lnTo>
                  <a:lnTo>
                    <a:pt x="33274" y="192913"/>
                  </a:lnTo>
                  <a:lnTo>
                    <a:pt x="37338" y="195580"/>
                  </a:lnTo>
                  <a:lnTo>
                    <a:pt x="42291" y="196977"/>
                  </a:lnTo>
                  <a:lnTo>
                    <a:pt x="47752" y="197358"/>
                  </a:lnTo>
                  <a:lnTo>
                    <a:pt x="262128" y="197358"/>
                  </a:lnTo>
                  <a:lnTo>
                    <a:pt x="264414" y="198247"/>
                  </a:lnTo>
                  <a:lnTo>
                    <a:pt x="273050" y="208661"/>
                  </a:lnTo>
                  <a:lnTo>
                    <a:pt x="273050" y="212852"/>
                  </a:lnTo>
                  <a:lnTo>
                    <a:pt x="259334" y="224536"/>
                  </a:lnTo>
                  <a:lnTo>
                    <a:pt x="59182" y="224536"/>
                  </a:lnTo>
                  <a:lnTo>
                    <a:pt x="53721" y="225425"/>
                  </a:lnTo>
                  <a:lnTo>
                    <a:pt x="36449" y="241808"/>
                  </a:lnTo>
                  <a:lnTo>
                    <a:pt x="35052" y="243967"/>
                  </a:lnTo>
                  <a:lnTo>
                    <a:pt x="34544" y="246761"/>
                  </a:lnTo>
                  <a:lnTo>
                    <a:pt x="34163" y="249428"/>
                  </a:lnTo>
                  <a:lnTo>
                    <a:pt x="34163" y="254000"/>
                  </a:lnTo>
                  <a:lnTo>
                    <a:pt x="46863" y="273431"/>
                  </a:lnTo>
                  <a:lnTo>
                    <a:pt x="50927" y="276606"/>
                  </a:lnTo>
                  <a:lnTo>
                    <a:pt x="53721" y="277495"/>
                  </a:lnTo>
                  <a:lnTo>
                    <a:pt x="56007" y="278384"/>
                  </a:lnTo>
                  <a:lnTo>
                    <a:pt x="59182" y="278892"/>
                  </a:lnTo>
                  <a:lnTo>
                    <a:pt x="312547" y="278892"/>
                  </a:lnTo>
                  <a:lnTo>
                    <a:pt x="314833" y="278384"/>
                  </a:lnTo>
                  <a:lnTo>
                    <a:pt x="318008" y="278003"/>
                  </a:lnTo>
                  <a:lnTo>
                    <a:pt x="351282" y="70612"/>
                  </a:lnTo>
                  <a:lnTo>
                    <a:pt x="351663" y="69723"/>
                  </a:lnTo>
                  <a:lnTo>
                    <a:pt x="351663" y="68834"/>
                  </a:lnTo>
                  <a:lnTo>
                    <a:pt x="356235" y="27178"/>
                  </a:lnTo>
                  <a:lnTo>
                    <a:pt x="399034" y="27178"/>
                  </a:lnTo>
                  <a:lnTo>
                    <a:pt x="401828" y="26289"/>
                  </a:lnTo>
                  <a:lnTo>
                    <a:pt x="403606" y="24511"/>
                  </a:lnTo>
                  <a:lnTo>
                    <a:pt x="405892" y="23114"/>
                  </a:lnTo>
                  <a:lnTo>
                    <a:pt x="407670" y="21336"/>
                  </a:lnTo>
                  <a:lnTo>
                    <a:pt x="408559" y="19050"/>
                  </a:lnTo>
                  <a:lnTo>
                    <a:pt x="409448" y="16256"/>
                  </a:lnTo>
                  <a:lnTo>
                    <a:pt x="409956" y="13589"/>
                  </a:lnTo>
                  <a:lnTo>
                    <a:pt x="409448" y="10414"/>
                  </a:lnTo>
                  <a:lnTo>
                    <a:pt x="407670" y="5842"/>
                  </a:lnTo>
                  <a:lnTo>
                    <a:pt x="405892" y="3683"/>
                  </a:lnTo>
                  <a:lnTo>
                    <a:pt x="403606" y="2286"/>
                  </a:lnTo>
                  <a:lnTo>
                    <a:pt x="401828" y="889"/>
                  </a:lnTo>
                  <a:lnTo>
                    <a:pt x="399034" y="508"/>
                  </a:lnTo>
                  <a:lnTo>
                    <a:pt x="396367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87455" y="2677667"/>
              <a:ext cx="68580" cy="685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9335" y="2677667"/>
              <a:ext cx="68580" cy="68580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838200" y="3227831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275" y="0"/>
                </a:lnTo>
              </a:path>
            </a:pathLst>
          </a:custGeom>
          <a:ln w="6096">
            <a:solidFill>
              <a:srgbClr val="D9D9D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49623" y="3592067"/>
            <a:ext cx="1028700" cy="1068705"/>
          </a:xfrm>
          <a:custGeom>
            <a:avLst/>
            <a:gdLst/>
            <a:ahLst/>
            <a:cxnLst/>
            <a:rect l="l" t="t" r="r" b="b"/>
            <a:pathLst>
              <a:path w="1028700" h="1068704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6874"/>
                </a:lnTo>
                <a:lnTo>
                  <a:pt x="6120" y="942470"/>
                </a:lnTo>
                <a:lnTo>
                  <a:pt x="23396" y="983431"/>
                </a:lnTo>
                <a:lnTo>
                  <a:pt x="50196" y="1018127"/>
                </a:lnTo>
                <a:lnTo>
                  <a:pt x="84892" y="1044927"/>
                </a:lnTo>
                <a:lnTo>
                  <a:pt x="125853" y="1062203"/>
                </a:lnTo>
                <a:lnTo>
                  <a:pt x="171450" y="1068324"/>
                </a:lnTo>
                <a:lnTo>
                  <a:pt x="857250" y="1068324"/>
                </a:lnTo>
                <a:lnTo>
                  <a:pt x="902846" y="1062203"/>
                </a:lnTo>
                <a:lnTo>
                  <a:pt x="943807" y="1044927"/>
                </a:lnTo>
                <a:lnTo>
                  <a:pt x="978503" y="1018127"/>
                </a:lnTo>
                <a:lnTo>
                  <a:pt x="1005303" y="983431"/>
                </a:lnTo>
                <a:lnTo>
                  <a:pt x="1022579" y="942470"/>
                </a:lnTo>
                <a:lnTo>
                  <a:pt x="1028700" y="896874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090542" y="4196842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 marR="5080" indent="-117475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Trebuchet MS"/>
                <a:cs typeface="Trebuchet MS"/>
              </a:rPr>
              <a:t>D</a:t>
            </a:r>
            <a:r>
              <a:rPr sz="900" spc="-15" dirty="0">
                <a:latin typeface="Trebuchet MS"/>
                <a:cs typeface="Trebuchet MS"/>
              </a:rPr>
              <a:t>e</a:t>
            </a:r>
            <a:r>
              <a:rPr sz="900" spc="-20" dirty="0">
                <a:latin typeface="Trebuchet MS"/>
                <a:cs typeface="Trebuchet MS"/>
              </a:rPr>
              <a:t>v</a:t>
            </a:r>
            <a:r>
              <a:rPr sz="900" spc="-35" dirty="0">
                <a:latin typeface="Trebuchet MS"/>
                <a:cs typeface="Trebuchet MS"/>
              </a:rPr>
              <a:t>el</a:t>
            </a:r>
            <a:r>
              <a:rPr sz="900" spc="25" dirty="0">
                <a:latin typeface="Trebuchet MS"/>
                <a:cs typeface="Trebuchet MS"/>
              </a:rPr>
              <a:t>o</a:t>
            </a:r>
            <a:r>
              <a:rPr sz="900" spc="-20" dirty="0">
                <a:latin typeface="Trebuchet MS"/>
                <a:cs typeface="Trebuchet MS"/>
              </a:rPr>
              <a:t>per </a:t>
            </a:r>
            <a:r>
              <a:rPr sz="900" spc="-1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rebuchet MS"/>
                <a:cs typeface="Trebuchet MS"/>
              </a:rPr>
              <a:t>Tools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182584" y="3790914"/>
            <a:ext cx="337185" cy="335915"/>
            <a:chOff x="4182584" y="3790914"/>
            <a:chExt cx="337185" cy="335915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0163" y="3968496"/>
              <a:ext cx="159236" cy="1577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2584" y="3790916"/>
              <a:ext cx="157767" cy="15776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182584" y="3790914"/>
              <a:ext cx="337185" cy="335915"/>
            </a:xfrm>
            <a:custGeom>
              <a:avLst/>
              <a:gdLst/>
              <a:ahLst/>
              <a:cxnLst/>
              <a:rect l="l" t="t" r="r" b="b"/>
              <a:pathLst>
                <a:path w="337185" h="335914">
                  <a:moveTo>
                    <a:pt x="125834" y="272704"/>
                  </a:moveTo>
                  <a:lnTo>
                    <a:pt x="63025" y="272704"/>
                  </a:lnTo>
                  <a:lnTo>
                    <a:pt x="63025" y="293659"/>
                  </a:lnTo>
                  <a:lnTo>
                    <a:pt x="38387" y="318170"/>
                  </a:lnTo>
                  <a:lnTo>
                    <a:pt x="34831" y="321599"/>
                  </a:lnTo>
                  <a:lnTo>
                    <a:pt x="34831" y="328584"/>
                  </a:lnTo>
                  <a:lnTo>
                    <a:pt x="38387" y="328584"/>
                  </a:lnTo>
                  <a:lnTo>
                    <a:pt x="38387" y="332140"/>
                  </a:lnTo>
                  <a:lnTo>
                    <a:pt x="57292" y="335351"/>
                  </a:lnTo>
                  <a:lnTo>
                    <a:pt x="76186" y="334299"/>
                  </a:lnTo>
                  <a:lnTo>
                    <a:pt x="93769" y="328676"/>
                  </a:lnTo>
                  <a:lnTo>
                    <a:pt x="108745" y="318170"/>
                  </a:lnTo>
                  <a:lnTo>
                    <a:pt x="119322" y="303825"/>
                  </a:lnTo>
                  <a:lnTo>
                    <a:pt x="124969" y="287516"/>
                  </a:lnTo>
                  <a:lnTo>
                    <a:pt x="125834" y="272704"/>
                  </a:lnTo>
                  <a:close/>
                </a:path>
                <a:path w="337185" h="335914">
                  <a:moveTo>
                    <a:pt x="65740" y="209931"/>
                  </a:moveTo>
                  <a:lnTo>
                    <a:pt x="17305" y="227111"/>
                  </a:lnTo>
                  <a:lnTo>
                    <a:pt x="0" y="278832"/>
                  </a:lnTo>
                  <a:lnTo>
                    <a:pt x="3208" y="297088"/>
                  </a:lnTo>
                  <a:lnTo>
                    <a:pt x="6764" y="297088"/>
                  </a:lnTo>
                  <a:lnTo>
                    <a:pt x="6764" y="300644"/>
                  </a:lnTo>
                  <a:lnTo>
                    <a:pt x="13749" y="300644"/>
                  </a:lnTo>
                  <a:lnTo>
                    <a:pt x="17305" y="297088"/>
                  </a:lnTo>
                  <a:lnTo>
                    <a:pt x="41943" y="272704"/>
                  </a:lnTo>
                  <a:lnTo>
                    <a:pt x="125834" y="272704"/>
                  </a:lnTo>
                  <a:lnTo>
                    <a:pt x="125997" y="269896"/>
                  </a:lnTo>
                  <a:lnTo>
                    <a:pt x="122715" y="251622"/>
                  </a:lnTo>
                  <a:lnTo>
                    <a:pt x="161385" y="213141"/>
                  </a:lnTo>
                  <a:lnTo>
                    <a:pt x="84107" y="213141"/>
                  </a:lnTo>
                  <a:lnTo>
                    <a:pt x="65740" y="209931"/>
                  </a:lnTo>
                  <a:close/>
                </a:path>
                <a:path w="337185" h="335914">
                  <a:moveTo>
                    <a:pt x="279578" y="0"/>
                  </a:moveTo>
                  <a:lnTo>
                    <a:pt x="228125" y="17180"/>
                  </a:lnTo>
                  <a:lnTo>
                    <a:pt x="210873" y="65454"/>
                  </a:lnTo>
                  <a:lnTo>
                    <a:pt x="214155" y="83728"/>
                  </a:lnTo>
                  <a:lnTo>
                    <a:pt x="84107" y="213141"/>
                  </a:lnTo>
                  <a:lnTo>
                    <a:pt x="161385" y="213141"/>
                  </a:lnTo>
                  <a:lnTo>
                    <a:pt x="252763" y="122209"/>
                  </a:lnTo>
                  <a:lnTo>
                    <a:pt x="295115" y="122209"/>
                  </a:lnTo>
                  <a:lnTo>
                    <a:pt x="330144" y="91840"/>
                  </a:lnTo>
                  <a:lnTo>
                    <a:pt x="336508" y="62646"/>
                  </a:lnTo>
                  <a:lnTo>
                    <a:pt x="273845" y="62646"/>
                  </a:lnTo>
                  <a:lnTo>
                    <a:pt x="273845" y="41691"/>
                  </a:lnTo>
                  <a:lnTo>
                    <a:pt x="298483" y="17180"/>
                  </a:lnTo>
                  <a:lnTo>
                    <a:pt x="302039" y="13751"/>
                  </a:lnTo>
                  <a:lnTo>
                    <a:pt x="302039" y="6766"/>
                  </a:lnTo>
                  <a:lnTo>
                    <a:pt x="298483" y="6766"/>
                  </a:lnTo>
                  <a:lnTo>
                    <a:pt x="298483" y="3210"/>
                  </a:lnTo>
                  <a:lnTo>
                    <a:pt x="279578" y="0"/>
                  </a:lnTo>
                  <a:close/>
                </a:path>
                <a:path w="337185" h="335914">
                  <a:moveTo>
                    <a:pt x="295115" y="122209"/>
                  </a:moveTo>
                  <a:lnTo>
                    <a:pt x="252763" y="122209"/>
                  </a:lnTo>
                  <a:lnTo>
                    <a:pt x="271131" y="125420"/>
                  </a:lnTo>
                  <a:lnTo>
                    <a:pt x="288831" y="124368"/>
                  </a:lnTo>
                  <a:lnTo>
                    <a:pt x="295115" y="122209"/>
                  </a:lnTo>
                  <a:close/>
                </a:path>
                <a:path w="337185" h="335914">
                  <a:moveTo>
                    <a:pt x="330106" y="34706"/>
                  </a:moveTo>
                  <a:lnTo>
                    <a:pt x="323121" y="34706"/>
                  </a:lnTo>
                  <a:lnTo>
                    <a:pt x="319565" y="38262"/>
                  </a:lnTo>
                  <a:lnTo>
                    <a:pt x="294927" y="62646"/>
                  </a:lnTo>
                  <a:lnTo>
                    <a:pt x="336508" y="62646"/>
                  </a:lnTo>
                  <a:lnTo>
                    <a:pt x="336871" y="56518"/>
                  </a:lnTo>
                  <a:lnTo>
                    <a:pt x="333662" y="38262"/>
                  </a:lnTo>
                  <a:lnTo>
                    <a:pt x="330106" y="38262"/>
                  </a:lnTo>
                  <a:lnTo>
                    <a:pt x="330106" y="34706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5143500" y="3592067"/>
            <a:ext cx="1028700" cy="1068705"/>
          </a:xfrm>
          <a:custGeom>
            <a:avLst/>
            <a:gdLst/>
            <a:ahLst/>
            <a:cxnLst/>
            <a:rect l="l" t="t" r="r" b="b"/>
            <a:pathLst>
              <a:path w="1028700" h="1068704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6874"/>
                </a:lnTo>
                <a:lnTo>
                  <a:pt x="6120" y="942470"/>
                </a:lnTo>
                <a:lnTo>
                  <a:pt x="23396" y="983431"/>
                </a:lnTo>
                <a:lnTo>
                  <a:pt x="50196" y="1018127"/>
                </a:lnTo>
                <a:lnTo>
                  <a:pt x="84892" y="1044927"/>
                </a:lnTo>
                <a:lnTo>
                  <a:pt x="125853" y="1062203"/>
                </a:lnTo>
                <a:lnTo>
                  <a:pt x="171450" y="1068324"/>
                </a:lnTo>
                <a:lnTo>
                  <a:pt x="857250" y="1068324"/>
                </a:lnTo>
                <a:lnTo>
                  <a:pt x="902846" y="1062203"/>
                </a:lnTo>
                <a:lnTo>
                  <a:pt x="943807" y="1044927"/>
                </a:lnTo>
                <a:lnTo>
                  <a:pt x="978503" y="1018127"/>
                </a:lnTo>
                <a:lnTo>
                  <a:pt x="1005303" y="983431"/>
                </a:lnTo>
                <a:lnTo>
                  <a:pt x="1022579" y="942470"/>
                </a:lnTo>
                <a:lnTo>
                  <a:pt x="1028700" y="896874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306948" y="4196842"/>
            <a:ext cx="690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5080" indent="-195580">
              <a:lnSpc>
                <a:spcPct val="100000"/>
              </a:lnSpc>
              <a:spcBef>
                <a:spcPts val="100"/>
              </a:spcBef>
            </a:pPr>
            <a:r>
              <a:rPr sz="900" spc="85" dirty="0">
                <a:latin typeface="Trebuchet MS"/>
                <a:cs typeface="Trebuchet MS"/>
              </a:rPr>
              <a:t>M</a:t>
            </a:r>
            <a:r>
              <a:rPr sz="900" dirty="0">
                <a:latin typeface="Trebuchet MS"/>
                <a:cs typeface="Trebuchet MS"/>
              </a:rPr>
              <a:t>an</a:t>
            </a:r>
            <a:r>
              <a:rPr sz="900" spc="20" dirty="0">
                <a:latin typeface="Trebuchet MS"/>
                <a:cs typeface="Trebuchet MS"/>
              </a:rPr>
              <a:t>ag</a:t>
            </a:r>
            <a:r>
              <a:rPr sz="900" spc="5" dirty="0">
                <a:latin typeface="Trebuchet MS"/>
                <a:cs typeface="Trebuchet MS"/>
              </a:rPr>
              <a:t>e</a:t>
            </a:r>
            <a:r>
              <a:rPr sz="900" dirty="0">
                <a:latin typeface="Trebuchet MS"/>
                <a:cs typeface="Trebuchet MS"/>
              </a:rPr>
              <a:t>m</a:t>
            </a:r>
            <a:r>
              <a:rPr sz="900" spc="-5" dirty="0">
                <a:latin typeface="Trebuchet MS"/>
                <a:cs typeface="Trebuchet MS"/>
              </a:rPr>
              <a:t>e</a:t>
            </a:r>
            <a:r>
              <a:rPr sz="900" dirty="0">
                <a:latin typeface="Trebuchet MS"/>
                <a:cs typeface="Trebuchet MS"/>
              </a:rPr>
              <a:t>n</a:t>
            </a:r>
            <a:r>
              <a:rPr sz="900" spc="-30" dirty="0">
                <a:latin typeface="Trebuchet MS"/>
                <a:cs typeface="Trebuchet MS"/>
              </a:rPr>
              <a:t>t </a:t>
            </a:r>
            <a:r>
              <a:rPr sz="900" spc="-2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rebuchet MS"/>
                <a:cs typeface="Trebuchet MS"/>
              </a:rPr>
              <a:t>Tools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471160" y="3800347"/>
            <a:ext cx="364490" cy="363220"/>
            <a:chOff x="5471160" y="3800347"/>
            <a:chExt cx="364490" cy="363220"/>
          </a:xfrm>
        </p:grpSpPr>
        <p:sp>
          <p:nvSpPr>
            <p:cNvPr id="49" name="object 49"/>
            <p:cNvSpPr/>
            <p:nvPr/>
          </p:nvSpPr>
          <p:spPr>
            <a:xfrm>
              <a:off x="5471160" y="3800347"/>
              <a:ext cx="364490" cy="363220"/>
            </a:xfrm>
            <a:custGeom>
              <a:avLst/>
              <a:gdLst/>
              <a:ahLst/>
              <a:cxnLst/>
              <a:rect l="l" t="t" r="r" b="b"/>
              <a:pathLst>
                <a:path w="364489" h="363220">
                  <a:moveTo>
                    <a:pt x="361823" y="361950"/>
                  </a:moveTo>
                  <a:lnTo>
                    <a:pt x="3302" y="361950"/>
                  </a:lnTo>
                  <a:lnTo>
                    <a:pt x="4064" y="363220"/>
                  </a:lnTo>
                  <a:lnTo>
                    <a:pt x="360172" y="363220"/>
                  </a:lnTo>
                  <a:lnTo>
                    <a:pt x="361823" y="361950"/>
                  </a:lnTo>
                  <a:close/>
                </a:path>
                <a:path w="364489" h="363220">
                  <a:moveTo>
                    <a:pt x="363855" y="359410"/>
                  </a:moveTo>
                  <a:lnTo>
                    <a:pt x="762" y="359410"/>
                  </a:lnTo>
                  <a:lnTo>
                    <a:pt x="1270" y="361950"/>
                  </a:lnTo>
                  <a:lnTo>
                    <a:pt x="363474" y="361950"/>
                  </a:lnTo>
                  <a:lnTo>
                    <a:pt x="363855" y="359410"/>
                  </a:lnTo>
                  <a:close/>
                </a:path>
                <a:path w="364489" h="363220">
                  <a:moveTo>
                    <a:pt x="364236" y="3810"/>
                  </a:moveTo>
                  <a:lnTo>
                    <a:pt x="381" y="3810"/>
                  </a:lnTo>
                  <a:lnTo>
                    <a:pt x="0" y="5080"/>
                  </a:lnTo>
                  <a:lnTo>
                    <a:pt x="0" y="358140"/>
                  </a:lnTo>
                  <a:lnTo>
                    <a:pt x="381" y="359410"/>
                  </a:lnTo>
                  <a:lnTo>
                    <a:pt x="364236" y="359410"/>
                  </a:lnTo>
                  <a:lnTo>
                    <a:pt x="364236" y="308610"/>
                  </a:lnTo>
                  <a:lnTo>
                    <a:pt x="98552" y="308610"/>
                  </a:lnTo>
                  <a:lnTo>
                    <a:pt x="96139" y="307340"/>
                  </a:lnTo>
                  <a:lnTo>
                    <a:pt x="93726" y="307340"/>
                  </a:lnTo>
                  <a:lnTo>
                    <a:pt x="87630" y="303530"/>
                  </a:lnTo>
                  <a:lnTo>
                    <a:pt x="85979" y="302260"/>
                  </a:lnTo>
                  <a:lnTo>
                    <a:pt x="84709" y="299720"/>
                  </a:lnTo>
                  <a:lnTo>
                    <a:pt x="83566" y="298450"/>
                  </a:lnTo>
                  <a:lnTo>
                    <a:pt x="82296" y="295910"/>
                  </a:lnTo>
                  <a:lnTo>
                    <a:pt x="81153" y="294640"/>
                  </a:lnTo>
                  <a:lnTo>
                    <a:pt x="80264" y="292100"/>
                  </a:lnTo>
                  <a:lnTo>
                    <a:pt x="79502" y="289560"/>
                  </a:lnTo>
                  <a:lnTo>
                    <a:pt x="79121" y="287020"/>
                  </a:lnTo>
                  <a:lnTo>
                    <a:pt x="79121" y="281940"/>
                  </a:lnTo>
                  <a:lnTo>
                    <a:pt x="79502" y="280670"/>
                  </a:lnTo>
                  <a:lnTo>
                    <a:pt x="80264" y="276860"/>
                  </a:lnTo>
                  <a:lnTo>
                    <a:pt x="81153" y="275590"/>
                  </a:lnTo>
                  <a:lnTo>
                    <a:pt x="82296" y="273050"/>
                  </a:lnTo>
                  <a:lnTo>
                    <a:pt x="83566" y="271780"/>
                  </a:lnTo>
                  <a:lnTo>
                    <a:pt x="84709" y="269240"/>
                  </a:lnTo>
                  <a:lnTo>
                    <a:pt x="85979" y="267970"/>
                  </a:lnTo>
                  <a:lnTo>
                    <a:pt x="87630" y="265430"/>
                  </a:lnTo>
                  <a:lnTo>
                    <a:pt x="90043" y="264160"/>
                  </a:lnTo>
                  <a:lnTo>
                    <a:pt x="91694" y="264160"/>
                  </a:lnTo>
                  <a:lnTo>
                    <a:pt x="93726" y="262890"/>
                  </a:lnTo>
                  <a:lnTo>
                    <a:pt x="96139" y="261620"/>
                  </a:lnTo>
                  <a:lnTo>
                    <a:pt x="98552" y="261620"/>
                  </a:lnTo>
                  <a:lnTo>
                    <a:pt x="100965" y="260350"/>
                  </a:lnTo>
                  <a:lnTo>
                    <a:pt x="364236" y="260350"/>
                  </a:lnTo>
                  <a:lnTo>
                    <a:pt x="364236" y="226060"/>
                  </a:lnTo>
                  <a:lnTo>
                    <a:pt x="101346" y="226060"/>
                  </a:lnTo>
                  <a:lnTo>
                    <a:pt x="99822" y="224790"/>
                  </a:lnTo>
                  <a:lnTo>
                    <a:pt x="98933" y="224790"/>
                  </a:lnTo>
                  <a:lnTo>
                    <a:pt x="98171" y="223520"/>
                  </a:lnTo>
                  <a:lnTo>
                    <a:pt x="97409" y="220980"/>
                  </a:lnTo>
                  <a:lnTo>
                    <a:pt x="97409" y="168910"/>
                  </a:lnTo>
                  <a:lnTo>
                    <a:pt x="75438" y="168910"/>
                  </a:lnTo>
                  <a:lnTo>
                    <a:pt x="74676" y="167640"/>
                  </a:lnTo>
                  <a:lnTo>
                    <a:pt x="74168" y="166370"/>
                  </a:lnTo>
                  <a:lnTo>
                    <a:pt x="73406" y="166370"/>
                  </a:lnTo>
                  <a:lnTo>
                    <a:pt x="73025" y="165100"/>
                  </a:lnTo>
                  <a:lnTo>
                    <a:pt x="73025" y="138430"/>
                  </a:lnTo>
                  <a:lnTo>
                    <a:pt x="73406" y="137160"/>
                  </a:lnTo>
                  <a:lnTo>
                    <a:pt x="74168" y="135890"/>
                  </a:lnTo>
                  <a:lnTo>
                    <a:pt x="74676" y="134620"/>
                  </a:lnTo>
                  <a:lnTo>
                    <a:pt x="75438" y="134620"/>
                  </a:lnTo>
                  <a:lnTo>
                    <a:pt x="77089" y="133350"/>
                  </a:lnTo>
                  <a:lnTo>
                    <a:pt x="97409" y="133350"/>
                  </a:lnTo>
                  <a:lnTo>
                    <a:pt x="97409" y="50800"/>
                  </a:lnTo>
                  <a:lnTo>
                    <a:pt x="98171" y="48260"/>
                  </a:lnTo>
                  <a:lnTo>
                    <a:pt x="98933" y="46990"/>
                  </a:lnTo>
                  <a:lnTo>
                    <a:pt x="99822" y="46990"/>
                  </a:lnTo>
                  <a:lnTo>
                    <a:pt x="101346" y="45720"/>
                  </a:lnTo>
                  <a:lnTo>
                    <a:pt x="364236" y="45720"/>
                  </a:lnTo>
                  <a:lnTo>
                    <a:pt x="364236" y="3810"/>
                  </a:lnTo>
                  <a:close/>
                </a:path>
                <a:path w="364489" h="363220">
                  <a:moveTo>
                    <a:pt x="174371" y="264160"/>
                  </a:moveTo>
                  <a:lnTo>
                    <a:pt x="116840" y="264160"/>
                  </a:lnTo>
                  <a:lnTo>
                    <a:pt x="118872" y="265430"/>
                  </a:lnTo>
                  <a:lnTo>
                    <a:pt x="120904" y="267970"/>
                  </a:lnTo>
                  <a:lnTo>
                    <a:pt x="122047" y="269240"/>
                  </a:lnTo>
                  <a:lnTo>
                    <a:pt x="123317" y="271780"/>
                  </a:lnTo>
                  <a:lnTo>
                    <a:pt x="126111" y="275590"/>
                  </a:lnTo>
                  <a:lnTo>
                    <a:pt x="126492" y="276860"/>
                  </a:lnTo>
                  <a:lnTo>
                    <a:pt x="127381" y="280670"/>
                  </a:lnTo>
                  <a:lnTo>
                    <a:pt x="127762" y="281940"/>
                  </a:lnTo>
                  <a:lnTo>
                    <a:pt x="127762" y="287020"/>
                  </a:lnTo>
                  <a:lnTo>
                    <a:pt x="127381" y="289560"/>
                  </a:lnTo>
                  <a:lnTo>
                    <a:pt x="126492" y="292100"/>
                  </a:lnTo>
                  <a:lnTo>
                    <a:pt x="126111" y="294640"/>
                  </a:lnTo>
                  <a:lnTo>
                    <a:pt x="124460" y="295910"/>
                  </a:lnTo>
                  <a:lnTo>
                    <a:pt x="123317" y="298450"/>
                  </a:lnTo>
                  <a:lnTo>
                    <a:pt x="120904" y="302260"/>
                  </a:lnTo>
                  <a:lnTo>
                    <a:pt x="116840" y="304800"/>
                  </a:lnTo>
                  <a:lnTo>
                    <a:pt x="115189" y="306070"/>
                  </a:lnTo>
                  <a:lnTo>
                    <a:pt x="108331" y="308610"/>
                  </a:lnTo>
                  <a:lnTo>
                    <a:pt x="183388" y="308610"/>
                  </a:lnTo>
                  <a:lnTo>
                    <a:pt x="180848" y="307340"/>
                  </a:lnTo>
                  <a:lnTo>
                    <a:pt x="178816" y="307340"/>
                  </a:lnTo>
                  <a:lnTo>
                    <a:pt x="176784" y="306070"/>
                  </a:lnTo>
                  <a:lnTo>
                    <a:pt x="174371" y="304800"/>
                  </a:lnTo>
                  <a:lnTo>
                    <a:pt x="172847" y="303530"/>
                  </a:lnTo>
                  <a:lnTo>
                    <a:pt x="171196" y="302260"/>
                  </a:lnTo>
                  <a:lnTo>
                    <a:pt x="169926" y="299720"/>
                  </a:lnTo>
                  <a:lnTo>
                    <a:pt x="167894" y="298450"/>
                  </a:lnTo>
                  <a:lnTo>
                    <a:pt x="167132" y="295910"/>
                  </a:lnTo>
                  <a:lnTo>
                    <a:pt x="165862" y="294640"/>
                  </a:lnTo>
                  <a:lnTo>
                    <a:pt x="165100" y="292100"/>
                  </a:lnTo>
                  <a:lnTo>
                    <a:pt x="164719" y="289560"/>
                  </a:lnTo>
                  <a:lnTo>
                    <a:pt x="164211" y="287020"/>
                  </a:lnTo>
                  <a:lnTo>
                    <a:pt x="164211" y="281940"/>
                  </a:lnTo>
                  <a:lnTo>
                    <a:pt x="164719" y="280670"/>
                  </a:lnTo>
                  <a:lnTo>
                    <a:pt x="165100" y="276860"/>
                  </a:lnTo>
                  <a:lnTo>
                    <a:pt x="165862" y="275590"/>
                  </a:lnTo>
                  <a:lnTo>
                    <a:pt x="167132" y="273050"/>
                  </a:lnTo>
                  <a:lnTo>
                    <a:pt x="167894" y="271780"/>
                  </a:lnTo>
                  <a:lnTo>
                    <a:pt x="169926" y="269240"/>
                  </a:lnTo>
                  <a:lnTo>
                    <a:pt x="171196" y="267970"/>
                  </a:lnTo>
                  <a:lnTo>
                    <a:pt x="174371" y="264160"/>
                  </a:lnTo>
                  <a:close/>
                </a:path>
                <a:path w="364489" h="363220">
                  <a:moveTo>
                    <a:pt x="247396" y="264160"/>
                  </a:moveTo>
                  <a:lnTo>
                    <a:pt x="201930" y="264160"/>
                  </a:lnTo>
                  <a:lnTo>
                    <a:pt x="203581" y="265430"/>
                  </a:lnTo>
                  <a:lnTo>
                    <a:pt x="205232" y="267970"/>
                  </a:lnTo>
                  <a:lnTo>
                    <a:pt x="207264" y="269240"/>
                  </a:lnTo>
                  <a:lnTo>
                    <a:pt x="208534" y="271780"/>
                  </a:lnTo>
                  <a:lnTo>
                    <a:pt x="209677" y="273050"/>
                  </a:lnTo>
                  <a:lnTo>
                    <a:pt x="211328" y="276860"/>
                  </a:lnTo>
                  <a:lnTo>
                    <a:pt x="211709" y="280670"/>
                  </a:lnTo>
                  <a:lnTo>
                    <a:pt x="212598" y="281940"/>
                  </a:lnTo>
                  <a:lnTo>
                    <a:pt x="212979" y="284480"/>
                  </a:lnTo>
                  <a:lnTo>
                    <a:pt x="212598" y="287020"/>
                  </a:lnTo>
                  <a:lnTo>
                    <a:pt x="211709" y="289560"/>
                  </a:lnTo>
                  <a:lnTo>
                    <a:pt x="211328" y="292100"/>
                  </a:lnTo>
                  <a:lnTo>
                    <a:pt x="210566" y="294640"/>
                  </a:lnTo>
                  <a:lnTo>
                    <a:pt x="209677" y="295910"/>
                  </a:lnTo>
                  <a:lnTo>
                    <a:pt x="208534" y="298450"/>
                  </a:lnTo>
                  <a:lnTo>
                    <a:pt x="207264" y="299720"/>
                  </a:lnTo>
                  <a:lnTo>
                    <a:pt x="205232" y="302260"/>
                  </a:lnTo>
                  <a:lnTo>
                    <a:pt x="201930" y="304800"/>
                  </a:lnTo>
                  <a:lnTo>
                    <a:pt x="199517" y="306070"/>
                  </a:lnTo>
                  <a:lnTo>
                    <a:pt x="197485" y="307340"/>
                  </a:lnTo>
                  <a:lnTo>
                    <a:pt x="193040" y="308610"/>
                  </a:lnTo>
                  <a:lnTo>
                    <a:pt x="256286" y="308610"/>
                  </a:lnTo>
                  <a:lnTo>
                    <a:pt x="251841" y="307340"/>
                  </a:lnTo>
                  <a:lnTo>
                    <a:pt x="249809" y="306070"/>
                  </a:lnTo>
                  <a:lnTo>
                    <a:pt x="247396" y="304800"/>
                  </a:lnTo>
                  <a:lnTo>
                    <a:pt x="245745" y="303530"/>
                  </a:lnTo>
                  <a:lnTo>
                    <a:pt x="244221" y="302260"/>
                  </a:lnTo>
                  <a:lnTo>
                    <a:pt x="242189" y="299720"/>
                  </a:lnTo>
                  <a:lnTo>
                    <a:pt x="240919" y="298450"/>
                  </a:lnTo>
                  <a:lnTo>
                    <a:pt x="239776" y="295910"/>
                  </a:lnTo>
                  <a:lnTo>
                    <a:pt x="238887" y="294640"/>
                  </a:lnTo>
                  <a:lnTo>
                    <a:pt x="238125" y="292100"/>
                  </a:lnTo>
                  <a:lnTo>
                    <a:pt x="237744" y="289560"/>
                  </a:lnTo>
                  <a:lnTo>
                    <a:pt x="236855" y="287020"/>
                  </a:lnTo>
                  <a:lnTo>
                    <a:pt x="236474" y="284480"/>
                  </a:lnTo>
                  <a:lnTo>
                    <a:pt x="236855" y="281940"/>
                  </a:lnTo>
                  <a:lnTo>
                    <a:pt x="237744" y="280670"/>
                  </a:lnTo>
                  <a:lnTo>
                    <a:pt x="238125" y="276860"/>
                  </a:lnTo>
                  <a:lnTo>
                    <a:pt x="239776" y="273050"/>
                  </a:lnTo>
                  <a:lnTo>
                    <a:pt x="240919" y="271780"/>
                  </a:lnTo>
                  <a:lnTo>
                    <a:pt x="242189" y="269240"/>
                  </a:lnTo>
                  <a:lnTo>
                    <a:pt x="244221" y="267970"/>
                  </a:lnTo>
                  <a:lnTo>
                    <a:pt x="245745" y="265430"/>
                  </a:lnTo>
                  <a:lnTo>
                    <a:pt x="247396" y="264160"/>
                  </a:lnTo>
                  <a:close/>
                </a:path>
                <a:path w="364489" h="363220">
                  <a:moveTo>
                    <a:pt x="364236" y="260350"/>
                  </a:moveTo>
                  <a:lnTo>
                    <a:pt x="263652" y="260350"/>
                  </a:lnTo>
                  <a:lnTo>
                    <a:pt x="266065" y="261620"/>
                  </a:lnTo>
                  <a:lnTo>
                    <a:pt x="268478" y="261620"/>
                  </a:lnTo>
                  <a:lnTo>
                    <a:pt x="272542" y="264160"/>
                  </a:lnTo>
                  <a:lnTo>
                    <a:pt x="274955" y="264160"/>
                  </a:lnTo>
                  <a:lnTo>
                    <a:pt x="276606" y="265430"/>
                  </a:lnTo>
                  <a:lnTo>
                    <a:pt x="279908" y="269240"/>
                  </a:lnTo>
                  <a:lnTo>
                    <a:pt x="281432" y="271780"/>
                  </a:lnTo>
                  <a:lnTo>
                    <a:pt x="282702" y="273050"/>
                  </a:lnTo>
                  <a:lnTo>
                    <a:pt x="283464" y="275590"/>
                  </a:lnTo>
                  <a:lnTo>
                    <a:pt x="284353" y="276860"/>
                  </a:lnTo>
                  <a:lnTo>
                    <a:pt x="284734" y="280670"/>
                  </a:lnTo>
                  <a:lnTo>
                    <a:pt x="285115" y="281940"/>
                  </a:lnTo>
                  <a:lnTo>
                    <a:pt x="285115" y="287020"/>
                  </a:lnTo>
                  <a:lnTo>
                    <a:pt x="284353" y="292100"/>
                  </a:lnTo>
                  <a:lnTo>
                    <a:pt x="283464" y="294640"/>
                  </a:lnTo>
                  <a:lnTo>
                    <a:pt x="282702" y="295910"/>
                  </a:lnTo>
                  <a:lnTo>
                    <a:pt x="281432" y="298450"/>
                  </a:lnTo>
                  <a:lnTo>
                    <a:pt x="279908" y="299720"/>
                  </a:lnTo>
                  <a:lnTo>
                    <a:pt x="278257" y="302260"/>
                  </a:lnTo>
                  <a:lnTo>
                    <a:pt x="274955" y="304800"/>
                  </a:lnTo>
                  <a:lnTo>
                    <a:pt x="272542" y="306070"/>
                  </a:lnTo>
                  <a:lnTo>
                    <a:pt x="270510" y="307340"/>
                  </a:lnTo>
                  <a:lnTo>
                    <a:pt x="266065" y="308610"/>
                  </a:lnTo>
                  <a:lnTo>
                    <a:pt x="364236" y="308610"/>
                  </a:lnTo>
                  <a:lnTo>
                    <a:pt x="364236" y="260350"/>
                  </a:lnTo>
                  <a:close/>
                </a:path>
                <a:path w="364489" h="363220">
                  <a:moveTo>
                    <a:pt x="180848" y="261620"/>
                  </a:moveTo>
                  <a:lnTo>
                    <a:pt x="110744" y="261620"/>
                  </a:lnTo>
                  <a:lnTo>
                    <a:pt x="112776" y="262890"/>
                  </a:lnTo>
                  <a:lnTo>
                    <a:pt x="115189" y="264160"/>
                  </a:lnTo>
                  <a:lnTo>
                    <a:pt x="176784" y="264160"/>
                  </a:lnTo>
                  <a:lnTo>
                    <a:pt x="180848" y="261620"/>
                  </a:lnTo>
                  <a:close/>
                </a:path>
                <a:path w="364489" h="363220">
                  <a:moveTo>
                    <a:pt x="253873" y="261620"/>
                  </a:moveTo>
                  <a:lnTo>
                    <a:pt x="195453" y="261620"/>
                  </a:lnTo>
                  <a:lnTo>
                    <a:pt x="199517" y="264160"/>
                  </a:lnTo>
                  <a:lnTo>
                    <a:pt x="249809" y="264160"/>
                  </a:lnTo>
                  <a:lnTo>
                    <a:pt x="253873" y="261620"/>
                  </a:lnTo>
                  <a:close/>
                </a:path>
                <a:path w="364489" h="363220">
                  <a:moveTo>
                    <a:pt x="185801" y="260350"/>
                  </a:moveTo>
                  <a:lnTo>
                    <a:pt x="105918" y="260350"/>
                  </a:lnTo>
                  <a:lnTo>
                    <a:pt x="108331" y="261620"/>
                  </a:lnTo>
                  <a:lnTo>
                    <a:pt x="183388" y="261620"/>
                  </a:lnTo>
                  <a:lnTo>
                    <a:pt x="185801" y="260350"/>
                  </a:lnTo>
                  <a:close/>
                </a:path>
                <a:path w="364489" h="363220">
                  <a:moveTo>
                    <a:pt x="258826" y="260350"/>
                  </a:moveTo>
                  <a:lnTo>
                    <a:pt x="190627" y="260350"/>
                  </a:lnTo>
                  <a:lnTo>
                    <a:pt x="193040" y="261620"/>
                  </a:lnTo>
                  <a:lnTo>
                    <a:pt x="256286" y="261620"/>
                  </a:lnTo>
                  <a:lnTo>
                    <a:pt x="258826" y="260350"/>
                  </a:lnTo>
                  <a:close/>
                </a:path>
                <a:path w="364489" h="363220">
                  <a:moveTo>
                    <a:pt x="184912" y="224790"/>
                  </a:moveTo>
                  <a:lnTo>
                    <a:pt x="106680" y="224790"/>
                  </a:lnTo>
                  <a:lnTo>
                    <a:pt x="105410" y="226060"/>
                  </a:lnTo>
                  <a:lnTo>
                    <a:pt x="185801" y="226060"/>
                  </a:lnTo>
                  <a:lnTo>
                    <a:pt x="184912" y="224790"/>
                  </a:lnTo>
                  <a:close/>
                </a:path>
                <a:path w="364489" h="363220">
                  <a:moveTo>
                    <a:pt x="257937" y="224790"/>
                  </a:moveTo>
                  <a:lnTo>
                    <a:pt x="191389" y="224790"/>
                  </a:lnTo>
                  <a:lnTo>
                    <a:pt x="190627" y="226060"/>
                  </a:lnTo>
                  <a:lnTo>
                    <a:pt x="258826" y="226060"/>
                  </a:lnTo>
                  <a:lnTo>
                    <a:pt x="257937" y="224790"/>
                  </a:lnTo>
                  <a:close/>
                </a:path>
                <a:path w="364489" h="363220">
                  <a:moveTo>
                    <a:pt x="364236" y="45720"/>
                  </a:moveTo>
                  <a:lnTo>
                    <a:pt x="263652" y="45720"/>
                  </a:lnTo>
                  <a:lnTo>
                    <a:pt x="264414" y="46990"/>
                  </a:lnTo>
                  <a:lnTo>
                    <a:pt x="265303" y="46990"/>
                  </a:lnTo>
                  <a:lnTo>
                    <a:pt x="266065" y="48260"/>
                  </a:lnTo>
                  <a:lnTo>
                    <a:pt x="266827" y="50800"/>
                  </a:lnTo>
                  <a:lnTo>
                    <a:pt x="266827" y="157480"/>
                  </a:lnTo>
                  <a:lnTo>
                    <a:pt x="286385" y="157480"/>
                  </a:lnTo>
                  <a:lnTo>
                    <a:pt x="288036" y="158750"/>
                  </a:lnTo>
                  <a:lnTo>
                    <a:pt x="288798" y="158750"/>
                  </a:lnTo>
                  <a:lnTo>
                    <a:pt x="290449" y="160020"/>
                  </a:lnTo>
                  <a:lnTo>
                    <a:pt x="291211" y="162560"/>
                  </a:lnTo>
                  <a:lnTo>
                    <a:pt x="291211" y="189230"/>
                  </a:lnTo>
                  <a:lnTo>
                    <a:pt x="290830" y="190500"/>
                  </a:lnTo>
                  <a:lnTo>
                    <a:pt x="290449" y="190500"/>
                  </a:lnTo>
                  <a:lnTo>
                    <a:pt x="289560" y="191770"/>
                  </a:lnTo>
                  <a:lnTo>
                    <a:pt x="288798" y="193040"/>
                  </a:lnTo>
                  <a:lnTo>
                    <a:pt x="288036" y="193040"/>
                  </a:lnTo>
                  <a:lnTo>
                    <a:pt x="286385" y="194310"/>
                  </a:lnTo>
                  <a:lnTo>
                    <a:pt x="266827" y="194310"/>
                  </a:lnTo>
                  <a:lnTo>
                    <a:pt x="266827" y="220980"/>
                  </a:lnTo>
                  <a:lnTo>
                    <a:pt x="266065" y="223520"/>
                  </a:lnTo>
                  <a:lnTo>
                    <a:pt x="265303" y="224790"/>
                  </a:lnTo>
                  <a:lnTo>
                    <a:pt x="264414" y="224790"/>
                  </a:lnTo>
                  <a:lnTo>
                    <a:pt x="263652" y="226060"/>
                  </a:lnTo>
                  <a:lnTo>
                    <a:pt x="364236" y="226060"/>
                  </a:lnTo>
                  <a:lnTo>
                    <a:pt x="364236" y="45720"/>
                  </a:lnTo>
                  <a:close/>
                </a:path>
                <a:path w="364489" h="363220">
                  <a:moveTo>
                    <a:pt x="184150" y="46990"/>
                  </a:moveTo>
                  <a:lnTo>
                    <a:pt x="107950" y="46990"/>
                  </a:lnTo>
                  <a:lnTo>
                    <a:pt x="108712" y="48260"/>
                  </a:lnTo>
                  <a:lnTo>
                    <a:pt x="109474" y="50800"/>
                  </a:lnTo>
                  <a:lnTo>
                    <a:pt x="109474" y="133350"/>
                  </a:lnTo>
                  <a:lnTo>
                    <a:pt x="129794" y="133350"/>
                  </a:lnTo>
                  <a:lnTo>
                    <a:pt x="131064" y="134620"/>
                  </a:lnTo>
                  <a:lnTo>
                    <a:pt x="132207" y="134620"/>
                  </a:lnTo>
                  <a:lnTo>
                    <a:pt x="133096" y="135890"/>
                  </a:lnTo>
                  <a:lnTo>
                    <a:pt x="133858" y="138430"/>
                  </a:lnTo>
                  <a:lnTo>
                    <a:pt x="133858" y="165100"/>
                  </a:lnTo>
                  <a:lnTo>
                    <a:pt x="133477" y="166370"/>
                  </a:lnTo>
                  <a:lnTo>
                    <a:pt x="133096" y="166370"/>
                  </a:lnTo>
                  <a:lnTo>
                    <a:pt x="132207" y="167640"/>
                  </a:lnTo>
                  <a:lnTo>
                    <a:pt x="131064" y="168910"/>
                  </a:lnTo>
                  <a:lnTo>
                    <a:pt x="109474" y="168910"/>
                  </a:lnTo>
                  <a:lnTo>
                    <a:pt x="109474" y="220980"/>
                  </a:lnTo>
                  <a:lnTo>
                    <a:pt x="108712" y="223520"/>
                  </a:lnTo>
                  <a:lnTo>
                    <a:pt x="107950" y="224790"/>
                  </a:lnTo>
                  <a:lnTo>
                    <a:pt x="184150" y="224790"/>
                  </a:lnTo>
                  <a:lnTo>
                    <a:pt x="183388" y="223520"/>
                  </a:lnTo>
                  <a:lnTo>
                    <a:pt x="182880" y="222250"/>
                  </a:lnTo>
                  <a:lnTo>
                    <a:pt x="182499" y="220980"/>
                  </a:lnTo>
                  <a:lnTo>
                    <a:pt x="182499" y="120650"/>
                  </a:lnTo>
                  <a:lnTo>
                    <a:pt x="160655" y="120650"/>
                  </a:lnTo>
                  <a:lnTo>
                    <a:pt x="159766" y="119380"/>
                  </a:lnTo>
                  <a:lnTo>
                    <a:pt x="159004" y="119380"/>
                  </a:lnTo>
                  <a:lnTo>
                    <a:pt x="158623" y="116840"/>
                  </a:lnTo>
                  <a:lnTo>
                    <a:pt x="158242" y="115570"/>
                  </a:lnTo>
                  <a:lnTo>
                    <a:pt x="158242" y="90170"/>
                  </a:lnTo>
                  <a:lnTo>
                    <a:pt x="159004" y="87630"/>
                  </a:lnTo>
                  <a:lnTo>
                    <a:pt x="159766" y="86360"/>
                  </a:lnTo>
                  <a:lnTo>
                    <a:pt x="160655" y="85090"/>
                  </a:lnTo>
                  <a:lnTo>
                    <a:pt x="182499" y="85090"/>
                  </a:lnTo>
                  <a:lnTo>
                    <a:pt x="182499" y="50800"/>
                  </a:lnTo>
                  <a:lnTo>
                    <a:pt x="182880" y="49530"/>
                  </a:lnTo>
                  <a:lnTo>
                    <a:pt x="183388" y="48260"/>
                  </a:lnTo>
                  <a:lnTo>
                    <a:pt x="184150" y="46990"/>
                  </a:lnTo>
                  <a:close/>
                </a:path>
                <a:path w="364489" h="363220">
                  <a:moveTo>
                    <a:pt x="257175" y="46990"/>
                  </a:moveTo>
                  <a:lnTo>
                    <a:pt x="192659" y="46990"/>
                  </a:lnTo>
                  <a:lnTo>
                    <a:pt x="193040" y="48260"/>
                  </a:lnTo>
                  <a:lnTo>
                    <a:pt x="194310" y="49530"/>
                  </a:lnTo>
                  <a:lnTo>
                    <a:pt x="194310" y="50800"/>
                  </a:lnTo>
                  <a:lnTo>
                    <a:pt x="194691" y="52070"/>
                  </a:lnTo>
                  <a:lnTo>
                    <a:pt x="194691" y="85090"/>
                  </a:lnTo>
                  <a:lnTo>
                    <a:pt x="215773" y="85090"/>
                  </a:lnTo>
                  <a:lnTo>
                    <a:pt x="216535" y="86360"/>
                  </a:lnTo>
                  <a:lnTo>
                    <a:pt x="217424" y="87630"/>
                  </a:lnTo>
                  <a:lnTo>
                    <a:pt x="218186" y="90170"/>
                  </a:lnTo>
                  <a:lnTo>
                    <a:pt x="219075" y="91440"/>
                  </a:lnTo>
                  <a:lnTo>
                    <a:pt x="219075" y="114300"/>
                  </a:lnTo>
                  <a:lnTo>
                    <a:pt x="218186" y="115570"/>
                  </a:lnTo>
                  <a:lnTo>
                    <a:pt x="217805" y="116840"/>
                  </a:lnTo>
                  <a:lnTo>
                    <a:pt x="217424" y="119380"/>
                  </a:lnTo>
                  <a:lnTo>
                    <a:pt x="216535" y="119380"/>
                  </a:lnTo>
                  <a:lnTo>
                    <a:pt x="215773" y="120650"/>
                  </a:lnTo>
                  <a:lnTo>
                    <a:pt x="194691" y="120650"/>
                  </a:lnTo>
                  <a:lnTo>
                    <a:pt x="194691" y="219710"/>
                  </a:lnTo>
                  <a:lnTo>
                    <a:pt x="194310" y="220980"/>
                  </a:lnTo>
                  <a:lnTo>
                    <a:pt x="194310" y="222250"/>
                  </a:lnTo>
                  <a:lnTo>
                    <a:pt x="193040" y="223520"/>
                  </a:lnTo>
                  <a:lnTo>
                    <a:pt x="192659" y="224790"/>
                  </a:lnTo>
                  <a:lnTo>
                    <a:pt x="257175" y="224790"/>
                  </a:lnTo>
                  <a:lnTo>
                    <a:pt x="256286" y="223520"/>
                  </a:lnTo>
                  <a:lnTo>
                    <a:pt x="255905" y="222250"/>
                  </a:lnTo>
                  <a:lnTo>
                    <a:pt x="255143" y="220980"/>
                  </a:lnTo>
                  <a:lnTo>
                    <a:pt x="254762" y="219710"/>
                  </a:lnTo>
                  <a:lnTo>
                    <a:pt x="254762" y="194310"/>
                  </a:lnTo>
                  <a:lnTo>
                    <a:pt x="235712" y="194310"/>
                  </a:lnTo>
                  <a:lnTo>
                    <a:pt x="234442" y="193040"/>
                  </a:lnTo>
                  <a:lnTo>
                    <a:pt x="233680" y="193040"/>
                  </a:lnTo>
                  <a:lnTo>
                    <a:pt x="232791" y="191770"/>
                  </a:lnTo>
                  <a:lnTo>
                    <a:pt x="232029" y="190500"/>
                  </a:lnTo>
                  <a:lnTo>
                    <a:pt x="231648" y="190500"/>
                  </a:lnTo>
                  <a:lnTo>
                    <a:pt x="231140" y="189230"/>
                  </a:lnTo>
                  <a:lnTo>
                    <a:pt x="231140" y="162560"/>
                  </a:lnTo>
                  <a:lnTo>
                    <a:pt x="231648" y="161290"/>
                  </a:lnTo>
                  <a:lnTo>
                    <a:pt x="232029" y="160020"/>
                  </a:lnTo>
                  <a:lnTo>
                    <a:pt x="232791" y="158750"/>
                  </a:lnTo>
                  <a:lnTo>
                    <a:pt x="234442" y="158750"/>
                  </a:lnTo>
                  <a:lnTo>
                    <a:pt x="235712" y="157480"/>
                  </a:lnTo>
                  <a:lnTo>
                    <a:pt x="254762" y="157480"/>
                  </a:lnTo>
                  <a:lnTo>
                    <a:pt x="254762" y="52070"/>
                  </a:lnTo>
                  <a:lnTo>
                    <a:pt x="255143" y="50800"/>
                  </a:lnTo>
                  <a:lnTo>
                    <a:pt x="255905" y="49530"/>
                  </a:lnTo>
                  <a:lnTo>
                    <a:pt x="256286" y="48260"/>
                  </a:lnTo>
                  <a:lnTo>
                    <a:pt x="257175" y="46990"/>
                  </a:lnTo>
                  <a:close/>
                </a:path>
                <a:path w="364489" h="363220">
                  <a:moveTo>
                    <a:pt x="185801" y="45720"/>
                  </a:moveTo>
                  <a:lnTo>
                    <a:pt x="105410" y="45720"/>
                  </a:lnTo>
                  <a:lnTo>
                    <a:pt x="106680" y="46990"/>
                  </a:lnTo>
                  <a:lnTo>
                    <a:pt x="184912" y="46990"/>
                  </a:lnTo>
                  <a:lnTo>
                    <a:pt x="185801" y="45720"/>
                  </a:lnTo>
                  <a:close/>
                </a:path>
                <a:path w="364489" h="363220">
                  <a:moveTo>
                    <a:pt x="258826" y="45720"/>
                  </a:moveTo>
                  <a:lnTo>
                    <a:pt x="190627" y="45720"/>
                  </a:lnTo>
                  <a:lnTo>
                    <a:pt x="191389" y="46990"/>
                  </a:lnTo>
                  <a:lnTo>
                    <a:pt x="257937" y="46990"/>
                  </a:lnTo>
                  <a:lnTo>
                    <a:pt x="258826" y="45720"/>
                  </a:lnTo>
                  <a:close/>
                </a:path>
                <a:path w="364489" h="363220">
                  <a:moveTo>
                    <a:pt x="362585" y="1270"/>
                  </a:moveTo>
                  <a:lnTo>
                    <a:pt x="2413" y="1270"/>
                  </a:lnTo>
                  <a:lnTo>
                    <a:pt x="1270" y="2540"/>
                  </a:lnTo>
                  <a:lnTo>
                    <a:pt x="762" y="3810"/>
                  </a:lnTo>
                  <a:lnTo>
                    <a:pt x="363855" y="3810"/>
                  </a:lnTo>
                  <a:lnTo>
                    <a:pt x="363474" y="2540"/>
                  </a:lnTo>
                  <a:lnTo>
                    <a:pt x="362585" y="1270"/>
                  </a:lnTo>
                  <a:close/>
                </a:path>
                <a:path w="364489" h="363220">
                  <a:moveTo>
                    <a:pt x="360172" y="0"/>
                  </a:moveTo>
                  <a:lnTo>
                    <a:pt x="4064" y="0"/>
                  </a:lnTo>
                  <a:lnTo>
                    <a:pt x="3302" y="1270"/>
                  </a:lnTo>
                  <a:lnTo>
                    <a:pt x="361823" y="1270"/>
                  </a:lnTo>
                  <a:lnTo>
                    <a:pt x="360172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48884" y="4056887"/>
              <a:ext cx="212090" cy="58419"/>
            </a:xfrm>
            <a:custGeom>
              <a:avLst/>
              <a:gdLst/>
              <a:ahLst/>
              <a:cxnLst/>
              <a:rect l="l" t="t" r="r" b="b"/>
              <a:pathLst>
                <a:path w="212089" h="58420">
                  <a:moveTo>
                    <a:pt x="56388" y="28956"/>
                  </a:moveTo>
                  <a:lnTo>
                    <a:pt x="54178" y="17691"/>
                  </a:lnTo>
                  <a:lnTo>
                    <a:pt x="48145" y="8483"/>
                  </a:lnTo>
                  <a:lnTo>
                    <a:pt x="39179" y="2286"/>
                  </a:lnTo>
                  <a:lnTo>
                    <a:pt x="28181" y="0"/>
                  </a:lnTo>
                  <a:lnTo>
                    <a:pt x="17195" y="2286"/>
                  </a:lnTo>
                  <a:lnTo>
                    <a:pt x="8229" y="8483"/>
                  </a:lnTo>
                  <a:lnTo>
                    <a:pt x="2197" y="17691"/>
                  </a:lnTo>
                  <a:lnTo>
                    <a:pt x="0" y="28956"/>
                  </a:lnTo>
                  <a:lnTo>
                    <a:pt x="2197" y="40233"/>
                  </a:lnTo>
                  <a:lnTo>
                    <a:pt x="8229" y="49441"/>
                  </a:lnTo>
                  <a:lnTo>
                    <a:pt x="17195" y="55638"/>
                  </a:lnTo>
                  <a:lnTo>
                    <a:pt x="28181" y="57912"/>
                  </a:lnTo>
                  <a:lnTo>
                    <a:pt x="39179" y="55638"/>
                  </a:lnTo>
                  <a:lnTo>
                    <a:pt x="48145" y="49441"/>
                  </a:lnTo>
                  <a:lnTo>
                    <a:pt x="54178" y="40233"/>
                  </a:lnTo>
                  <a:lnTo>
                    <a:pt x="56388" y="28956"/>
                  </a:lnTo>
                  <a:close/>
                </a:path>
                <a:path w="212089" h="58420">
                  <a:moveTo>
                    <a:pt x="138671" y="28956"/>
                  </a:moveTo>
                  <a:lnTo>
                    <a:pt x="136398" y="17691"/>
                  </a:lnTo>
                  <a:lnTo>
                    <a:pt x="130200" y="8483"/>
                  </a:lnTo>
                  <a:lnTo>
                    <a:pt x="120992" y="2286"/>
                  </a:lnTo>
                  <a:lnTo>
                    <a:pt x="109728" y="0"/>
                  </a:lnTo>
                  <a:lnTo>
                    <a:pt x="98450" y="2286"/>
                  </a:lnTo>
                  <a:lnTo>
                    <a:pt x="89242" y="8483"/>
                  </a:lnTo>
                  <a:lnTo>
                    <a:pt x="83045" y="17691"/>
                  </a:lnTo>
                  <a:lnTo>
                    <a:pt x="80772" y="28956"/>
                  </a:lnTo>
                  <a:lnTo>
                    <a:pt x="83045" y="40233"/>
                  </a:lnTo>
                  <a:lnTo>
                    <a:pt x="89242" y="49441"/>
                  </a:lnTo>
                  <a:lnTo>
                    <a:pt x="98450" y="55638"/>
                  </a:lnTo>
                  <a:lnTo>
                    <a:pt x="109728" y="57912"/>
                  </a:lnTo>
                  <a:lnTo>
                    <a:pt x="120992" y="55638"/>
                  </a:lnTo>
                  <a:lnTo>
                    <a:pt x="130200" y="49441"/>
                  </a:lnTo>
                  <a:lnTo>
                    <a:pt x="136398" y="40233"/>
                  </a:lnTo>
                  <a:lnTo>
                    <a:pt x="138671" y="28956"/>
                  </a:lnTo>
                  <a:close/>
                </a:path>
                <a:path w="212089" h="58420">
                  <a:moveTo>
                    <a:pt x="211836" y="28956"/>
                  </a:moveTo>
                  <a:lnTo>
                    <a:pt x="209626" y="17691"/>
                  </a:lnTo>
                  <a:lnTo>
                    <a:pt x="203593" y="8483"/>
                  </a:lnTo>
                  <a:lnTo>
                    <a:pt x="194627" y="2286"/>
                  </a:lnTo>
                  <a:lnTo>
                    <a:pt x="183642" y="0"/>
                  </a:lnTo>
                  <a:lnTo>
                    <a:pt x="172643" y="2286"/>
                  </a:lnTo>
                  <a:lnTo>
                    <a:pt x="163677" y="8483"/>
                  </a:lnTo>
                  <a:lnTo>
                    <a:pt x="157645" y="17691"/>
                  </a:lnTo>
                  <a:lnTo>
                    <a:pt x="155448" y="28956"/>
                  </a:lnTo>
                  <a:lnTo>
                    <a:pt x="157645" y="40233"/>
                  </a:lnTo>
                  <a:lnTo>
                    <a:pt x="163677" y="49441"/>
                  </a:lnTo>
                  <a:lnTo>
                    <a:pt x="172643" y="55638"/>
                  </a:lnTo>
                  <a:lnTo>
                    <a:pt x="183642" y="57912"/>
                  </a:lnTo>
                  <a:lnTo>
                    <a:pt x="194627" y="55638"/>
                  </a:lnTo>
                  <a:lnTo>
                    <a:pt x="203593" y="49441"/>
                  </a:lnTo>
                  <a:lnTo>
                    <a:pt x="209626" y="40233"/>
                  </a:lnTo>
                  <a:lnTo>
                    <a:pt x="211836" y="28956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6437376" y="3592067"/>
            <a:ext cx="1028700" cy="1068705"/>
          </a:xfrm>
          <a:custGeom>
            <a:avLst/>
            <a:gdLst/>
            <a:ahLst/>
            <a:cxnLst/>
            <a:rect l="l" t="t" r="r" b="b"/>
            <a:pathLst>
              <a:path w="1028700" h="1068704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6874"/>
                </a:lnTo>
                <a:lnTo>
                  <a:pt x="6120" y="942470"/>
                </a:lnTo>
                <a:lnTo>
                  <a:pt x="23396" y="983431"/>
                </a:lnTo>
                <a:lnTo>
                  <a:pt x="50196" y="1018127"/>
                </a:lnTo>
                <a:lnTo>
                  <a:pt x="84892" y="1044927"/>
                </a:lnTo>
                <a:lnTo>
                  <a:pt x="125853" y="1062203"/>
                </a:lnTo>
                <a:lnTo>
                  <a:pt x="171450" y="1068324"/>
                </a:lnTo>
                <a:lnTo>
                  <a:pt x="857250" y="1068324"/>
                </a:lnTo>
                <a:lnTo>
                  <a:pt x="902846" y="1062203"/>
                </a:lnTo>
                <a:lnTo>
                  <a:pt x="943807" y="1044927"/>
                </a:lnTo>
                <a:lnTo>
                  <a:pt x="978503" y="1018127"/>
                </a:lnTo>
                <a:lnTo>
                  <a:pt x="1005303" y="983431"/>
                </a:lnTo>
                <a:lnTo>
                  <a:pt x="1022579" y="942470"/>
                </a:lnTo>
                <a:lnTo>
                  <a:pt x="1028700" y="896874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34733" y="4196842"/>
            <a:ext cx="623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rebuchet MS"/>
                <a:cs typeface="Trebuchet MS"/>
              </a:rPr>
              <a:t>Business </a:t>
            </a:r>
            <a:r>
              <a:rPr sz="900" spc="5" dirty="0">
                <a:latin typeface="Trebuchet MS"/>
                <a:cs typeface="Trebuchet MS"/>
              </a:rPr>
              <a:t> </a:t>
            </a:r>
            <a:r>
              <a:rPr sz="900" spc="20" dirty="0">
                <a:latin typeface="Trebuchet MS"/>
                <a:cs typeface="Trebuchet MS"/>
              </a:rPr>
              <a:t>P</a:t>
            </a:r>
            <a:r>
              <a:rPr sz="900" spc="-5" dirty="0">
                <a:latin typeface="Trebuchet MS"/>
                <a:cs typeface="Trebuchet MS"/>
              </a:rPr>
              <a:t>ro</a:t>
            </a:r>
            <a:r>
              <a:rPr sz="900" spc="5" dirty="0">
                <a:latin typeface="Trebuchet MS"/>
                <a:cs typeface="Trebuchet MS"/>
              </a:rPr>
              <a:t>d</a:t>
            </a:r>
            <a:r>
              <a:rPr sz="900" spc="10" dirty="0">
                <a:latin typeface="Trebuchet MS"/>
                <a:cs typeface="Trebuchet MS"/>
              </a:rPr>
              <a:t>u</a:t>
            </a:r>
            <a:r>
              <a:rPr sz="900" spc="-45" dirty="0">
                <a:latin typeface="Trebuchet MS"/>
                <a:cs typeface="Trebuchet MS"/>
              </a:rPr>
              <a:t>cti</a:t>
            </a:r>
            <a:r>
              <a:rPr sz="900" spc="-15" dirty="0">
                <a:latin typeface="Trebuchet MS"/>
                <a:cs typeface="Trebuchet MS"/>
              </a:rPr>
              <a:t>v</a:t>
            </a:r>
            <a:r>
              <a:rPr sz="900" spc="-60" dirty="0">
                <a:latin typeface="Trebuchet MS"/>
                <a:cs typeface="Trebuchet MS"/>
              </a:rPr>
              <a:t>i</a:t>
            </a:r>
            <a:r>
              <a:rPr sz="900" spc="-20" dirty="0">
                <a:latin typeface="Trebuchet MS"/>
                <a:cs typeface="Trebuchet MS"/>
              </a:rPr>
              <a:t>ty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765035" y="3810000"/>
            <a:ext cx="344805" cy="334010"/>
            <a:chOff x="6765035" y="3810000"/>
            <a:chExt cx="344805" cy="334010"/>
          </a:xfrm>
        </p:grpSpPr>
        <p:sp>
          <p:nvSpPr>
            <p:cNvPr id="54" name="object 54"/>
            <p:cNvSpPr/>
            <p:nvPr/>
          </p:nvSpPr>
          <p:spPr>
            <a:xfrm>
              <a:off x="6803136" y="3810000"/>
              <a:ext cx="271780" cy="189230"/>
            </a:xfrm>
            <a:custGeom>
              <a:avLst/>
              <a:gdLst/>
              <a:ahLst/>
              <a:cxnLst/>
              <a:rect l="l" t="t" r="r" b="b"/>
              <a:pathLst>
                <a:path w="271779" h="189229">
                  <a:moveTo>
                    <a:pt x="214884" y="0"/>
                  </a:moveTo>
                  <a:lnTo>
                    <a:pt x="212217" y="0"/>
                  </a:lnTo>
                  <a:lnTo>
                    <a:pt x="211455" y="381"/>
                  </a:lnTo>
                  <a:lnTo>
                    <a:pt x="210693" y="1143"/>
                  </a:lnTo>
                  <a:lnTo>
                    <a:pt x="209931" y="2286"/>
                  </a:lnTo>
                  <a:lnTo>
                    <a:pt x="209169" y="3048"/>
                  </a:lnTo>
                  <a:lnTo>
                    <a:pt x="208788" y="4191"/>
                  </a:lnTo>
                  <a:lnTo>
                    <a:pt x="208407" y="4953"/>
                  </a:lnTo>
                  <a:lnTo>
                    <a:pt x="208502" y="6477"/>
                  </a:lnTo>
                  <a:lnTo>
                    <a:pt x="208788" y="7620"/>
                  </a:lnTo>
                  <a:lnTo>
                    <a:pt x="209169" y="8382"/>
                  </a:lnTo>
                  <a:lnTo>
                    <a:pt x="209550" y="9525"/>
                  </a:lnTo>
                  <a:lnTo>
                    <a:pt x="249174" y="15621"/>
                  </a:lnTo>
                  <a:lnTo>
                    <a:pt x="2286" y="178308"/>
                  </a:lnTo>
                  <a:lnTo>
                    <a:pt x="762" y="179832"/>
                  </a:lnTo>
                  <a:lnTo>
                    <a:pt x="381" y="180594"/>
                  </a:lnTo>
                  <a:lnTo>
                    <a:pt x="0" y="182118"/>
                  </a:lnTo>
                  <a:lnTo>
                    <a:pt x="0" y="184023"/>
                  </a:lnTo>
                  <a:lnTo>
                    <a:pt x="762" y="186309"/>
                  </a:lnTo>
                  <a:lnTo>
                    <a:pt x="1905" y="187071"/>
                  </a:lnTo>
                  <a:lnTo>
                    <a:pt x="3048" y="188214"/>
                  </a:lnTo>
                  <a:lnTo>
                    <a:pt x="4191" y="188595"/>
                  </a:lnTo>
                  <a:lnTo>
                    <a:pt x="5715" y="188976"/>
                  </a:lnTo>
                  <a:lnTo>
                    <a:pt x="8763" y="188214"/>
                  </a:lnTo>
                  <a:lnTo>
                    <a:pt x="258699" y="22860"/>
                  </a:lnTo>
                  <a:lnTo>
                    <a:pt x="270065" y="22860"/>
                  </a:lnTo>
                  <a:lnTo>
                    <a:pt x="271272" y="11811"/>
                  </a:lnTo>
                  <a:lnTo>
                    <a:pt x="271272" y="9525"/>
                  </a:lnTo>
                  <a:lnTo>
                    <a:pt x="270891" y="9144"/>
                  </a:lnTo>
                  <a:lnTo>
                    <a:pt x="270891" y="8763"/>
                  </a:lnTo>
                  <a:lnTo>
                    <a:pt x="270129" y="8001"/>
                  </a:lnTo>
                  <a:lnTo>
                    <a:pt x="269367" y="7620"/>
                  </a:lnTo>
                  <a:lnTo>
                    <a:pt x="268986" y="6858"/>
                  </a:lnTo>
                  <a:lnTo>
                    <a:pt x="268605" y="6477"/>
                  </a:lnTo>
                  <a:lnTo>
                    <a:pt x="268224" y="6477"/>
                  </a:lnTo>
                  <a:lnTo>
                    <a:pt x="267462" y="6096"/>
                  </a:lnTo>
                  <a:lnTo>
                    <a:pt x="267081" y="6096"/>
                  </a:lnTo>
                  <a:lnTo>
                    <a:pt x="266700" y="5715"/>
                  </a:lnTo>
                  <a:lnTo>
                    <a:pt x="266319" y="5715"/>
                  </a:lnTo>
                  <a:lnTo>
                    <a:pt x="214884" y="0"/>
                  </a:lnTo>
                  <a:close/>
                </a:path>
                <a:path w="271779" h="189229">
                  <a:moveTo>
                    <a:pt x="270065" y="22860"/>
                  </a:moveTo>
                  <a:lnTo>
                    <a:pt x="258699" y="22860"/>
                  </a:lnTo>
                  <a:lnTo>
                    <a:pt x="254508" y="62611"/>
                  </a:lnTo>
                  <a:lnTo>
                    <a:pt x="254508" y="64897"/>
                  </a:lnTo>
                  <a:lnTo>
                    <a:pt x="254889" y="66040"/>
                  </a:lnTo>
                  <a:lnTo>
                    <a:pt x="255651" y="66802"/>
                  </a:lnTo>
                  <a:lnTo>
                    <a:pt x="256032" y="67564"/>
                  </a:lnTo>
                  <a:lnTo>
                    <a:pt x="257175" y="68326"/>
                  </a:lnTo>
                  <a:lnTo>
                    <a:pt x="257937" y="68707"/>
                  </a:lnTo>
                  <a:lnTo>
                    <a:pt x="259842" y="68707"/>
                  </a:lnTo>
                  <a:lnTo>
                    <a:pt x="262128" y="68326"/>
                  </a:lnTo>
                  <a:lnTo>
                    <a:pt x="263652" y="67564"/>
                  </a:lnTo>
                  <a:lnTo>
                    <a:pt x="265176" y="66040"/>
                  </a:lnTo>
                  <a:lnTo>
                    <a:pt x="265557" y="64135"/>
                  </a:lnTo>
                  <a:lnTo>
                    <a:pt x="270065" y="2286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65035" y="3913632"/>
              <a:ext cx="344805" cy="230504"/>
            </a:xfrm>
            <a:custGeom>
              <a:avLst/>
              <a:gdLst/>
              <a:ahLst/>
              <a:cxnLst/>
              <a:rect l="l" t="t" r="r" b="b"/>
              <a:pathLst>
                <a:path w="344804" h="230504">
                  <a:moveTo>
                    <a:pt x="269621" y="0"/>
                  </a:moveTo>
                  <a:lnTo>
                    <a:pt x="266192" y="1143"/>
                  </a:lnTo>
                  <a:lnTo>
                    <a:pt x="265430" y="1905"/>
                  </a:lnTo>
                  <a:lnTo>
                    <a:pt x="265049" y="2667"/>
                  </a:lnTo>
                  <a:lnTo>
                    <a:pt x="264287" y="3429"/>
                  </a:lnTo>
                  <a:lnTo>
                    <a:pt x="264287" y="4572"/>
                  </a:lnTo>
                  <a:lnTo>
                    <a:pt x="263906" y="6096"/>
                  </a:lnTo>
                  <a:lnTo>
                    <a:pt x="263906" y="218694"/>
                  </a:lnTo>
                  <a:lnTo>
                    <a:pt x="241046" y="218694"/>
                  </a:lnTo>
                  <a:lnTo>
                    <a:pt x="241046" y="62357"/>
                  </a:lnTo>
                  <a:lnTo>
                    <a:pt x="239903" y="60071"/>
                  </a:lnTo>
                  <a:lnTo>
                    <a:pt x="238379" y="58547"/>
                  </a:lnTo>
                  <a:lnTo>
                    <a:pt x="237617" y="58166"/>
                  </a:lnTo>
                  <a:lnTo>
                    <a:pt x="236474" y="57785"/>
                  </a:lnTo>
                  <a:lnTo>
                    <a:pt x="188087" y="57785"/>
                  </a:lnTo>
                  <a:lnTo>
                    <a:pt x="186944" y="58166"/>
                  </a:lnTo>
                  <a:lnTo>
                    <a:pt x="186182" y="58547"/>
                  </a:lnTo>
                  <a:lnTo>
                    <a:pt x="183896" y="60833"/>
                  </a:lnTo>
                  <a:lnTo>
                    <a:pt x="183515" y="62357"/>
                  </a:lnTo>
                  <a:lnTo>
                    <a:pt x="183515" y="218694"/>
                  </a:lnTo>
                  <a:lnTo>
                    <a:pt x="160528" y="218694"/>
                  </a:lnTo>
                  <a:lnTo>
                    <a:pt x="160528" y="120777"/>
                  </a:lnTo>
                  <a:lnTo>
                    <a:pt x="160147" y="119634"/>
                  </a:lnTo>
                  <a:lnTo>
                    <a:pt x="160147" y="118872"/>
                  </a:lnTo>
                  <a:lnTo>
                    <a:pt x="159004" y="116586"/>
                  </a:lnTo>
                  <a:lnTo>
                    <a:pt x="157861" y="116205"/>
                  </a:lnTo>
                  <a:lnTo>
                    <a:pt x="157099" y="115443"/>
                  </a:lnTo>
                  <a:lnTo>
                    <a:pt x="155575" y="115443"/>
                  </a:lnTo>
                  <a:lnTo>
                    <a:pt x="154813" y="115062"/>
                  </a:lnTo>
                  <a:lnTo>
                    <a:pt x="108712" y="115062"/>
                  </a:lnTo>
                  <a:lnTo>
                    <a:pt x="107950" y="115443"/>
                  </a:lnTo>
                  <a:lnTo>
                    <a:pt x="106807" y="115443"/>
                  </a:lnTo>
                  <a:lnTo>
                    <a:pt x="106045" y="116205"/>
                  </a:lnTo>
                  <a:lnTo>
                    <a:pt x="104521" y="116586"/>
                  </a:lnTo>
                  <a:lnTo>
                    <a:pt x="103378" y="118872"/>
                  </a:lnTo>
                  <a:lnTo>
                    <a:pt x="103378" y="119634"/>
                  </a:lnTo>
                  <a:lnTo>
                    <a:pt x="102997" y="120777"/>
                  </a:lnTo>
                  <a:lnTo>
                    <a:pt x="102997" y="218694"/>
                  </a:lnTo>
                  <a:lnTo>
                    <a:pt x="80137" y="218694"/>
                  </a:lnTo>
                  <a:lnTo>
                    <a:pt x="80137" y="177419"/>
                  </a:lnTo>
                  <a:lnTo>
                    <a:pt x="79756" y="176276"/>
                  </a:lnTo>
                  <a:lnTo>
                    <a:pt x="79375" y="175514"/>
                  </a:lnTo>
                  <a:lnTo>
                    <a:pt x="78613" y="174752"/>
                  </a:lnTo>
                  <a:lnTo>
                    <a:pt x="77851" y="173609"/>
                  </a:lnTo>
                  <a:lnTo>
                    <a:pt x="75565" y="172847"/>
                  </a:lnTo>
                  <a:lnTo>
                    <a:pt x="27432" y="172847"/>
                  </a:lnTo>
                  <a:lnTo>
                    <a:pt x="25146" y="173609"/>
                  </a:lnTo>
                  <a:lnTo>
                    <a:pt x="24384" y="174752"/>
                  </a:lnTo>
                  <a:lnTo>
                    <a:pt x="23622" y="175514"/>
                  </a:lnTo>
                  <a:lnTo>
                    <a:pt x="23241" y="176276"/>
                  </a:lnTo>
                  <a:lnTo>
                    <a:pt x="22860" y="177419"/>
                  </a:lnTo>
                  <a:lnTo>
                    <a:pt x="22860" y="218694"/>
                  </a:lnTo>
                  <a:lnTo>
                    <a:pt x="4572" y="218694"/>
                  </a:lnTo>
                  <a:lnTo>
                    <a:pt x="3048" y="219075"/>
                  </a:lnTo>
                  <a:lnTo>
                    <a:pt x="762" y="221361"/>
                  </a:lnTo>
                  <a:lnTo>
                    <a:pt x="381" y="222123"/>
                  </a:lnTo>
                  <a:lnTo>
                    <a:pt x="0" y="223266"/>
                  </a:lnTo>
                  <a:lnTo>
                    <a:pt x="0" y="225933"/>
                  </a:lnTo>
                  <a:lnTo>
                    <a:pt x="381" y="226695"/>
                  </a:lnTo>
                  <a:lnTo>
                    <a:pt x="762" y="227838"/>
                  </a:lnTo>
                  <a:lnTo>
                    <a:pt x="2286" y="229362"/>
                  </a:lnTo>
                  <a:lnTo>
                    <a:pt x="3048" y="229743"/>
                  </a:lnTo>
                  <a:lnTo>
                    <a:pt x="4572" y="230124"/>
                  </a:lnTo>
                  <a:lnTo>
                    <a:pt x="339852" y="230124"/>
                  </a:lnTo>
                  <a:lnTo>
                    <a:pt x="340614" y="229743"/>
                  </a:lnTo>
                  <a:lnTo>
                    <a:pt x="341757" y="229362"/>
                  </a:lnTo>
                  <a:lnTo>
                    <a:pt x="342900" y="228600"/>
                  </a:lnTo>
                  <a:lnTo>
                    <a:pt x="343281" y="227838"/>
                  </a:lnTo>
                  <a:lnTo>
                    <a:pt x="344043" y="226695"/>
                  </a:lnTo>
                  <a:lnTo>
                    <a:pt x="344043" y="225933"/>
                  </a:lnTo>
                  <a:lnTo>
                    <a:pt x="344424" y="224409"/>
                  </a:lnTo>
                  <a:lnTo>
                    <a:pt x="344043" y="223266"/>
                  </a:lnTo>
                  <a:lnTo>
                    <a:pt x="344043" y="222123"/>
                  </a:lnTo>
                  <a:lnTo>
                    <a:pt x="343281" y="221361"/>
                  </a:lnTo>
                  <a:lnTo>
                    <a:pt x="342900" y="220599"/>
                  </a:lnTo>
                  <a:lnTo>
                    <a:pt x="340614" y="219075"/>
                  </a:lnTo>
                  <a:lnTo>
                    <a:pt x="339852" y="218694"/>
                  </a:lnTo>
                  <a:lnTo>
                    <a:pt x="338709" y="218694"/>
                  </a:lnTo>
                  <a:lnTo>
                    <a:pt x="321564" y="218694"/>
                  </a:lnTo>
                  <a:lnTo>
                    <a:pt x="321564" y="6096"/>
                  </a:lnTo>
                  <a:lnTo>
                    <a:pt x="321183" y="4572"/>
                  </a:lnTo>
                  <a:lnTo>
                    <a:pt x="321183" y="3429"/>
                  </a:lnTo>
                  <a:lnTo>
                    <a:pt x="320421" y="2667"/>
                  </a:lnTo>
                  <a:lnTo>
                    <a:pt x="320040" y="1905"/>
                  </a:lnTo>
                  <a:lnTo>
                    <a:pt x="317754" y="762"/>
                  </a:lnTo>
                  <a:lnTo>
                    <a:pt x="316611" y="381"/>
                  </a:lnTo>
                  <a:lnTo>
                    <a:pt x="269621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7731252" y="3592067"/>
            <a:ext cx="1028700" cy="1068705"/>
          </a:xfrm>
          <a:custGeom>
            <a:avLst/>
            <a:gdLst/>
            <a:ahLst/>
            <a:cxnLst/>
            <a:rect l="l" t="t" r="r" b="b"/>
            <a:pathLst>
              <a:path w="1028700" h="1068704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6874"/>
                </a:lnTo>
                <a:lnTo>
                  <a:pt x="6120" y="942470"/>
                </a:lnTo>
                <a:lnTo>
                  <a:pt x="23396" y="983431"/>
                </a:lnTo>
                <a:lnTo>
                  <a:pt x="50196" y="1018127"/>
                </a:lnTo>
                <a:lnTo>
                  <a:pt x="84892" y="1044927"/>
                </a:lnTo>
                <a:lnTo>
                  <a:pt x="125853" y="1062203"/>
                </a:lnTo>
                <a:lnTo>
                  <a:pt x="171450" y="1068324"/>
                </a:lnTo>
                <a:lnTo>
                  <a:pt x="857250" y="1068324"/>
                </a:lnTo>
                <a:lnTo>
                  <a:pt x="902846" y="1062203"/>
                </a:lnTo>
                <a:lnTo>
                  <a:pt x="943807" y="1044927"/>
                </a:lnTo>
                <a:lnTo>
                  <a:pt x="978503" y="1018127"/>
                </a:lnTo>
                <a:lnTo>
                  <a:pt x="1005303" y="983431"/>
                </a:lnTo>
                <a:lnTo>
                  <a:pt x="1022579" y="942470"/>
                </a:lnTo>
                <a:lnTo>
                  <a:pt x="1028700" y="896874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944104" y="4196842"/>
            <a:ext cx="589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marR="5080" indent="-8128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Trebuchet MS"/>
                <a:cs typeface="Trebuchet MS"/>
              </a:rPr>
              <a:t>A</a:t>
            </a:r>
            <a:r>
              <a:rPr sz="900" spc="-5" dirty="0">
                <a:latin typeface="Trebuchet MS"/>
                <a:cs typeface="Trebuchet MS"/>
              </a:rPr>
              <a:t>ppl</a:t>
            </a:r>
            <a:r>
              <a:rPr sz="900" spc="-60" dirty="0">
                <a:latin typeface="Trebuchet MS"/>
                <a:cs typeface="Trebuchet MS"/>
              </a:rPr>
              <a:t>i</a:t>
            </a:r>
            <a:r>
              <a:rPr sz="900" spc="-40" dirty="0">
                <a:latin typeface="Trebuchet MS"/>
                <a:cs typeface="Trebuchet MS"/>
              </a:rPr>
              <a:t>cati</a:t>
            </a:r>
            <a:r>
              <a:rPr sz="900" spc="25" dirty="0">
                <a:latin typeface="Trebuchet MS"/>
                <a:cs typeface="Trebuchet MS"/>
              </a:rPr>
              <a:t>o</a:t>
            </a:r>
            <a:r>
              <a:rPr sz="900" spc="15" dirty="0">
                <a:latin typeface="Trebuchet MS"/>
                <a:cs typeface="Trebuchet MS"/>
              </a:rPr>
              <a:t>n </a:t>
            </a:r>
            <a:r>
              <a:rPr sz="900" spc="5" dirty="0">
                <a:latin typeface="Times New Roman"/>
                <a:cs typeface="Times New Roman"/>
              </a:rPr>
              <a:t> </a:t>
            </a:r>
            <a:r>
              <a:rPr sz="900" spc="-15" dirty="0">
                <a:latin typeface="Trebuchet MS"/>
                <a:cs typeface="Trebuchet MS"/>
              </a:rPr>
              <a:t>Services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068056" y="3799332"/>
            <a:ext cx="350520" cy="303530"/>
            <a:chOff x="8068056" y="3799332"/>
            <a:chExt cx="350520" cy="303530"/>
          </a:xfrm>
        </p:grpSpPr>
        <p:sp>
          <p:nvSpPr>
            <p:cNvPr id="59" name="object 59"/>
            <p:cNvSpPr/>
            <p:nvPr/>
          </p:nvSpPr>
          <p:spPr>
            <a:xfrm>
              <a:off x="8115300" y="3869435"/>
              <a:ext cx="303530" cy="233679"/>
            </a:xfrm>
            <a:custGeom>
              <a:avLst/>
              <a:gdLst/>
              <a:ahLst/>
              <a:cxnLst/>
              <a:rect l="l" t="t" r="r" b="b"/>
              <a:pathLst>
                <a:path w="303529" h="233679">
                  <a:moveTo>
                    <a:pt x="303276" y="70104"/>
                  </a:moveTo>
                  <a:lnTo>
                    <a:pt x="268351" y="70104"/>
                  </a:lnTo>
                  <a:lnTo>
                    <a:pt x="268351" y="128397"/>
                  </a:lnTo>
                  <a:lnTo>
                    <a:pt x="268351" y="133362"/>
                  </a:lnTo>
                  <a:lnTo>
                    <a:pt x="267208" y="138049"/>
                  </a:lnTo>
                  <a:lnTo>
                    <a:pt x="266446" y="142367"/>
                  </a:lnTo>
                  <a:lnTo>
                    <a:pt x="264414" y="146558"/>
                  </a:lnTo>
                  <a:lnTo>
                    <a:pt x="230632" y="174117"/>
                  </a:lnTo>
                  <a:lnTo>
                    <a:pt x="221361" y="175272"/>
                  </a:lnTo>
                  <a:lnTo>
                    <a:pt x="0" y="175272"/>
                  </a:lnTo>
                  <a:lnTo>
                    <a:pt x="0" y="202057"/>
                  </a:lnTo>
                  <a:lnTo>
                    <a:pt x="15494" y="227342"/>
                  </a:lnTo>
                  <a:lnTo>
                    <a:pt x="18288" y="229247"/>
                  </a:lnTo>
                  <a:lnTo>
                    <a:pt x="21336" y="230517"/>
                  </a:lnTo>
                  <a:lnTo>
                    <a:pt x="24511" y="232029"/>
                  </a:lnTo>
                  <a:lnTo>
                    <a:pt x="27940" y="232791"/>
                  </a:lnTo>
                  <a:lnTo>
                    <a:pt x="31496" y="233172"/>
                  </a:lnTo>
                  <a:lnTo>
                    <a:pt x="271780" y="233172"/>
                  </a:lnTo>
                  <a:lnTo>
                    <a:pt x="292735" y="223532"/>
                  </a:lnTo>
                  <a:lnTo>
                    <a:pt x="297434" y="218059"/>
                  </a:lnTo>
                  <a:lnTo>
                    <a:pt x="299339" y="215277"/>
                  </a:lnTo>
                  <a:lnTo>
                    <a:pt x="300609" y="212217"/>
                  </a:lnTo>
                  <a:lnTo>
                    <a:pt x="301752" y="209042"/>
                  </a:lnTo>
                  <a:lnTo>
                    <a:pt x="302514" y="205232"/>
                  </a:lnTo>
                  <a:lnTo>
                    <a:pt x="303276" y="202057"/>
                  </a:lnTo>
                  <a:lnTo>
                    <a:pt x="303276" y="70104"/>
                  </a:lnTo>
                  <a:close/>
                </a:path>
                <a:path w="303529" h="233679">
                  <a:moveTo>
                    <a:pt x="303276" y="31242"/>
                  </a:moveTo>
                  <a:lnTo>
                    <a:pt x="292735" y="10033"/>
                  </a:lnTo>
                  <a:lnTo>
                    <a:pt x="290830" y="7747"/>
                  </a:lnTo>
                  <a:lnTo>
                    <a:pt x="271780" y="0"/>
                  </a:lnTo>
                  <a:lnTo>
                    <a:pt x="268224" y="0"/>
                  </a:lnTo>
                  <a:lnTo>
                    <a:pt x="268224" y="57912"/>
                  </a:lnTo>
                  <a:lnTo>
                    <a:pt x="303276" y="57912"/>
                  </a:lnTo>
                  <a:lnTo>
                    <a:pt x="303276" y="31242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68056" y="3799331"/>
              <a:ext cx="303530" cy="233679"/>
            </a:xfrm>
            <a:custGeom>
              <a:avLst/>
              <a:gdLst/>
              <a:ahLst/>
              <a:cxnLst/>
              <a:rect l="l" t="t" r="r" b="b"/>
              <a:pathLst>
                <a:path w="303529" h="233679">
                  <a:moveTo>
                    <a:pt x="303276" y="70116"/>
                  </a:moveTo>
                  <a:lnTo>
                    <a:pt x="0" y="70116"/>
                  </a:lnTo>
                  <a:lnTo>
                    <a:pt x="0" y="201803"/>
                  </a:lnTo>
                  <a:lnTo>
                    <a:pt x="762" y="205232"/>
                  </a:lnTo>
                  <a:lnTo>
                    <a:pt x="1143" y="208407"/>
                  </a:lnTo>
                  <a:lnTo>
                    <a:pt x="2667" y="211455"/>
                  </a:lnTo>
                  <a:lnTo>
                    <a:pt x="3937" y="214630"/>
                  </a:lnTo>
                  <a:lnTo>
                    <a:pt x="5842" y="217297"/>
                  </a:lnTo>
                  <a:lnTo>
                    <a:pt x="8128" y="219976"/>
                  </a:lnTo>
                  <a:lnTo>
                    <a:pt x="10160" y="222758"/>
                  </a:lnTo>
                  <a:lnTo>
                    <a:pt x="12446" y="225056"/>
                  </a:lnTo>
                  <a:lnTo>
                    <a:pt x="15113" y="227330"/>
                  </a:lnTo>
                  <a:lnTo>
                    <a:pt x="18288" y="228473"/>
                  </a:lnTo>
                  <a:lnTo>
                    <a:pt x="20955" y="230505"/>
                  </a:lnTo>
                  <a:lnTo>
                    <a:pt x="24511" y="231267"/>
                  </a:lnTo>
                  <a:lnTo>
                    <a:pt x="27940" y="232041"/>
                  </a:lnTo>
                  <a:lnTo>
                    <a:pt x="31496" y="232791"/>
                  </a:lnTo>
                  <a:lnTo>
                    <a:pt x="35052" y="233172"/>
                  </a:lnTo>
                  <a:lnTo>
                    <a:pt x="268224" y="233172"/>
                  </a:lnTo>
                  <a:lnTo>
                    <a:pt x="288163" y="226568"/>
                  </a:lnTo>
                  <a:lnTo>
                    <a:pt x="290830" y="225056"/>
                  </a:lnTo>
                  <a:lnTo>
                    <a:pt x="295910" y="219976"/>
                  </a:lnTo>
                  <a:lnTo>
                    <a:pt x="297434" y="217297"/>
                  </a:lnTo>
                  <a:lnTo>
                    <a:pt x="299339" y="214630"/>
                  </a:lnTo>
                  <a:lnTo>
                    <a:pt x="300990" y="211455"/>
                  </a:lnTo>
                  <a:lnTo>
                    <a:pt x="302133" y="208407"/>
                  </a:lnTo>
                  <a:lnTo>
                    <a:pt x="302895" y="205232"/>
                  </a:lnTo>
                  <a:lnTo>
                    <a:pt x="303276" y="201803"/>
                  </a:lnTo>
                  <a:lnTo>
                    <a:pt x="303276" y="197866"/>
                  </a:lnTo>
                  <a:lnTo>
                    <a:pt x="303276" y="70116"/>
                  </a:lnTo>
                  <a:close/>
                </a:path>
                <a:path w="303529" h="233679">
                  <a:moveTo>
                    <a:pt x="303276" y="46355"/>
                  </a:moveTo>
                  <a:lnTo>
                    <a:pt x="303161" y="30099"/>
                  </a:lnTo>
                  <a:lnTo>
                    <a:pt x="302895" y="27432"/>
                  </a:lnTo>
                  <a:lnTo>
                    <a:pt x="302133" y="24384"/>
                  </a:lnTo>
                  <a:lnTo>
                    <a:pt x="301675" y="23114"/>
                  </a:lnTo>
                  <a:lnTo>
                    <a:pt x="300990" y="21209"/>
                  </a:lnTo>
                  <a:lnTo>
                    <a:pt x="299339" y="18161"/>
                  </a:lnTo>
                  <a:lnTo>
                    <a:pt x="297434" y="15113"/>
                  </a:lnTo>
                  <a:lnTo>
                    <a:pt x="295910" y="12319"/>
                  </a:lnTo>
                  <a:lnTo>
                    <a:pt x="293116" y="10033"/>
                  </a:lnTo>
                  <a:lnTo>
                    <a:pt x="290830" y="7747"/>
                  </a:lnTo>
                  <a:lnTo>
                    <a:pt x="288163" y="5842"/>
                  </a:lnTo>
                  <a:lnTo>
                    <a:pt x="271780" y="0"/>
                  </a:lnTo>
                  <a:lnTo>
                    <a:pt x="128270" y="0"/>
                  </a:lnTo>
                  <a:lnTo>
                    <a:pt x="128270" y="32385"/>
                  </a:lnTo>
                  <a:lnTo>
                    <a:pt x="128270" y="37084"/>
                  </a:lnTo>
                  <a:lnTo>
                    <a:pt x="127508" y="39370"/>
                  </a:lnTo>
                  <a:lnTo>
                    <a:pt x="126365" y="40894"/>
                  </a:lnTo>
                  <a:lnTo>
                    <a:pt x="125222" y="42799"/>
                  </a:lnTo>
                  <a:lnTo>
                    <a:pt x="123317" y="44069"/>
                  </a:lnTo>
                  <a:lnTo>
                    <a:pt x="120904" y="45593"/>
                  </a:lnTo>
                  <a:lnTo>
                    <a:pt x="119380" y="45974"/>
                  </a:lnTo>
                  <a:lnTo>
                    <a:pt x="116586" y="46355"/>
                  </a:lnTo>
                  <a:lnTo>
                    <a:pt x="112014" y="45593"/>
                  </a:lnTo>
                  <a:lnTo>
                    <a:pt x="110363" y="44069"/>
                  </a:lnTo>
                  <a:lnTo>
                    <a:pt x="108458" y="42799"/>
                  </a:lnTo>
                  <a:lnTo>
                    <a:pt x="106934" y="40894"/>
                  </a:lnTo>
                  <a:lnTo>
                    <a:pt x="105791" y="39370"/>
                  </a:lnTo>
                  <a:lnTo>
                    <a:pt x="105029" y="34798"/>
                  </a:lnTo>
                  <a:lnTo>
                    <a:pt x="105791" y="30099"/>
                  </a:lnTo>
                  <a:lnTo>
                    <a:pt x="106934" y="28194"/>
                  </a:lnTo>
                  <a:lnTo>
                    <a:pt x="110363" y="24765"/>
                  </a:lnTo>
                  <a:lnTo>
                    <a:pt x="112014" y="23876"/>
                  </a:lnTo>
                  <a:lnTo>
                    <a:pt x="114300" y="23114"/>
                  </a:lnTo>
                  <a:lnTo>
                    <a:pt x="119380" y="23114"/>
                  </a:lnTo>
                  <a:lnTo>
                    <a:pt x="120904" y="23876"/>
                  </a:lnTo>
                  <a:lnTo>
                    <a:pt x="123317" y="24765"/>
                  </a:lnTo>
                  <a:lnTo>
                    <a:pt x="125222" y="26670"/>
                  </a:lnTo>
                  <a:lnTo>
                    <a:pt x="126365" y="28194"/>
                  </a:lnTo>
                  <a:lnTo>
                    <a:pt x="127508" y="30099"/>
                  </a:lnTo>
                  <a:lnTo>
                    <a:pt x="128270" y="32385"/>
                  </a:lnTo>
                  <a:lnTo>
                    <a:pt x="128270" y="0"/>
                  </a:lnTo>
                  <a:lnTo>
                    <a:pt x="93345" y="0"/>
                  </a:lnTo>
                  <a:lnTo>
                    <a:pt x="93345" y="32385"/>
                  </a:lnTo>
                  <a:lnTo>
                    <a:pt x="93345" y="37084"/>
                  </a:lnTo>
                  <a:lnTo>
                    <a:pt x="81280" y="46355"/>
                  </a:lnTo>
                  <a:lnTo>
                    <a:pt x="79375" y="45974"/>
                  </a:lnTo>
                  <a:lnTo>
                    <a:pt x="76962" y="45593"/>
                  </a:lnTo>
                  <a:lnTo>
                    <a:pt x="75057" y="44069"/>
                  </a:lnTo>
                  <a:lnTo>
                    <a:pt x="73533" y="42799"/>
                  </a:lnTo>
                  <a:lnTo>
                    <a:pt x="71882" y="40894"/>
                  </a:lnTo>
                  <a:lnTo>
                    <a:pt x="69977" y="37084"/>
                  </a:lnTo>
                  <a:lnTo>
                    <a:pt x="69977" y="32385"/>
                  </a:lnTo>
                  <a:lnTo>
                    <a:pt x="71120" y="30099"/>
                  </a:lnTo>
                  <a:lnTo>
                    <a:pt x="71882" y="28194"/>
                  </a:lnTo>
                  <a:lnTo>
                    <a:pt x="73533" y="26670"/>
                  </a:lnTo>
                  <a:lnTo>
                    <a:pt x="75057" y="24765"/>
                  </a:lnTo>
                  <a:lnTo>
                    <a:pt x="76962" y="23876"/>
                  </a:lnTo>
                  <a:lnTo>
                    <a:pt x="79375" y="23114"/>
                  </a:lnTo>
                  <a:lnTo>
                    <a:pt x="83947" y="23114"/>
                  </a:lnTo>
                  <a:lnTo>
                    <a:pt x="86360" y="23876"/>
                  </a:lnTo>
                  <a:lnTo>
                    <a:pt x="88265" y="24765"/>
                  </a:lnTo>
                  <a:lnTo>
                    <a:pt x="89789" y="26670"/>
                  </a:lnTo>
                  <a:lnTo>
                    <a:pt x="91313" y="28194"/>
                  </a:lnTo>
                  <a:lnTo>
                    <a:pt x="92202" y="30099"/>
                  </a:lnTo>
                  <a:lnTo>
                    <a:pt x="93345" y="32385"/>
                  </a:lnTo>
                  <a:lnTo>
                    <a:pt x="93345" y="0"/>
                  </a:lnTo>
                  <a:lnTo>
                    <a:pt x="58293" y="0"/>
                  </a:lnTo>
                  <a:lnTo>
                    <a:pt x="58293" y="34798"/>
                  </a:lnTo>
                  <a:lnTo>
                    <a:pt x="57531" y="39370"/>
                  </a:lnTo>
                  <a:lnTo>
                    <a:pt x="56388" y="40894"/>
                  </a:lnTo>
                  <a:lnTo>
                    <a:pt x="54864" y="42799"/>
                  </a:lnTo>
                  <a:lnTo>
                    <a:pt x="52832" y="44069"/>
                  </a:lnTo>
                  <a:lnTo>
                    <a:pt x="51308" y="45593"/>
                  </a:lnTo>
                  <a:lnTo>
                    <a:pt x="46609" y="46355"/>
                  </a:lnTo>
                  <a:lnTo>
                    <a:pt x="43942" y="45974"/>
                  </a:lnTo>
                  <a:lnTo>
                    <a:pt x="42418" y="45593"/>
                  </a:lnTo>
                  <a:lnTo>
                    <a:pt x="40005" y="44069"/>
                  </a:lnTo>
                  <a:lnTo>
                    <a:pt x="38100" y="42799"/>
                  </a:lnTo>
                  <a:lnTo>
                    <a:pt x="36957" y="40894"/>
                  </a:lnTo>
                  <a:lnTo>
                    <a:pt x="35814" y="39370"/>
                  </a:lnTo>
                  <a:lnTo>
                    <a:pt x="35052" y="37084"/>
                  </a:lnTo>
                  <a:lnTo>
                    <a:pt x="35052" y="32385"/>
                  </a:lnTo>
                  <a:lnTo>
                    <a:pt x="42418" y="23876"/>
                  </a:lnTo>
                  <a:lnTo>
                    <a:pt x="43942" y="23114"/>
                  </a:lnTo>
                  <a:lnTo>
                    <a:pt x="49022" y="23114"/>
                  </a:lnTo>
                  <a:lnTo>
                    <a:pt x="51308" y="23876"/>
                  </a:lnTo>
                  <a:lnTo>
                    <a:pt x="58293" y="34798"/>
                  </a:lnTo>
                  <a:lnTo>
                    <a:pt x="58293" y="0"/>
                  </a:lnTo>
                  <a:lnTo>
                    <a:pt x="31496" y="0"/>
                  </a:lnTo>
                  <a:lnTo>
                    <a:pt x="24511" y="1524"/>
                  </a:lnTo>
                  <a:lnTo>
                    <a:pt x="2667" y="21209"/>
                  </a:lnTo>
                  <a:lnTo>
                    <a:pt x="1143" y="24384"/>
                  </a:lnTo>
                  <a:lnTo>
                    <a:pt x="762" y="27432"/>
                  </a:lnTo>
                  <a:lnTo>
                    <a:pt x="0" y="31242"/>
                  </a:lnTo>
                  <a:lnTo>
                    <a:pt x="0" y="57912"/>
                  </a:lnTo>
                  <a:lnTo>
                    <a:pt x="303276" y="57912"/>
                  </a:lnTo>
                  <a:lnTo>
                    <a:pt x="303276" y="46355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9025128" y="3592067"/>
            <a:ext cx="1028700" cy="1068705"/>
          </a:xfrm>
          <a:custGeom>
            <a:avLst/>
            <a:gdLst/>
            <a:ahLst/>
            <a:cxnLst/>
            <a:rect l="l" t="t" r="r" b="b"/>
            <a:pathLst>
              <a:path w="1028700" h="1068704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6874"/>
                </a:lnTo>
                <a:lnTo>
                  <a:pt x="6120" y="942470"/>
                </a:lnTo>
                <a:lnTo>
                  <a:pt x="23396" y="983431"/>
                </a:lnTo>
                <a:lnTo>
                  <a:pt x="50196" y="1018127"/>
                </a:lnTo>
                <a:lnTo>
                  <a:pt x="84892" y="1044927"/>
                </a:lnTo>
                <a:lnTo>
                  <a:pt x="125853" y="1062203"/>
                </a:lnTo>
                <a:lnTo>
                  <a:pt x="171450" y="1068324"/>
                </a:lnTo>
                <a:lnTo>
                  <a:pt x="857250" y="1068324"/>
                </a:lnTo>
                <a:lnTo>
                  <a:pt x="902846" y="1062203"/>
                </a:lnTo>
                <a:lnTo>
                  <a:pt x="943807" y="1044927"/>
                </a:lnTo>
                <a:lnTo>
                  <a:pt x="978503" y="1018127"/>
                </a:lnTo>
                <a:lnTo>
                  <a:pt x="1005303" y="983431"/>
                </a:lnTo>
                <a:lnTo>
                  <a:pt x="1022579" y="942470"/>
                </a:lnTo>
                <a:lnTo>
                  <a:pt x="1028700" y="896874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9146792" y="4196842"/>
            <a:ext cx="77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055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latin typeface="Trebuchet MS"/>
                <a:cs typeface="Trebuchet MS"/>
              </a:rPr>
              <a:t>D</a:t>
            </a:r>
            <a:r>
              <a:rPr sz="900" spc="-10" dirty="0">
                <a:latin typeface="Trebuchet MS"/>
                <a:cs typeface="Trebuchet MS"/>
              </a:rPr>
              <a:t>e</a:t>
            </a:r>
            <a:r>
              <a:rPr sz="900" dirty="0">
                <a:latin typeface="Trebuchet MS"/>
                <a:cs typeface="Trebuchet MS"/>
              </a:rPr>
              <a:t>s</a:t>
            </a:r>
            <a:r>
              <a:rPr sz="900" spc="-30" dirty="0">
                <a:latin typeface="Trebuchet MS"/>
                <a:cs typeface="Trebuchet MS"/>
              </a:rPr>
              <a:t>kt</a:t>
            </a:r>
            <a:r>
              <a:rPr sz="900" spc="25" dirty="0">
                <a:latin typeface="Trebuchet MS"/>
                <a:cs typeface="Trebuchet MS"/>
              </a:rPr>
              <a:t>o</a:t>
            </a:r>
            <a:r>
              <a:rPr sz="900" spc="10" dirty="0">
                <a:latin typeface="Trebuchet MS"/>
                <a:cs typeface="Trebuchet MS"/>
              </a:rPr>
              <a:t>p</a:t>
            </a:r>
            <a:r>
              <a:rPr sz="90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rebuchet MS"/>
                <a:cs typeface="Trebuchet MS"/>
              </a:rPr>
              <a:t>an</a:t>
            </a:r>
            <a:r>
              <a:rPr sz="900" spc="5" dirty="0">
                <a:latin typeface="Trebuchet MS"/>
                <a:cs typeface="Trebuchet MS"/>
              </a:rPr>
              <a:t>d </a:t>
            </a:r>
            <a:r>
              <a:rPr sz="900" spc="5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rebuchet MS"/>
                <a:cs typeface="Trebuchet MS"/>
              </a:rPr>
              <a:t>A</a:t>
            </a:r>
            <a:r>
              <a:rPr sz="900" spc="10" dirty="0">
                <a:latin typeface="Trebuchet MS"/>
                <a:cs typeface="Trebuchet MS"/>
              </a:rPr>
              <a:t>pp</a:t>
            </a:r>
            <a:r>
              <a:rPr sz="900" dirty="0">
                <a:latin typeface="Times New Roman"/>
                <a:cs typeface="Times New Roman"/>
              </a:rPr>
              <a:t> </a:t>
            </a:r>
            <a:r>
              <a:rPr sz="900" spc="65" dirty="0">
                <a:latin typeface="Trebuchet MS"/>
                <a:cs typeface="Trebuchet MS"/>
              </a:rPr>
              <a:t>S</a:t>
            </a:r>
            <a:r>
              <a:rPr sz="900" spc="-15" dirty="0">
                <a:latin typeface="Trebuchet MS"/>
                <a:cs typeface="Trebuchet MS"/>
              </a:rPr>
              <a:t>trea</a:t>
            </a:r>
            <a:r>
              <a:rPr sz="900" spc="-30" dirty="0">
                <a:latin typeface="Trebuchet MS"/>
                <a:cs typeface="Trebuchet MS"/>
              </a:rPr>
              <a:t>m</a:t>
            </a:r>
            <a:r>
              <a:rPr sz="900" spc="-60" dirty="0">
                <a:latin typeface="Trebuchet MS"/>
                <a:cs typeface="Trebuchet MS"/>
              </a:rPr>
              <a:t>i</a:t>
            </a:r>
            <a:r>
              <a:rPr sz="900" spc="15" dirty="0">
                <a:latin typeface="Trebuchet MS"/>
                <a:cs typeface="Trebuchet MS"/>
              </a:rPr>
              <a:t>n</a:t>
            </a:r>
            <a:r>
              <a:rPr sz="900" spc="55" dirty="0">
                <a:latin typeface="Trebuchet MS"/>
                <a:cs typeface="Trebuchet MS"/>
              </a:rPr>
              <a:t>g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9357359" y="3777996"/>
            <a:ext cx="390525" cy="376555"/>
            <a:chOff x="9357359" y="3777996"/>
            <a:chExt cx="390525" cy="376555"/>
          </a:xfrm>
        </p:grpSpPr>
        <p:sp>
          <p:nvSpPr>
            <p:cNvPr id="64" name="object 64"/>
            <p:cNvSpPr/>
            <p:nvPr/>
          </p:nvSpPr>
          <p:spPr>
            <a:xfrm>
              <a:off x="9357359" y="3777996"/>
              <a:ext cx="390525" cy="271780"/>
            </a:xfrm>
            <a:custGeom>
              <a:avLst/>
              <a:gdLst/>
              <a:ahLst/>
              <a:cxnLst/>
              <a:rect l="l" t="t" r="r" b="b"/>
              <a:pathLst>
                <a:path w="390525" h="271779">
                  <a:moveTo>
                    <a:pt x="364617" y="0"/>
                  </a:moveTo>
                  <a:lnTo>
                    <a:pt x="25400" y="0"/>
                  </a:lnTo>
                  <a:lnTo>
                    <a:pt x="18161" y="1270"/>
                  </a:lnTo>
                  <a:lnTo>
                    <a:pt x="15494" y="2159"/>
                  </a:lnTo>
                  <a:lnTo>
                    <a:pt x="12954" y="3048"/>
                  </a:lnTo>
                  <a:lnTo>
                    <a:pt x="11176" y="4699"/>
                  </a:lnTo>
                  <a:lnTo>
                    <a:pt x="9525" y="5969"/>
                  </a:lnTo>
                  <a:lnTo>
                    <a:pt x="7366" y="8128"/>
                  </a:lnTo>
                  <a:lnTo>
                    <a:pt x="5588" y="9398"/>
                  </a:lnTo>
                  <a:lnTo>
                    <a:pt x="3937" y="11557"/>
                  </a:lnTo>
                  <a:lnTo>
                    <a:pt x="2540" y="13716"/>
                  </a:lnTo>
                  <a:lnTo>
                    <a:pt x="889" y="18415"/>
                  </a:lnTo>
                  <a:lnTo>
                    <a:pt x="381" y="20574"/>
                  </a:lnTo>
                  <a:lnTo>
                    <a:pt x="0" y="23495"/>
                  </a:lnTo>
                  <a:lnTo>
                    <a:pt x="0" y="247777"/>
                  </a:lnTo>
                  <a:lnTo>
                    <a:pt x="381" y="250698"/>
                  </a:lnTo>
                  <a:lnTo>
                    <a:pt x="889" y="253238"/>
                  </a:lnTo>
                  <a:lnTo>
                    <a:pt x="1778" y="255397"/>
                  </a:lnTo>
                  <a:lnTo>
                    <a:pt x="2540" y="258064"/>
                  </a:lnTo>
                  <a:lnTo>
                    <a:pt x="3937" y="259715"/>
                  </a:lnTo>
                  <a:lnTo>
                    <a:pt x="5588" y="262255"/>
                  </a:lnTo>
                  <a:lnTo>
                    <a:pt x="7366" y="263525"/>
                  </a:lnTo>
                  <a:lnTo>
                    <a:pt x="9525" y="265303"/>
                  </a:lnTo>
                  <a:lnTo>
                    <a:pt x="11176" y="266954"/>
                  </a:lnTo>
                  <a:lnTo>
                    <a:pt x="12954" y="268224"/>
                  </a:lnTo>
                  <a:lnTo>
                    <a:pt x="15494" y="269113"/>
                  </a:lnTo>
                  <a:lnTo>
                    <a:pt x="18161" y="270002"/>
                  </a:lnTo>
                  <a:lnTo>
                    <a:pt x="20320" y="270891"/>
                  </a:lnTo>
                  <a:lnTo>
                    <a:pt x="23241" y="271272"/>
                  </a:lnTo>
                  <a:lnTo>
                    <a:pt x="168783" y="271272"/>
                  </a:lnTo>
                  <a:lnTo>
                    <a:pt x="168783" y="245618"/>
                  </a:lnTo>
                  <a:lnTo>
                    <a:pt x="25400" y="245618"/>
                  </a:lnTo>
                  <a:lnTo>
                    <a:pt x="25400" y="26162"/>
                  </a:lnTo>
                  <a:lnTo>
                    <a:pt x="364617" y="26162"/>
                  </a:lnTo>
                  <a:lnTo>
                    <a:pt x="364617" y="245618"/>
                  </a:lnTo>
                  <a:lnTo>
                    <a:pt x="312039" y="245618"/>
                  </a:lnTo>
                  <a:lnTo>
                    <a:pt x="312039" y="271272"/>
                  </a:lnTo>
                  <a:lnTo>
                    <a:pt x="366776" y="271272"/>
                  </a:lnTo>
                  <a:lnTo>
                    <a:pt x="369824" y="270891"/>
                  </a:lnTo>
                  <a:lnTo>
                    <a:pt x="371983" y="270002"/>
                  </a:lnTo>
                  <a:lnTo>
                    <a:pt x="374650" y="269113"/>
                  </a:lnTo>
                  <a:lnTo>
                    <a:pt x="376809" y="268224"/>
                  </a:lnTo>
                  <a:lnTo>
                    <a:pt x="378968" y="266954"/>
                  </a:lnTo>
                  <a:lnTo>
                    <a:pt x="380619" y="265303"/>
                  </a:lnTo>
                  <a:lnTo>
                    <a:pt x="382778" y="263525"/>
                  </a:lnTo>
                  <a:lnTo>
                    <a:pt x="384556" y="262255"/>
                  </a:lnTo>
                  <a:lnTo>
                    <a:pt x="385826" y="259715"/>
                  </a:lnTo>
                  <a:lnTo>
                    <a:pt x="387604" y="258064"/>
                  </a:lnTo>
                  <a:lnTo>
                    <a:pt x="388366" y="255397"/>
                  </a:lnTo>
                  <a:lnTo>
                    <a:pt x="389255" y="253238"/>
                  </a:lnTo>
                  <a:lnTo>
                    <a:pt x="389763" y="250698"/>
                  </a:lnTo>
                  <a:lnTo>
                    <a:pt x="390144" y="247777"/>
                  </a:lnTo>
                  <a:lnTo>
                    <a:pt x="390144" y="23495"/>
                  </a:lnTo>
                  <a:lnTo>
                    <a:pt x="389763" y="20574"/>
                  </a:lnTo>
                  <a:lnTo>
                    <a:pt x="389255" y="18415"/>
                  </a:lnTo>
                  <a:lnTo>
                    <a:pt x="387604" y="13716"/>
                  </a:lnTo>
                  <a:lnTo>
                    <a:pt x="385826" y="11557"/>
                  </a:lnTo>
                  <a:lnTo>
                    <a:pt x="384556" y="9398"/>
                  </a:lnTo>
                  <a:lnTo>
                    <a:pt x="382778" y="8128"/>
                  </a:lnTo>
                  <a:lnTo>
                    <a:pt x="380619" y="5969"/>
                  </a:lnTo>
                  <a:lnTo>
                    <a:pt x="376809" y="3048"/>
                  </a:lnTo>
                  <a:lnTo>
                    <a:pt x="374650" y="2159"/>
                  </a:lnTo>
                  <a:lnTo>
                    <a:pt x="371983" y="1270"/>
                  </a:lnTo>
                  <a:lnTo>
                    <a:pt x="366776" y="381"/>
                  </a:lnTo>
                  <a:lnTo>
                    <a:pt x="364617" y="381"/>
                  </a:lnTo>
                  <a:lnTo>
                    <a:pt x="364617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7191" y="3971544"/>
              <a:ext cx="118872" cy="18288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1095" y="3848100"/>
              <a:ext cx="131064" cy="97535"/>
            </a:xfrm>
            <a:prstGeom prst="rect">
              <a:avLst/>
            </a:prstGeom>
          </p:spPr>
        </p:pic>
      </p:grpSp>
      <p:sp>
        <p:nvSpPr>
          <p:cNvPr id="67" name="object 67"/>
          <p:cNvSpPr/>
          <p:nvPr/>
        </p:nvSpPr>
        <p:spPr>
          <a:xfrm>
            <a:off x="10325100" y="3592067"/>
            <a:ext cx="1028700" cy="1068705"/>
          </a:xfrm>
          <a:custGeom>
            <a:avLst/>
            <a:gdLst/>
            <a:ahLst/>
            <a:cxnLst/>
            <a:rect l="l" t="t" r="r" b="b"/>
            <a:pathLst>
              <a:path w="1028700" h="1068704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6874"/>
                </a:lnTo>
                <a:lnTo>
                  <a:pt x="6120" y="942470"/>
                </a:lnTo>
                <a:lnTo>
                  <a:pt x="23396" y="983431"/>
                </a:lnTo>
                <a:lnTo>
                  <a:pt x="50196" y="1018127"/>
                </a:lnTo>
                <a:lnTo>
                  <a:pt x="84892" y="1044927"/>
                </a:lnTo>
                <a:lnTo>
                  <a:pt x="125853" y="1062203"/>
                </a:lnTo>
                <a:lnTo>
                  <a:pt x="171450" y="1068324"/>
                </a:lnTo>
                <a:lnTo>
                  <a:pt x="857250" y="1068324"/>
                </a:lnTo>
                <a:lnTo>
                  <a:pt x="902846" y="1062203"/>
                </a:lnTo>
                <a:lnTo>
                  <a:pt x="943807" y="1044927"/>
                </a:lnTo>
                <a:lnTo>
                  <a:pt x="978503" y="1018127"/>
                </a:lnTo>
                <a:lnTo>
                  <a:pt x="1005303" y="983431"/>
                </a:lnTo>
                <a:lnTo>
                  <a:pt x="1022579" y="942470"/>
                </a:lnTo>
                <a:lnTo>
                  <a:pt x="1028700" y="896874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0379706" y="4196842"/>
            <a:ext cx="8839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rebuchet MS"/>
                <a:cs typeface="Trebuchet MS"/>
              </a:rPr>
              <a:t>T</a:t>
            </a:r>
            <a:r>
              <a:rPr sz="900" spc="-35" dirty="0">
                <a:latin typeface="Trebuchet MS"/>
                <a:cs typeface="Trebuchet MS"/>
              </a:rPr>
              <a:t>ec</a:t>
            </a:r>
            <a:r>
              <a:rPr sz="900" spc="15" dirty="0">
                <a:latin typeface="Trebuchet MS"/>
                <a:cs typeface="Trebuchet MS"/>
              </a:rPr>
              <a:t>hn</a:t>
            </a:r>
            <a:r>
              <a:rPr sz="900" spc="-60" dirty="0">
                <a:latin typeface="Trebuchet MS"/>
                <a:cs typeface="Trebuchet MS"/>
              </a:rPr>
              <a:t>i</a:t>
            </a:r>
            <a:r>
              <a:rPr sz="900" spc="-35" dirty="0">
                <a:latin typeface="Trebuchet MS"/>
                <a:cs typeface="Trebuchet MS"/>
              </a:rPr>
              <a:t>cal</a:t>
            </a:r>
            <a:r>
              <a:rPr sz="900" spc="-2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rebuchet MS"/>
                <a:cs typeface="Trebuchet MS"/>
              </a:rPr>
              <a:t>an</a:t>
            </a:r>
            <a:r>
              <a:rPr sz="900" spc="5" dirty="0">
                <a:latin typeface="Trebuchet MS"/>
                <a:cs typeface="Trebuchet MS"/>
              </a:rPr>
              <a:t>d </a:t>
            </a:r>
            <a:r>
              <a:rPr sz="900" spc="5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rebuchet MS"/>
                <a:cs typeface="Trebuchet MS"/>
              </a:rPr>
              <a:t>B</a:t>
            </a:r>
            <a:r>
              <a:rPr sz="900" spc="5" dirty="0">
                <a:latin typeface="Trebuchet MS"/>
                <a:cs typeface="Trebuchet MS"/>
              </a:rPr>
              <a:t>u</a:t>
            </a:r>
            <a:r>
              <a:rPr sz="900" spc="10" dirty="0">
                <a:latin typeface="Trebuchet MS"/>
                <a:cs typeface="Trebuchet MS"/>
              </a:rPr>
              <a:t>s</a:t>
            </a:r>
            <a:r>
              <a:rPr sz="900" spc="-60" dirty="0">
                <a:latin typeface="Trebuchet MS"/>
                <a:cs typeface="Trebuchet MS"/>
              </a:rPr>
              <a:t>i</a:t>
            </a:r>
            <a:r>
              <a:rPr sz="900" spc="15" dirty="0">
                <a:latin typeface="Trebuchet MS"/>
                <a:cs typeface="Trebuchet MS"/>
              </a:rPr>
              <a:t>n</a:t>
            </a:r>
            <a:r>
              <a:rPr sz="900" spc="-10" dirty="0">
                <a:latin typeface="Trebuchet MS"/>
                <a:cs typeface="Trebuchet MS"/>
              </a:rPr>
              <a:t>e</a:t>
            </a:r>
            <a:r>
              <a:rPr sz="900" dirty="0">
                <a:latin typeface="Trebuchet MS"/>
                <a:cs typeface="Trebuchet MS"/>
              </a:rPr>
              <a:t>s</a:t>
            </a:r>
            <a:r>
              <a:rPr sz="900" spc="10" dirty="0">
                <a:latin typeface="Trebuchet MS"/>
                <a:cs typeface="Trebuchet MS"/>
              </a:rPr>
              <a:t>s</a:t>
            </a:r>
            <a:r>
              <a:rPr sz="900" spc="-30" dirty="0">
                <a:latin typeface="Times New Roman"/>
                <a:cs typeface="Times New Roman"/>
              </a:rPr>
              <a:t> </a:t>
            </a:r>
            <a:r>
              <a:rPr sz="900" spc="65" dirty="0">
                <a:latin typeface="Trebuchet MS"/>
                <a:cs typeface="Trebuchet MS"/>
              </a:rPr>
              <a:t>S</a:t>
            </a:r>
            <a:r>
              <a:rPr sz="900" spc="5" dirty="0">
                <a:latin typeface="Trebuchet MS"/>
                <a:cs typeface="Trebuchet MS"/>
              </a:rPr>
              <a:t>u</a:t>
            </a:r>
            <a:r>
              <a:rPr sz="900" spc="15" dirty="0">
                <a:latin typeface="Trebuchet MS"/>
                <a:cs typeface="Trebuchet MS"/>
              </a:rPr>
              <a:t>ppo</a:t>
            </a:r>
            <a:r>
              <a:rPr sz="900" spc="-40" dirty="0">
                <a:latin typeface="Trebuchet MS"/>
                <a:cs typeface="Trebuchet MS"/>
              </a:rPr>
              <a:t>rt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0642092" y="3754627"/>
            <a:ext cx="379730" cy="378460"/>
            <a:chOff x="10642092" y="3754627"/>
            <a:chExt cx="379730" cy="378460"/>
          </a:xfrm>
        </p:grpSpPr>
        <p:sp>
          <p:nvSpPr>
            <p:cNvPr id="70" name="object 70"/>
            <p:cNvSpPr/>
            <p:nvPr/>
          </p:nvSpPr>
          <p:spPr>
            <a:xfrm>
              <a:off x="10642092" y="3754627"/>
              <a:ext cx="379730" cy="378460"/>
            </a:xfrm>
            <a:custGeom>
              <a:avLst/>
              <a:gdLst/>
              <a:ahLst/>
              <a:cxnLst/>
              <a:rect l="l" t="t" r="r" b="b"/>
              <a:pathLst>
                <a:path w="379729" h="378460">
                  <a:moveTo>
                    <a:pt x="201041" y="0"/>
                  </a:moveTo>
                  <a:lnTo>
                    <a:pt x="171069" y="0"/>
                  </a:lnTo>
                  <a:lnTo>
                    <a:pt x="156845" y="1270"/>
                  </a:lnTo>
                  <a:lnTo>
                    <a:pt x="132080" y="6350"/>
                  </a:lnTo>
                  <a:lnTo>
                    <a:pt x="121031" y="11430"/>
                  </a:lnTo>
                  <a:lnTo>
                    <a:pt x="111633" y="17780"/>
                  </a:lnTo>
                  <a:lnTo>
                    <a:pt x="106807" y="20320"/>
                  </a:lnTo>
                  <a:lnTo>
                    <a:pt x="78994" y="58420"/>
                  </a:lnTo>
                  <a:lnTo>
                    <a:pt x="75819" y="80010"/>
                  </a:lnTo>
                  <a:lnTo>
                    <a:pt x="75819" y="86360"/>
                  </a:lnTo>
                  <a:lnTo>
                    <a:pt x="83693" y="144780"/>
                  </a:lnTo>
                  <a:lnTo>
                    <a:pt x="82677" y="149860"/>
                  </a:lnTo>
                  <a:lnTo>
                    <a:pt x="82147" y="156210"/>
                  </a:lnTo>
                  <a:lnTo>
                    <a:pt x="82042" y="161290"/>
                  </a:lnTo>
                  <a:lnTo>
                    <a:pt x="83185" y="166370"/>
                  </a:lnTo>
                  <a:lnTo>
                    <a:pt x="84709" y="171450"/>
                  </a:lnTo>
                  <a:lnTo>
                    <a:pt x="86868" y="175260"/>
                  </a:lnTo>
                  <a:lnTo>
                    <a:pt x="89535" y="179070"/>
                  </a:lnTo>
                  <a:lnTo>
                    <a:pt x="92075" y="182880"/>
                  </a:lnTo>
                  <a:lnTo>
                    <a:pt x="95758" y="185420"/>
                  </a:lnTo>
                  <a:lnTo>
                    <a:pt x="99949" y="186690"/>
                  </a:lnTo>
                  <a:lnTo>
                    <a:pt x="101600" y="194310"/>
                  </a:lnTo>
                  <a:lnTo>
                    <a:pt x="103632" y="203200"/>
                  </a:lnTo>
                  <a:lnTo>
                    <a:pt x="109982" y="218440"/>
                  </a:lnTo>
                  <a:lnTo>
                    <a:pt x="114681" y="224790"/>
                  </a:lnTo>
                  <a:lnTo>
                    <a:pt x="120523" y="231140"/>
                  </a:lnTo>
                  <a:lnTo>
                    <a:pt x="125730" y="237490"/>
                  </a:lnTo>
                  <a:lnTo>
                    <a:pt x="132080" y="242570"/>
                  </a:lnTo>
                  <a:lnTo>
                    <a:pt x="45212" y="267970"/>
                  </a:lnTo>
                  <a:lnTo>
                    <a:pt x="40513" y="269240"/>
                  </a:lnTo>
                  <a:lnTo>
                    <a:pt x="35306" y="270510"/>
                  </a:lnTo>
                  <a:lnTo>
                    <a:pt x="31115" y="274320"/>
                  </a:lnTo>
                  <a:lnTo>
                    <a:pt x="26289" y="276860"/>
                  </a:lnTo>
                  <a:lnTo>
                    <a:pt x="18923" y="284480"/>
                  </a:lnTo>
                  <a:lnTo>
                    <a:pt x="15748" y="288290"/>
                  </a:lnTo>
                  <a:lnTo>
                    <a:pt x="12065" y="292100"/>
                  </a:lnTo>
                  <a:lnTo>
                    <a:pt x="9525" y="297180"/>
                  </a:lnTo>
                  <a:lnTo>
                    <a:pt x="6858" y="302260"/>
                  </a:lnTo>
                  <a:lnTo>
                    <a:pt x="4699" y="306070"/>
                  </a:lnTo>
                  <a:lnTo>
                    <a:pt x="2667" y="311150"/>
                  </a:lnTo>
                  <a:lnTo>
                    <a:pt x="1524" y="316230"/>
                  </a:lnTo>
                  <a:lnTo>
                    <a:pt x="508" y="322580"/>
                  </a:lnTo>
                  <a:lnTo>
                    <a:pt x="0" y="327660"/>
                  </a:lnTo>
                  <a:lnTo>
                    <a:pt x="0" y="378460"/>
                  </a:lnTo>
                  <a:lnTo>
                    <a:pt x="379476" y="378460"/>
                  </a:lnTo>
                  <a:lnTo>
                    <a:pt x="379476" y="327660"/>
                  </a:lnTo>
                  <a:lnTo>
                    <a:pt x="378460" y="322580"/>
                  </a:lnTo>
                  <a:lnTo>
                    <a:pt x="377317" y="316230"/>
                  </a:lnTo>
                  <a:lnTo>
                    <a:pt x="375793" y="311150"/>
                  </a:lnTo>
                  <a:lnTo>
                    <a:pt x="374777" y="306070"/>
                  </a:lnTo>
                  <a:lnTo>
                    <a:pt x="371602" y="302260"/>
                  </a:lnTo>
                  <a:lnTo>
                    <a:pt x="369951" y="297180"/>
                  </a:lnTo>
                  <a:lnTo>
                    <a:pt x="366268" y="292100"/>
                  </a:lnTo>
                  <a:lnTo>
                    <a:pt x="363728" y="288290"/>
                  </a:lnTo>
                  <a:lnTo>
                    <a:pt x="356362" y="280670"/>
                  </a:lnTo>
                  <a:lnTo>
                    <a:pt x="352044" y="276860"/>
                  </a:lnTo>
                  <a:lnTo>
                    <a:pt x="348361" y="274320"/>
                  </a:lnTo>
                  <a:lnTo>
                    <a:pt x="343662" y="270510"/>
                  </a:lnTo>
                  <a:lnTo>
                    <a:pt x="338963" y="267970"/>
                  </a:lnTo>
                  <a:lnTo>
                    <a:pt x="333121" y="266700"/>
                  </a:lnTo>
                  <a:lnTo>
                    <a:pt x="287591" y="254000"/>
                  </a:lnTo>
                  <a:lnTo>
                    <a:pt x="181102" y="254000"/>
                  </a:lnTo>
                  <a:lnTo>
                    <a:pt x="176276" y="252730"/>
                  </a:lnTo>
                  <a:lnTo>
                    <a:pt x="171069" y="251460"/>
                  </a:lnTo>
                  <a:lnTo>
                    <a:pt x="165735" y="248920"/>
                  </a:lnTo>
                  <a:lnTo>
                    <a:pt x="159512" y="246380"/>
                  </a:lnTo>
                  <a:lnTo>
                    <a:pt x="153670" y="242570"/>
                  </a:lnTo>
                  <a:lnTo>
                    <a:pt x="147320" y="238760"/>
                  </a:lnTo>
                  <a:lnTo>
                    <a:pt x="141605" y="233680"/>
                  </a:lnTo>
                  <a:lnTo>
                    <a:pt x="135255" y="229870"/>
                  </a:lnTo>
                  <a:lnTo>
                    <a:pt x="130048" y="223520"/>
                  </a:lnTo>
                  <a:lnTo>
                    <a:pt x="125222" y="218440"/>
                  </a:lnTo>
                  <a:lnTo>
                    <a:pt x="121031" y="210820"/>
                  </a:lnTo>
                  <a:lnTo>
                    <a:pt x="117856" y="204470"/>
                  </a:lnTo>
                  <a:lnTo>
                    <a:pt x="114681" y="196850"/>
                  </a:lnTo>
                  <a:lnTo>
                    <a:pt x="113157" y="189230"/>
                  </a:lnTo>
                  <a:lnTo>
                    <a:pt x="112141" y="181610"/>
                  </a:lnTo>
                  <a:lnTo>
                    <a:pt x="111633" y="179070"/>
                  </a:lnTo>
                  <a:lnTo>
                    <a:pt x="109982" y="176530"/>
                  </a:lnTo>
                  <a:lnTo>
                    <a:pt x="108458" y="175260"/>
                  </a:lnTo>
                  <a:lnTo>
                    <a:pt x="106299" y="175260"/>
                  </a:lnTo>
                  <a:lnTo>
                    <a:pt x="102616" y="173990"/>
                  </a:lnTo>
                  <a:lnTo>
                    <a:pt x="99949" y="172720"/>
                  </a:lnTo>
                  <a:lnTo>
                    <a:pt x="96901" y="168910"/>
                  </a:lnTo>
                  <a:lnTo>
                    <a:pt x="94742" y="162560"/>
                  </a:lnTo>
                  <a:lnTo>
                    <a:pt x="94742" y="151130"/>
                  </a:lnTo>
                  <a:lnTo>
                    <a:pt x="97917" y="143510"/>
                  </a:lnTo>
                  <a:lnTo>
                    <a:pt x="99949" y="142240"/>
                  </a:lnTo>
                  <a:lnTo>
                    <a:pt x="102616" y="139700"/>
                  </a:lnTo>
                  <a:lnTo>
                    <a:pt x="108458" y="139700"/>
                  </a:lnTo>
                  <a:lnTo>
                    <a:pt x="109982" y="138430"/>
                  </a:lnTo>
                  <a:lnTo>
                    <a:pt x="111633" y="137160"/>
                  </a:lnTo>
                  <a:lnTo>
                    <a:pt x="112141" y="134620"/>
                  </a:lnTo>
                  <a:lnTo>
                    <a:pt x="118999" y="99060"/>
                  </a:lnTo>
                  <a:lnTo>
                    <a:pt x="135255" y="99060"/>
                  </a:lnTo>
                  <a:lnTo>
                    <a:pt x="142621" y="97790"/>
                  </a:lnTo>
                  <a:lnTo>
                    <a:pt x="148971" y="96520"/>
                  </a:lnTo>
                  <a:lnTo>
                    <a:pt x="159512" y="93980"/>
                  </a:lnTo>
                  <a:lnTo>
                    <a:pt x="163703" y="91440"/>
                  </a:lnTo>
                  <a:lnTo>
                    <a:pt x="167894" y="90170"/>
                  </a:lnTo>
                  <a:lnTo>
                    <a:pt x="174244" y="85090"/>
                  </a:lnTo>
                  <a:lnTo>
                    <a:pt x="178943" y="81280"/>
                  </a:lnTo>
                  <a:lnTo>
                    <a:pt x="183134" y="77470"/>
                  </a:lnTo>
                  <a:lnTo>
                    <a:pt x="185801" y="72390"/>
                  </a:lnTo>
                  <a:lnTo>
                    <a:pt x="295376" y="72390"/>
                  </a:lnTo>
                  <a:lnTo>
                    <a:pt x="283210" y="40640"/>
                  </a:lnTo>
                  <a:lnTo>
                    <a:pt x="280543" y="35560"/>
                  </a:lnTo>
                  <a:lnTo>
                    <a:pt x="276352" y="30480"/>
                  </a:lnTo>
                  <a:lnTo>
                    <a:pt x="268986" y="22860"/>
                  </a:lnTo>
                  <a:lnTo>
                    <a:pt x="264160" y="20320"/>
                  </a:lnTo>
                  <a:lnTo>
                    <a:pt x="260477" y="17780"/>
                  </a:lnTo>
                  <a:lnTo>
                    <a:pt x="250063" y="11430"/>
                  </a:lnTo>
                  <a:lnTo>
                    <a:pt x="239522" y="6350"/>
                  </a:lnTo>
                  <a:lnTo>
                    <a:pt x="227838" y="3810"/>
                  </a:lnTo>
                  <a:lnTo>
                    <a:pt x="215265" y="1270"/>
                  </a:lnTo>
                  <a:lnTo>
                    <a:pt x="201041" y="0"/>
                  </a:lnTo>
                  <a:close/>
                </a:path>
                <a:path w="379729" h="378460">
                  <a:moveTo>
                    <a:pt x="254762" y="227330"/>
                  </a:moveTo>
                  <a:lnTo>
                    <a:pt x="238379" y="227330"/>
                  </a:lnTo>
                  <a:lnTo>
                    <a:pt x="232156" y="233680"/>
                  </a:lnTo>
                  <a:lnTo>
                    <a:pt x="224790" y="238760"/>
                  </a:lnTo>
                  <a:lnTo>
                    <a:pt x="217932" y="243840"/>
                  </a:lnTo>
                  <a:lnTo>
                    <a:pt x="210566" y="246380"/>
                  </a:lnTo>
                  <a:lnTo>
                    <a:pt x="203708" y="250190"/>
                  </a:lnTo>
                  <a:lnTo>
                    <a:pt x="196850" y="252730"/>
                  </a:lnTo>
                  <a:lnTo>
                    <a:pt x="190500" y="254000"/>
                  </a:lnTo>
                  <a:lnTo>
                    <a:pt x="287591" y="254000"/>
                  </a:lnTo>
                  <a:lnTo>
                    <a:pt x="242062" y="241300"/>
                  </a:lnTo>
                  <a:lnTo>
                    <a:pt x="248920" y="233680"/>
                  </a:lnTo>
                  <a:lnTo>
                    <a:pt x="254762" y="227330"/>
                  </a:lnTo>
                  <a:close/>
                </a:path>
                <a:path w="379729" h="378460">
                  <a:moveTo>
                    <a:pt x="221615" y="196850"/>
                  </a:moveTo>
                  <a:lnTo>
                    <a:pt x="176276" y="196850"/>
                  </a:lnTo>
                  <a:lnTo>
                    <a:pt x="174244" y="199390"/>
                  </a:lnTo>
                  <a:lnTo>
                    <a:pt x="172593" y="200660"/>
                  </a:lnTo>
                  <a:lnTo>
                    <a:pt x="171577" y="203200"/>
                  </a:lnTo>
                  <a:lnTo>
                    <a:pt x="170561" y="208280"/>
                  </a:lnTo>
                  <a:lnTo>
                    <a:pt x="171577" y="213360"/>
                  </a:lnTo>
                  <a:lnTo>
                    <a:pt x="172593" y="215900"/>
                  </a:lnTo>
                  <a:lnTo>
                    <a:pt x="174244" y="217170"/>
                  </a:lnTo>
                  <a:lnTo>
                    <a:pt x="176276" y="218440"/>
                  </a:lnTo>
                  <a:lnTo>
                    <a:pt x="178435" y="219710"/>
                  </a:lnTo>
                  <a:lnTo>
                    <a:pt x="180467" y="220980"/>
                  </a:lnTo>
                  <a:lnTo>
                    <a:pt x="216281" y="220980"/>
                  </a:lnTo>
                  <a:lnTo>
                    <a:pt x="217932" y="219710"/>
                  </a:lnTo>
                  <a:lnTo>
                    <a:pt x="218948" y="219710"/>
                  </a:lnTo>
                  <a:lnTo>
                    <a:pt x="219964" y="218440"/>
                  </a:lnTo>
                  <a:lnTo>
                    <a:pt x="222631" y="218440"/>
                  </a:lnTo>
                  <a:lnTo>
                    <a:pt x="223139" y="217170"/>
                  </a:lnTo>
                  <a:lnTo>
                    <a:pt x="223647" y="217170"/>
                  </a:lnTo>
                  <a:lnTo>
                    <a:pt x="223647" y="215900"/>
                  </a:lnTo>
                  <a:lnTo>
                    <a:pt x="225298" y="215900"/>
                  </a:lnTo>
                  <a:lnTo>
                    <a:pt x="225806" y="214630"/>
                  </a:lnTo>
                  <a:lnTo>
                    <a:pt x="280035" y="214630"/>
                  </a:lnTo>
                  <a:lnTo>
                    <a:pt x="286893" y="213360"/>
                  </a:lnTo>
                  <a:lnTo>
                    <a:pt x="293116" y="212090"/>
                  </a:lnTo>
                  <a:lnTo>
                    <a:pt x="299466" y="209550"/>
                  </a:lnTo>
                  <a:lnTo>
                    <a:pt x="304800" y="207010"/>
                  </a:lnTo>
                  <a:lnTo>
                    <a:pt x="306832" y="204470"/>
                  </a:lnTo>
                  <a:lnTo>
                    <a:pt x="309499" y="201930"/>
                  </a:lnTo>
                  <a:lnTo>
                    <a:pt x="225806" y="201930"/>
                  </a:lnTo>
                  <a:lnTo>
                    <a:pt x="225298" y="200660"/>
                  </a:lnTo>
                  <a:lnTo>
                    <a:pt x="223647" y="199390"/>
                  </a:lnTo>
                  <a:lnTo>
                    <a:pt x="223139" y="198120"/>
                  </a:lnTo>
                  <a:lnTo>
                    <a:pt x="222631" y="198120"/>
                  </a:lnTo>
                  <a:lnTo>
                    <a:pt x="221615" y="196850"/>
                  </a:lnTo>
                  <a:close/>
                </a:path>
                <a:path w="379729" h="378460">
                  <a:moveTo>
                    <a:pt x="295376" y="72390"/>
                  </a:moveTo>
                  <a:lnTo>
                    <a:pt x="185801" y="72390"/>
                  </a:lnTo>
                  <a:lnTo>
                    <a:pt x="188468" y="77470"/>
                  </a:lnTo>
                  <a:lnTo>
                    <a:pt x="192151" y="81280"/>
                  </a:lnTo>
                  <a:lnTo>
                    <a:pt x="197358" y="85090"/>
                  </a:lnTo>
                  <a:lnTo>
                    <a:pt x="203708" y="90170"/>
                  </a:lnTo>
                  <a:lnTo>
                    <a:pt x="207391" y="91440"/>
                  </a:lnTo>
                  <a:lnTo>
                    <a:pt x="212090" y="93980"/>
                  </a:lnTo>
                  <a:lnTo>
                    <a:pt x="216789" y="95250"/>
                  </a:lnTo>
                  <a:lnTo>
                    <a:pt x="223139" y="96520"/>
                  </a:lnTo>
                  <a:lnTo>
                    <a:pt x="228981" y="97790"/>
                  </a:lnTo>
                  <a:lnTo>
                    <a:pt x="235839" y="99060"/>
                  </a:lnTo>
                  <a:lnTo>
                    <a:pt x="252095" y="99060"/>
                  </a:lnTo>
                  <a:lnTo>
                    <a:pt x="259461" y="134620"/>
                  </a:lnTo>
                  <a:lnTo>
                    <a:pt x="260477" y="137160"/>
                  </a:lnTo>
                  <a:lnTo>
                    <a:pt x="261620" y="138430"/>
                  </a:lnTo>
                  <a:lnTo>
                    <a:pt x="263652" y="139700"/>
                  </a:lnTo>
                  <a:lnTo>
                    <a:pt x="268478" y="139700"/>
                  </a:lnTo>
                  <a:lnTo>
                    <a:pt x="271018" y="142240"/>
                  </a:lnTo>
                  <a:lnTo>
                    <a:pt x="273177" y="143510"/>
                  </a:lnTo>
                  <a:lnTo>
                    <a:pt x="275209" y="146050"/>
                  </a:lnTo>
                  <a:lnTo>
                    <a:pt x="276352" y="151130"/>
                  </a:lnTo>
                  <a:lnTo>
                    <a:pt x="277368" y="157480"/>
                  </a:lnTo>
                  <a:lnTo>
                    <a:pt x="276352" y="162560"/>
                  </a:lnTo>
                  <a:lnTo>
                    <a:pt x="275209" y="168910"/>
                  </a:lnTo>
                  <a:lnTo>
                    <a:pt x="273177" y="170180"/>
                  </a:lnTo>
                  <a:lnTo>
                    <a:pt x="271018" y="172720"/>
                  </a:lnTo>
                  <a:lnTo>
                    <a:pt x="268478" y="173990"/>
                  </a:lnTo>
                  <a:lnTo>
                    <a:pt x="265811" y="175260"/>
                  </a:lnTo>
                  <a:lnTo>
                    <a:pt x="303657" y="175260"/>
                  </a:lnTo>
                  <a:lnTo>
                    <a:pt x="303657" y="185420"/>
                  </a:lnTo>
                  <a:lnTo>
                    <a:pt x="302641" y="186690"/>
                  </a:lnTo>
                  <a:lnTo>
                    <a:pt x="302133" y="190500"/>
                  </a:lnTo>
                  <a:lnTo>
                    <a:pt x="301117" y="191770"/>
                  </a:lnTo>
                  <a:lnTo>
                    <a:pt x="299466" y="194310"/>
                  </a:lnTo>
                  <a:lnTo>
                    <a:pt x="297307" y="196850"/>
                  </a:lnTo>
                  <a:lnTo>
                    <a:pt x="295275" y="196850"/>
                  </a:lnTo>
                  <a:lnTo>
                    <a:pt x="294767" y="198120"/>
                  </a:lnTo>
                  <a:lnTo>
                    <a:pt x="289433" y="200660"/>
                  </a:lnTo>
                  <a:lnTo>
                    <a:pt x="284226" y="201930"/>
                  </a:lnTo>
                  <a:lnTo>
                    <a:pt x="309499" y="201930"/>
                  </a:lnTo>
                  <a:lnTo>
                    <a:pt x="316357" y="182880"/>
                  </a:lnTo>
                  <a:lnTo>
                    <a:pt x="316357" y="168910"/>
                  </a:lnTo>
                  <a:lnTo>
                    <a:pt x="318897" y="167640"/>
                  </a:lnTo>
                  <a:lnTo>
                    <a:pt x="321056" y="163830"/>
                  </a:lnTo>
                  <a:lnTo>
                    <a:pt x="323215" y="161290"/>
                  </a:lnTo>
                  <a:lnTo>
                    <a:pt x="325247" y="158750"/>
                  </a:lnTo>
                  <a:lnTo>
                    <a:pt x="326263" y="156210"/>
                  </a:lnTo>
                  <a:lnTo>
                    <a:pt x="327914" y="151130"/>
                  </a:lnTo>
                  <a:lnTo>
                    <a:pt x="328422" y="148590"/>
                  </a:lnTo>
                  <a:lnTo>
                    <a:pt x="328422" y="140970"/>
                  </a:lnTo>
                  <a:lnTo>
                    <a:pt x="327914" y="137160"/>
                  </a:lnTo>
                  <a:lnTo>
                    <a:pt x="326263" y="134620"/>
                  </a:lnTo>
                  <a:lnTo>
                    <a:pt x="325247" y="130810"/>
                  </a:lnTo>
                  <a:lnTo>
                    <a:pt x="322580" y="127000"/>
                  </a:lnTo>
                  <a:lnTo>
                    <a:pt x="320040" y="123190"/>
                  </a:lnTo>
                  <a:lnTo>
                    <a:pt x="313690" y="118110"/>
                  </a:lnTo>
                  <a:lnTo>
                    <a:pt x="309499" y="115570"/>
                  </a:lnTo>
                  <a:lnTo>
                    <a:pt x="305816" y="114300"/>
                  </a:lnTo>
                  <a:lnTo>
                    <a:pt x="301625" y="114300"/>
                  </a:lnTo>
                  <a:lnTo>
                    <a:pt x="296799" y="113030"/>
                  </a:lnTo>
                  <a:lnTo>
                    <a:pt x="292100" y="113030"/>
                  </a:lnTo>
                  <a:lnTo>
                    <a:pt x="296291" y="86360"/>
                  </a:lnTo>
                  <a:lnTo>
                    <a:pt x="296291" y="80010"/>
                  </a:lnTo>
                  <a:lnTo>
                    <a:pt x="295376" y="72390"/>
                  </a:lnTo>
                  <a:close/>
                </a:path>
                <a:path w="379729" h="378460">
                  <a:moveTo>
                    <a:pt x="217932" y="195580"/>
                  </a:moveTo>
                  <a:lnTo>
                    <a:pt x="180467" y="195580"/>
                  </a:lnTo>
                  <a:lnTo>
                    <a:pt x="178435" y="196850"/>
                  </a:lnTo>
                  <a:lnTo>
                    <a:pt x="218440" y="196850"/>
                  </a:lnTo>
                  <a:lnTo>
                    <a:pt x="217932" y="195580"/>
                  </a:lnTo>
                  <a:close/>
                </a:path>
                <a:path w="379729" h="378460">
                  <a:moveTo>
                    <a:pt x="299974" y="175260"/>
                  </a:moveTo>
                  <a:lnTo>
                    <a:pt x="263144" y="175260"/>
                  </a:lnTo>
                  <a:lnTo>
                    <a:pt x="261112" y="176530"/>
                  </a:lnTo>
                  <a:lnTo>
                    <a:pt x="259461" y="179070"/>
                  </a:lnTo>
                  <a:lnTo>
                    <a:pt x="258953" y="181610"/>
                  </a:lnTo>
                  <a:lnTo>
                    <a:pt x="258953" y="189230"/>
                  </a:lnTo>
                  <a:lnTo>
                    <a:pt x="271018" y="189230"/>
                  </a:lnTo>
                  <a:lnTo>
                    <a:pt x="271526" y="187960"/>
                  </a:lnTo>
                  <a:lnTo>
                    <a:pt x="271526" y="186690"/>
                  </a:lnTo>
                  <a:lnTo>
                    <a:pt x="275844" y="185420"/>
                  </a:lnTo>
                  <a:lnTo>
                    <a:pt x="279527" y="182880"/>
                  </a:lnTo>
                  <a:lnTo>
                    <a:pt x="282067" y="180340"/>
                  </a:lnTo>
                  <a:lnTo>
                    <a:pt x="284734" y="176530"/>
                  </a:lnTo>
                  <a:lnTo>
                    <a:pt x="296799" y="176530"/>
                  </a:lnTo>
                  <a:lnTo>
                    <a:pt x="299974" y="17526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773156" y="3887723"/>
              <a:ext cx="109855" cy="91440"/>
            </a:xfrm>
            <a:custGeom>
              <a:avLst/>
              <a:gdLst/>
              <a:ahLst/>
              <a:cxnLst/>
              <a:rect l="l" t="t" r="r" b="b"/>
              <a:pathLst>
                <a:path w="109854" h="91439">
                  <a:moveTo>
                    <a:pt x="45720" y="14351"/>
                  </a:moveTo>
                  <a:lnTo>
                    <a:pt x="45427" y="12827"/>
                  </a:lnTo>
                  <a:lnTo>
                    <a:pt x="45212" y="11684"/>
                  </a:lnTo>
                  <a:lnTo>
                    <a:pt x="44577" y="9017"/>
                  </a:lnTo>
                  <a:lnTo>
                    <a:pt x="41910" y="4318"/>
                  </a:lnTo>
                  <a:lnTo>
                    <a:pt x="38100" y="2159"/>
                  </a:lnTo>
                  <a:lnTo>
                    <a:pt x="33782" y="508"/>
                  </a:lnTo>
                  <a:lnTo>
                    <a:pt x="28829" y="0"/>
                  </a:lnTo>
                  <a:lnTo>
                    <a:pt x="15748" y="0"/>
                  </a:lnTo>
                  <a:lnTo>
                    <a:pt x="0" y="11684"/>
                  </a:lnTo>
                  <a:lnTo>
                    <a:pt x="0" y="17018"/>
                  </a:lnTo>
                  <a:lnTo>
                    <a:pt x="1143" y="19177"/>
                  </a:lnTo>
                  <a:lnTo>
                    <a:pt x="3302" y="20320"/>
                  </a:lnTo>
                  <a:lnTo>
                    <a:pt x="5969" y="21336"/>
                  </a:lnTo>
                  <a:lnTo>
                    <a:pt x="8763" y="20320"/>
                  </a:lnTo>
                  <a:lnTo>
                    <a:pt x="10922" y="19177"/>
                  </a:lnTo>
                  <a:lnTo>
                    <a:pt x="12573" y="17018"/>
                  </a:lnTo>
                  <a:lnTo>
                    <a:pt x="12573" y="13843"/>
                  </a:lnTo>
                  <a:lnTo>
                    <a:pt x="15748" y="12827"/>
                  </a:lnTo>
                  <a:lnTo>
                    <a:pt x="32639" y="12827"/>
                  </a:lnTo>
                  <a:lnTo>
                    <a:pt x="32639" y="14351"/>
                  </a:lnTo>
                  <a:lnTo>
                    <a:pt x="33147" y="17018"/>
                  </a:lnTo>
                  <a:lnTo>
                    <a:pt x="34798" y="19177"/>
                  </a:lnTo>
                  <a:lnTo>
                    <a:pt x="36957" y="20320"/>
                  </a:lnTo>
                  <a:lnTo>
                    <a:pt x="38608" y="21336"/>
                  </a:lnTo>
                  <a:lnTo>
                    <a:pt x="41910" y="20320"/>
                  </a:lnTo>
                  <a:lnTo>
                    <a:pt x="43561" y="19177"/>
                  </a:lnTo>
                  <a:lnTo>
                    <a:pt x="45212" y="17018"/>
                  </a:lnTo>
                  <a:lnTo>
                    <a:pt x="45720" y="14351"/>
                  </a:lnTo>
                  <a:close/>
                </a:path>
                <a:path w="109854" h="91439">
                  <a:moveTo>
                    <a:pt x="96012" y="73152"/>
                  </a:moveTo>
                  <a:lnTo>
                    <a:pt x="94576" y="66014"/>
                  </a:lnTo>
                  <a:lnTo>
                    <a:pt x="90678" y="60198"/>
                  </a:lnTo>
                  <a:lnTo>
                    <a:pt x="84861" y="56299"/>
                  </a:lnTo>
                  <a:lnTo>
                    <a:pt x="77724" y="54864"/>
                  </a:lnTo>
                  <a:lnTo>
                    <a:pt x="57912" y="54864"/>
                  </a:lnTo>
                  <a:lnTo>
                    <a:pt x="50761" y="56299"/>
                  </a:lnTo>
                  <a:lnTo>
                    <a:pt x="44958" y="60198"/>
                  </a:lnTo>
                  <a:lnTo>
                    <a:pt x="41046" y="66014"/>
                  </a:lnTo>
                  <a:lnTo>
                    <a:pt x="39624" y="73152"/>
                  </a:lnTo>
                  <a:lnTo>
                    <a:pt x="41046" y="80302"/>
                  </a:lnTo>
                  <a:lnTo>
                    <a:pt x="44958" y="86106"/>
                  </a:lnTo>
                  <a:lnTo>
                    <a:pt x="50761" y="90017"/>
                  </a:lnTo>
                  <a:lnTo>
                    <a:pt x="57912" y="91440"/>
                  </a:lnTo>
                  <a:lnTo>
                    <a:pt x="77724" y="91440"/>
                  </a:lnTo>
                  <a:lnTo>
                    <a:pt x="84861" y="90017"/>
                  </a:lnTo>
                  <a:lnTo>
                    <a:pt x="90678" y="86106"/>
                  </a:lnTo>
                  <a:lnTo>
                    <a:pt x="94576" y="80302"/>
                  </a:lnTo>
                  <a:lnTo>
                    <a:pt x="96012" y="73152"/>
                  </a:lnTo>
                  <a:close/>
                </a:path>
                <a:path w="109854" h="91439">
                  <a:moveTo>
                    <a:pt x="109728" y="11684"/>
                  </a:moveTo>
                  <a:lnTo>
                    <a:pt x="94602" y="0"/>
                  </a:lnTo>
                  <a:lnTo>
                    <a:pt x="81153" y="0"/>
                  </a:lnTo>
                  <a:lnTo>
                    <a:pt x="65532" y="11684"/>
                  </a:lnTo>
                  <a:lnTo>
                    <a:pt x="65532" y="14351"/>
                  </a:lnTo>
                  <a:lnTo>
                    <a:pt x="66548" y="17018"/>
                  </a:lnTo>
                  <a:lnTo>
                    <a:pt x="67564" y="19189"/>
                  </a:lnTo>
                  <a:lnTo>
                    <a:pt x="69723" y="20320"/>
                  </a:lnTo>
                  <a:lnTo>
                    <a:pt x="71742" y="21336"/>
                  </a:lnTo>
                  <a:lnTo>
                    <a:pt x="74422" y="20320"/>
                  </a:lnTo>
                  <a:lnTo>
                    <a:pt x="76454" y="19189"/>
                  </a:lnTo>
                  <a:lnTo>
                    <a:pt x="77457" y="17018"/>
                  </a:lnTo>
                  <a:lnTo>
                    <a:pt x="78486" y="14351"/>
                  </a:lnTo>
                  <a:lnTo>
                    <a:pt x="78486" y="13843"/>
                  </a:lnTo>
                  <a:lnTo>
                    <a:pt x="81661" y="12839"/>
                  </a:lnTo>
                  <a:lnTo>
                    <a:pt x="97282" y="12839"/>
                  </a:lnTo>
                  <a:lnTo>
                    <a:pt x="97282" y="14351"/>
                  </a:lnTo>
                  <a:lnTo>
                    <a:pt x="97777" y="17018"/>
                  </a:lnTo>
                  <a:lnTo>
                    <a:pt x="98806" y="19189"/>
                  </a:lnTo>
                  <a:lnTo>
                    <a:pt x="100838" y="20320"/>
                  </a:lnTo>
                  <a:lnTo>
                    <a:pt x="103492" y="21336"/>
                  </a:lnTo>
                  <a:lnTo>
                    <a:pt x="105537" y="20320"/>
                  </a:lnTo>
                  <a:lnTo>
                    <a:pt x="107696" y="19189"/>
                  </a:lnTo>
                  <a:lnTo>
                    <a:pt x="109207" y="17018"/>
                  </a:lnTo>
                  <a:lnTo>
                    <a:pt x="109728" y="14351"/>
                  </a:lnTo>
                  <a:lnTo>
                    <a:pt x="109728" y="11684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825500" y="3562350"/>
            <a:ext cx="20066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15" dirty="0">
                <a:latin typeface="Trebuchet MS"/>
                <a:cs typeface="Trebuchet MS"/>
              </a:rPr>
              <a:t>Business</a:t>
            </a:r>
            <a:r>
              <a:rPr sz="2000" b="1" spc="-140" dirty="0">
                <a:latin typeface="Trebuchet MS"/>
                <a:cs typeface="Trebuchet MS"/>
              </a:rPr>
              <a:t> </a:t>
            </a:r>
            <a:r>
              <a:rPr sz="2000" b="1" spc="-5" dirty="0">
                <a:latin typeface="Trebuchet MS"/>
                <a:cs typeface="Trebuchet MS"/>
              </a:rPr>
              <a:t>Process </a:t>
            </a:r>
            <a:r>
              <a:rPr sz="2000" b="1" spc="-585" dirty="0">
                <a:latin typeface="Trebuchet MS"/>
                <a:cs typeface="Trebuchet MS"/>
              </a:rPr>
              <a:t> </a:t>
            </a:r>
            <a:r>
              <a:rPr sz="2000" b="1" spc="-10" dirty="0">
                <a:latin typeface="Trebuchet MS"/>
                <a:cs typeface="Trebuchet MS"/>
              </a:rPr>
              <a:t>Services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38964" y="4325873"/>
            <a:ext cx="466725" cy="0"/>
          </a:xfrm>
          <a:custGeom>
            <a:avLst/>
            <a:gdLst/>
            <a:ahLst/>
            <a:cxnLst/>
            <a:rect l="l" t="t" r="r" b="b"/>
            <a:pathLst>
              <a:path w="466725">
                <a:moveTo>
                  <a:pt x="0" y="0"/>
                </a:moveTo>
                <a:lnTo>
                  <a:pt x="466595" y="0"/>
                </a:lnTo>
              </a:path>
            </a:pathLst>
          </a:custGeom>
          <a:ln w="441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8200" y="4648200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275" y="0"/>
                </a:lnTo>
              </a:path>
            </a:pathLst>
          </a:custGeom>
          <a:ln w="6096">
            <a:solidFill>
              <a:srgbClr val="D9D9D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49623" y="5024627"/>
            <a:ext cx="1028700" cy="1069975"/>
          </a:xfrm>
          <a:custGeom>
            <a:avLst/>
            <a:gdLst/>
            <a:ahLst/>
            <a:cxnLst/>
            <a:rect l="l" t="t" r="r" b="b"/>
            <a:pathLst>
              <a:path w="1028700" h="1069975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8399"/>
                </a:lnTo>
                <a:lnTo>
                  <a:pt x="6120" y="943977"/>
                </a:lnTo>
                <a:lnTo>
                  <a:pt x="23396" y="984933"/>
                </a:lnTo>
                <a:lnTo>
                  <a:pt x="50196" y="1019632"/>
                </a:lnTo>
                <a:lnTo>
                  <a:pt x="84892" y="1046441"/>
                </a:lnTo>
                <a:lnTo>
                  <a:pt x="125853" y="1063724"/>
                </a:lnTo>
                <a:lnTo>
                  <a:pt x="171450" y="1069849"/>
                </a:lnTo>
                <a:lnTo>
                  <a:pt x="857250" y="1069849"/>
                </a:lnTo>
                <a:lnTo>
                  <a:pt x="902846" y="1063724"/>
                </a:lnTo>
                <a:lnTo>
                  <a:pt x="943807" y="1046441"/>
                </a:lnTo>
                <a:lnTo>
                  <a:pt x="978503" y="1019632"/>
                </a:lnTo>
                <a:lnTo>
                  <a:pt x="1005303" y="984933"/>
                </a:lnTo>
                <a:lnTo>
                  <a:pt x="1022579" y="943977"/>
                </a:lnTo>
                <a:lnTo>
                  <a:pt x="1028700" y="898399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111878" y="5630063"/>
            <a:ext cx="48831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C</a:t>
            </a:r>
            <a:r>
              <a:rPr sz="900" spc="25" dirty="0">
                <a:latin typeface="Trebuchet MS"/>
                <a:cs typeface="Trebuchet MS"/>
              </a:rPr>
              <a:t>om</a:t>
            </a:r>
            <a:r>
              <a:rPr sz="900" spc="10" dirty="0">
                <a:latin typeface="Trebuchet MS"/>
                <a:cs typeface="Trebuchet MS"/>
              </a:rPr>
              <a:t>pu</a:t>
            </a:r>
            <a:r>
              <a:rPr sz="900" spc="-30" dirty="0">
                <a:latin typeface="Trebuchet MS"/>
                <a:cs typeface="Trebuchet MS"/>
              </a:rPr>
              <a:t>te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4180332" y="5224779"/>
            <a:ext cx="368935" cy="368300"/>
            <a:chOff x="4180332" y="5224779"/>
            <a:chExt cx="368935" cy="368300"/>
          </a:xfrm>
        </p:grpSpPr>
        <p:sp>
          <p:nvSpPr>
            <p:cNvPr id="78" name="object 78"/>
            <p:cNvSpPr/>
            <p:nvPr/>
          </p:nvSpPr>
          <p:spPr>
            <a:xfrm>
              <a:off x="4180332" y="5224779"/>
              <a:ext cx="368935" cy="368300"/>
            </a:xfrm>
            <a:custGeom>
              <a:avLst/>
              <a:gdLst/>
              <a:ahLst/>
              <a:cxnLst/>
              <a:rect l="l" t="t" r="r" b="b"/>
              <a:pathLst>
                <a:path w="368935" h="368300">
                  <a:moveTo>
                    <a:pt x="133223" y="367030"/>
                  </a:moveTo>
                  <a:lnTo>
                    <a:pt x="124714" y="367030"/>
                  </a:lnTo>
                  <a:lnTo>
                    <a:pt x="125984" y="368300"/>
                  </a:lnTo>
                  <a:lnTo>
                    <a:pt x="132461" y="368300"/>
                  </a:lnTo>
                  <a:lnTo>
                    <a:pt x="133223" y="367030"/>
                  </a:lnTo>
                  <a:close/>
                </a:path>
                <a:path w="368935" h="368300">
                  <a:moveTo>
                    <a:pt x="194818" y="367030"/>
                  </a:moveTo>
                  <a:lnTo>
                    <a:pt x="186182" y="367030"/>
                  </a:lnTo>
                  <a:lnTo>
                    <a:pt x="187071" y="368300"/>
                  </a:lnTo>
                  <a:lnTo>
                    <a:pt x="193929" y="368300"/>
                  </a:lnTo>
                  <a:lnTo>
                    <a:pt x="194818" y="367030"/>
                  </a:lnTo>
                  <a:close/>
                </a:path>
                <a:path w="368935" h="368300">
                  <a:moveTo>
                    <a:pt x="256286" y="367030"/>
                  </a:moveTo>
                  <a:lnTo>
                    <a:pt x="247777" y="367030"/>
                  </a:lnTo>
                  <a:lnTo>
                    <a:pt x="249047" y="368300"/>
                  </a:lnTo>
                  <a:lnTo>
                    <a:pt x="255524" y="368300"/>
                  </a:lnTo>
                  <a:lnTo>
                    <a:pt x="256286" y="367030"/>
                  </a:lnTo>
                  <a:close/>
                </a:path>
                <a:path w="368935" h="368300">
                  <a:moveTo>
                    <a:pt x="135255" y="307340"/>
                  </a:moveTo>
                  <a:lnTo>
                    <a:pt x="123063" y="307340"/>
                  </a:lnTo>
                  <a:lnTo>
                    <a:pt x="123063" y="364490"/>
                  </a:lnTo>
                  <a:lnTo>
                    <a:pt x="123825" y="367030"/>
                  </a:lnTo>
                  <a:lnTo>
                    <a:pt x="134493" y="367030"/>
                  </a:lnTo>
                  <a:lnTo>
                    <a:pt x="135255" y="364490"/>
                  </a:lnTo>
                  <a:lnTo>
                    <a:pt x="135255" y="307340"/>
                  </a:lnTo>
                  <a:close/>
                </a:path>
                <a:path w="368935" h="368300">
                  <a:moveTo>
                    <a:pt x="196469" y="307340"/>
                  </a:moveTo>
                  <a:lnTo>
                    <a:pt x="184150" y="307340"/>
                  </a:lnTo>
                  <a:lnTo>
                    <a:pt x="184150" y="364490"/>
                  </a:lnTo>
                  <a:lnTo>
                    <a:pt x="185039" y="365760"/>
                  </a:lnTo>
                  <a:lnTo>
                    <a:pt x="185801" y="367030"/>
                  </a:lnTo>
                  <a:lnTo>
                    <a:pt x="195580" y="367030"/>
                  </a:lnTo>
                  <a:lnTo>
                    <a:pt x="195961" y="365760"/>
                  </a:lnTo>
                  <a:lnTo>
                    <a:pt x="196469" y="364490"/>
                  </a:lnTo>
                  <a:lnTo>
                    <a:pt x="196469" y="307340"/>
                  </a:lnTo>
                  <a:close/>
                </a:path>
                <a:path w="368935" h="368300">
                  <a:moveTo>
                    <a:pt x="258318" y="307340"/>
                  </a:moveTo>
                  <a:lnTo>
                    <a:pt x="246126" y="307340"/>
                  </a:lnTo>
                  <a:lnTo>
                    <a:pt x="246126" y="364490"/>
                  </a:lnTo>
                  <a:lnTo>
                    <a:pt x="246507" y="365760"/>
                  </a:lnTo>
                  <a:lnTo>
                    <a:pt x="247015" y="367030"/>
                  </a:lnTo>
                  <a:lnTo>
                    <a:pt x="257556" y="367030"/>
                  </a:lnTo>
                  <a:lnTo>
                    <a:pt x="258318" y="364490"/>
                  </a:lnTo>
                  <a:lnTo>
                    <a:pt x="258318" y="307340"/>
                  </a:lnTo>
                  <a:close/>
                </a:path>
                <a:path w="368935" h="368300">
                  <a:moveTo>
                    <a:pt x="296291" y="62230"/>
                  </a:moveTo>
                  <a:lnTo>
                    <a:pt x="72517" y="62230"/>
                  </a:lnTo>
                  <a:lnTo>
                    <a:pt x="69215" y="64770"/>
                  </a:lnTo>
                  <a:lnTo>
                    <a:pt x="64389" y="69850"/>
                  </a:lnTo>
                  <a:lnTo>
                    <a:pt x="63119" y="72390"/>
                  </a:lnTo>
                  <a:lnTo>
                    <a:pt x="61976" y="76200"/>
                  </a:lnTo>
                  <a:lnTo>
                    <a:pt x="61087" y="80010"/>
                  </a:lnTo>
                  <a:lnTo>
                    <a:pt x="61087" y="99060"/>
                  </a:lnTo>
                  <a:lnTo>
                    <a:pt x="2794" y="99060"/>
                  </a:lnTo>
                  <a:lnTo>
                    <a:pt x="1651" y="100330"/>
                  </a:lnTo>
                  <a:lnTo>
                    <a:pt x="762" y="101600"/>
                  </a:lnTo>
                  <a:lnTo>
                    <a:pt x="381" y="101600"/>
                  </a:lnTo>
                  <a:lnTo>
                    <a:pt x="0" y="104140"/>
                  </a:lnTo>
                  <a:lnTo>
                    <a:pt x="0" y="105410"/>
                  </a:lnTo>
                  <a:lnTo>
                    <a:pt x="762" y="107950"/>
                  </a:lnTo>
                  <a:lnTo>
                    <a:pt x="1651" y="109220"/>
                  </a:lnTo>
                  <a:lnTo>
                    <a:pt x="2794" y="109220"/>
                  </a:lnTo>
                  <a:lnTo>
                    <a:pt x="3683" y="110490"/>
                  </a:lnTo>
                  <a:lnTo>
                    <a:pt x="61087" y="110490"/>
                  </a:lnTo>
                  <a:lnTo>
                    <a:pt x="61087" y="160020"/>
                  </a:lnTo>
                  <a:lnTo>
                    <a:pt x="3683" y="160020"/>
                  </a:lnTo>
                  <a:lnTo>
                    <a:pt x="1651" y="161290"/>
                  </a:lnTo>
                  <a:lnTo>
                    <a:pt x="762" y="162560"/>
                  </a:lnTo>
                  <a:lnTo>
                    <a:pt x="0" y="165100"/>
                  </a:lnTo>
                  <a:lnTo>
                    <a:pt x="0" y="167640"/>
                  </a:lnTo>
                  <a:lnTo>
                    <a:pt x="762" y="170180"/>
                  </a:lnTo>
                  <a:lnTo>
                    <a:pt x="1651" y="171450"/>
                  </a:lnTo>
                  <a:lnTo>
                    <a:pt x="3683" y="171450"/>
                  </a:lnTo>
                  <a:lnTo>
                    <a:pt x="4953" y="172720"/>
                  </a:lnTo>
                  <a:lnTo>
                    <a:pt x="61087" y="172720"/>
                  </a:lnTo>
                  <a:lnTo>
                    <a:pt x="61087" y="222250"/>
                  </a:lnTo>
                  <a:lnTo>
                    <a:pt x="2794" y="222250"/>
                  </a:lnTo>
                  <a:lnTo>
                    <a:pt x="1651" y="223520"/>
                  </a:lnTo>
                  <a:lnTo>
                    <a:pt x="762" y="224790"/>
                  </a:lnTo>
                  <a:lnTo>
                    <a:pt x="381" y="224790"/>
                  </a:lnTo>
                  <a:lnTo>
                    <a:pt x="0" y="226060"/>
                  </a:lnTo>
                  <a:lnTo>
                    <a:pt x="0" y="228600"/>
                  </a:lnTo>
                  <a:lnTo>
                    <a:pt x="762" y="231140"/>
                  </a:lnTo>
                  <a:lnTo>
                    <a:pt x="1651" y="232410"/>
                  </a:lnTo>
                  <a:lnTo>
                    <a:pt x="2794" y="232410"/>
                  </a:lnTo>
                  <a:lnTo>
                    <a:pt x="3683" y="233680"/>
                  </a:lnTo>
                  <a:lnTo>
                    <a:pt x="61087" y="233680"/>
                  </a:lnTo>
                  <a:lnTo>
                    <a:pt x="61087" y="289560"/>
                  </a:lnTo>
                  <a:lnTo>
                    <a:pt x="61976" y="292100"/>
                  </a:lnTo>
                  <a:lnTo>
                    <a:pt x="76200" y="307340"/>
                  </a:lnTo>
                  <a:lnTo>
                    <a:pt x="292608" y="307340"/>
                  </a:lnTo>
                  <a:lnTo>
                    <a:pt x="307213" y="289560"/>
                  </a:lnTo>
                  <a:lnTo>
                    <a:pt x="307213" y="283210"/>
                  </a:lnTo>
                  <a:lnTo>
                    <a:pt x="118999" y="283210"/>
                  </a:lnTo>
                  <a:lnTo>
                    <a:pt x="115316" y="281940"/>
                  </a:lnTo>
                  <a:lnTo>
                    <a:pt x="111633" y="281940"/>
                  </a:lnTo>
                  <a:lnTo>
                    <a:pt x="108839" y="279400"/>
                  </a:lnTo>
                  <a:lnTo>
                    <a:pt x="102235" y="276860"/>
                  </a:lnTo>
                  <a:lnTo>
                    <a:pt x="85979" y="250190"/>
                  </a:lnTo>
                  <a:lnTo>
                    <a:pt x="85979" y="119380"/>
                  </a:lnTo>
                  <a:lnTo>
                    <a:pt x="94488" y="100330"/>
                  </a:lnTo>
                  <a:lnTo>
                    <a:pt x="97028" y="96520"/>
                  </a:lnTo>
                  <a:lnTo>
                    <a:pt x="99441" y="95250"/>
                  </a:lnTo>
                  <a:lnTo>
                    <a:pt x="102235" y="92710"/>
                  </a:lnTo>
                  <a:lnTo>
                    <a:pt x="105537" y="91440"/>
                  </a:lnTo>
                  <a:lnTo>
                    <a:pt x="108839" y="88900"/>
                  </a:lnTo>
                  <a:lnTo>
                    <a:pt x="111633" y="87630"/>
                  </a:lnTo>
                  <a:lnTo>
                    <a:pt x="115316" y="87630"/>
                  </a:lnTo>
                  <a:lnTo>
                    <a:pt x="118999" y="86360"/>
                  </a:lnTo>
                  <a:lnTo>
                    <a:pt x="307213" y="86360"/>
                  </a:lnTo>
                  <a:lnTo>
                    <a:pt x="307213" y="80010"/>
                  </a:lnTo>
                  <a:lnTo>
                    <a:pt x="299085" y="64770"/>
                  </a:lnTo>
                  <a:lnTo>
                    <a:pt x="296291" y="62230"/>
                  </a:lnTo>
                  <a:close/>
                </a:path>
                <a:path w="368935" h="368300">
                  <a:moveTo>
                    <a:pt x="307213" y="86360"/>
                  </a:moveTo>
                  <a:lnTo>
                    <a:pt x="253492" y="86360"/>
                  </a:lnTo>
                  <a:lnTo>
                    <a:pt x="256794" y="87630"/>
                  </a:lnTo>
                  <a:lnTo>
                    <a:pt x="259969" y="88900"/>
                  </a:lnTo>
                  <a:lnTo>
                    <a:pt x="263652" y="91440"/>
                  </a:lnTo>
                  <a:lnTo>
                    <a:pt x="266573" y="92710"/>
                  </a:lnTo>
                  <a:lnTo>
                    <a:pt x="269367" y="95250"/>
                  </a:lnTo>
                  <a:lnTo>
                    <a:pt x="271780" y="96520"/>
                  </a:lnTo>
                  <a:lnTo>
                    <a:pt x="274701" y="100330"/>
                  </a:lnTo>
                  <a:lnTo>
                    <a:pt x="276352" y="102870"/>
                  </a:lnTo>
                  <a:lnTo>
                    <a:pt x="278765" y="105410"/>
                  </a:lnTo>
                  <a:lnTo>
                    <a:pt x="279908" y="109220"/>
                  </a:lnTo>
                  <a:lnTo>
                    <a:pt x="281178" y="111760"/>
                  </a:lnTo>
                  <a:lnTo>
                    <a:pt x="282067" y="115570"/>
                  </a:lnTo>
                  <a:lnTo>
                    <a:pt x="282829" y="119380"/>
                  </a:lnTo>
                  <a:lnTo>
                    <a:pt x="282829" y="250190"/>
                  </a:lnTo>
                  <a:lnTo>
                    <a:pt x="282067" y="254000"/>
                  </a:lnTo>
                  <a:lnTo>
                    <a:pt x="281178" y="257810"/>
                  </a:lnTo>
                  <a:lnTo>
                    <a:pt x="279908" y="260350"/>
                  </a:lnTo>
                  <a:lnTo>
                    <a:pt x="278765" y="264160"/>
                  </a:lnTo>
                  <a:lnTo>
                    <a:pt x="276352" y="266700"/>
                  </a:lnTo>
                  <a:lnTo>
                    <a:pt x="274701" y="269240"/>
                  </a:lnTo>
                  <a:lnTo>
                    <a:pt x="271780" y="271780"/>
                  </a:lnTo>
                  <a:lnTo>
                    <a:pt x="269367" y="274320"/>
                  </a:lnTo>
                  <a:lnTo>
                    <a:pt x="266573" y="276860"/>
                  </a:lnTo>
                  <a:lnTo>
                    <a:pt x="263652" y="278130"/>
                  </a:lnTo>
                  <a:lnTo>
                    <a:pt x="259969" y="279400"/>
                  </a:lnTo>
                  <a:lnTo>
                    <a:pt x="256794" y="281940"/>
                  </a:lnTo>
                  <a:lnTo>
                    <a:pt x="253492" y="281940"/>
                  </a:lnTo>
                  <a:lnTo>
                    <a:pt x="249809" y="283210"/>
                  </a:lnTo>
                  <a:lnTo>
                    <a:pt x="307213" y="283210"/>
                  </a:lnTo>
                  <a:lnTo>
                    <a:pt x="307213" y="246380"/>
                  </a:lnTo>
                  <a:lnTo>
                    <a:pt x="364363" y="246380"/>
                  </a:lnTo>
                  <a:lnTo>
                    <a:pt x="365125" y="245110"/>
                  </a:lnTo>
                  <a:lnTo>
                    <a:pt x="366014" y="245110"/>
                  </a:lnTo>
                  <a:lnTo>
                    <a:pt x="366776" y="243840"/>
                  </a:lnTo>
                  <a:lnTo>
                    <a:pt x="368046" y="243840"/>
                  </a:lnTo>
                  <a:lnTo>
                    <a:pt x="368808" y="241300"/>
                  </a:lnTo>
                  <a:lnTo>
                    <a:pt x="368808" y="238760"/>
                  </a:lnTo>
                  <a:lnTo>
                    <a:pt x="368046" y="236220"/>
                  </a:lnTo>
                  <a:lnTo>
                    <a:pt x="366776" y="236220"/>
                  </a:lnTo>
                  <a:lnTo>
                    <a:pt x="366014" y="234950"/>
                  </a:lnTo>
                  <a:lnTo>
                    <a:pt x="364363" y="233680"/>
                  </a:lnTo>
                  <a:lnTo>
                    <a:pt x="307213" y="233680"/>
                  </a:lnTo>
                  <a:lnTo>
                    <a:pt x="307213" y="184150"/>
                  </a:lnTo>
                  <a:lnTo>
                    <a:pt x="366014" y="184150"/>
                  </a:lnTo>
                  <a:lnTo>
                    <a:pt x="366776" y="182880"/>
                  </a:lnTo>
                  <a:lnTo>
                    <a:pt x="368046" y="181610"/>
                  </a:lnTo>
                  <a:lnTo>
                    <a:pt x="368427" y="181610"/>
                  </a:lnTo>
                  <a:lnTo>
                    <a:pt x="368808" y="180340"/>
                  </a:lnTo>
                  <a:lnTo>
                    <a:pt x="368808" y="177800"/>
                  </a:lnTo>
                  <a:lnTo>
                    <a:pt x="368046" y="175260"/>
                  </a:lnTo>
                  <a:lnTo>
                    <a:pt x="366014" y="172720"/>
                  </a:lnTo>
                  <a:lnTo>
                    <a:pt x="307213" y="172720"/>
                  </a:lnTo>
                  <a:lnTo>
                    <a:pt x="307213" y="123190"/>
                  </a:lnTo>
                  <a:lnTo>
                    <a:pt x="365125" y="123190"/>
                  </a:lnTo>
                  <a:lnTo>
                    <a:pt x="366014" y="121920"/>
                  </a:lnTo>
                  <a:lnTo>
                    <a:pt x="366776" y="121920"/>
                  </a:lnTo>
                  <a:lnTo>
                    <a:pt x="368046" y="120650"/>
                  </a:lnTo>
                  <a:lnTo>
                    <a:pt x="368808" y="118110"/>
                  </a:lnTo>
                  <a:lnTo>
                    <a:pt x="368808" y="115570"/>
                  </a:lnTo>
                  <a:lnTo>
                    <a:pt x="368046" y="113030"/>
                  </a:lnTo>
                  <a:lnTo>
                    <a:pt x="366776" y="113030"/>
                  </a:lnTo>
                  <a:lnTo>
                    <a:pt x="366014" y="111760"/>
                  </a:lnTo>
                  <a:lnTo>
                    <a:pt x="364363" y="111760"/>
                  </a:lnTo>
                  <a:lnTo>
                    <a:pt x="362712" y="110490"/>
                  </a:lnTo>
                  <a:lnTo>
                    <a:pt x="307213" y="110490"/>
                  </a:lnTo>
                  <a:lnTo>
                    <a:pt x="307213" y="86360"/>
                  </a:lnTo>
                  <a:close/>
                </a:path>
                <a:path w="368935" h="368300">
                  <a:moveTo>
                    <a:pt x="121793" y="2540"/>
                  </a:moveTo>
                  <a:lnTo>
                    <a:pt x="111633" y="2540"/>
                  </a:lnTo>
                  <a:lnTo>
                    <a:pt x="110871" y="5080"/>
                  </a:lnTo>
                  <a:lnTo>
                    <a:pt x="110871" y="62230"/>
                  </a:lnTo>
                  <a:lnTo>
                    <a:pt x="123063" y="62230"/>
                  </a:lnTo>
                  <a:lnTo>
                    <a:pt x="123063" y="5080"/>
                  </a:lnTo>
                  <a:lnTo>
                    <a:pt x="122682" y="3810"/>
                  </a:lnTo>
                  <a:lnTo>
                    <a:pt x="121793" y="2540"/>
                  </a:lnTo>
                  <a:close/>
                </a:path>
                <a:path w="368935" h="368300">
                  <a:moveTo>
                    <a:pt x="183388" y="2540"/>
                  </a:moveTo>
                  <a:lnTo>
                    <a:pt x="173228" y="2540"/>
                  </a:lnTo>
                  <a:lnTo>
                    <a:pt x="172847" y="3810"/>
                  </a:lnTo>
                  <a:lnTo>
                    <a:pt x="172339" y="5080"/>
                  </a:lnTo>
                  <a:lnTo>
                    <a:pt x="172339" y="62230"/>
                  </a:lnTo>
                  <a:lnTo>
                    <a:pt x="184150" y="62230"/>
                  </a:lnTo>
                  <a:lnTo>
                    <a:pt x="184150" y="5080"/>
                  </a:lnTo>
                  <a:lnTo>
                    <a:pt x="183388" y="2540"/>
                  </a:lnTo>
                  <a:close/>
                </a:path>
                <a:path w="368935" h="368300">
                  <a:moveTo>
                    <a:pt x="244983" y="2540"/>
                  </a:moveTo>
                  <a:lnTo>
                    <a:pt x="234696" y="2540"/>
                  </a:lnTo>
                  <a:lnTo>
                    <a:pt x="233934" y="3810"/>
                  </a:lnTo>
                  <a:lnTo>
                    <a:pt x="233934" y="5080"/>
                  </a:lnTo>
                  <a:lnTo>
                    <a:pt x="233553" y="6350"/>
                  </a:lnTo>
                  <a:lnTo>
                    <a:pt x="233553" y="62230"/>
                  </a:lnTo>
                  <a:lnTo>
                    <a:pt x="246126" y="62230"/>
                  </a:lnTo>
                  <a:lnTo>
                    <a:pt x="246126" y="6350"/>
                  </a:lnTo>
                  <a:lnTo>
                    <a:pt x="245745" y="5080"/>
                  </a:lnTo>
                  <a:lnTo>
                    <a:pt x="245745" y="3810"/>
                  </a:lnTo>
                  <a:lnTo>
                    <a:pt x="244983" y="2540"/>
                  </a:lnTo>
                  <a:close/>
                </a:path>
                <a:path w="368935" h="368300">
                  <a:moveTo>
                    <a:pt x="120269" y="1270"/>
                  </a:moveTo>
                  <a:lnTo>
                    <a:pt x="113665" y="1270"/>
                  </a:lnTo>
                  <a:lnTo>
                    <a:pt x="112903" y="2540"/>
                  </a:lnTo>
                  <a:lnTo>
                    <a:pt x="121412" y="2540"/>
                  </a:lnTo>
                  <a:lnTo>
                    <a:pt x="120269" y="1270"/>
                  </a:lnTo>
                  <a:close/>
                </a:path>
                <a:path w="368935" h="368300">
                  <a:moveTo>
                    <a:pt x="181737" y="1270"/>
                  </a:moveTo>
                  <a:lnTo>
                    <a:pt x="174879" y="1270"/>
                  </a:lnTo>
                  <a:lnTo>
                    <a:pt x="173990" y="2540"/>
                  </a:lnTo>
                  <a:lnTo>
                    <a:pt x="182626" y="2540"/>
                  </a:lnTo>
                  <a:lnTo>
                    <a:pt x="181737" y="1270"/>
                  </a:lnTo>
                  <a:close/>
                </a:path>
                <a:path w="368935" h="368300">
                  <a:moveTo>
                    <a:pt x="243332" y="1270"/>
                  </a:moveTo>
                  <a:lnTo>
                    <a:pt x="236347" y="1270"/>
                  </a:lnTo>
                  <a:lnTo>
                    <a:pt x="235077" y="2540"/>
                  </a:lnTo>
                  <a:lnTo>
                    <a:pt x="244475" y="2540"/>
                  </a:lnTo>
                  <a:lnTo>
                    <a:pt x="243332" y="1270"/>
                  </a:lnTo>
                  <a:close/>
                </a:path>
                <a:path w="368935" h="368300">
                  <a:moveTo>
                    <a:pt x="118237" y="0"/>
                  </a:moveTo>
                  <a:lnTo>
                    <a:pt x="115316" y="0"/>
                  </a:lnTo>
                  <a:lnTo>
                    <a:pt x="114554" y="1270"/>
                  </a:lnTo>
                  <a:lnTo>
                    <a:pt x="118999" y="1270"/>
                  </a:lnTo>
                  <a:lnTo>
                    <a:pt x="118237" y="0"/>
                  </a:lnTo>
                  <a:close/>
                </a:path>
                <a:path w="368935" h="368300">
                  <a:moveTo>
                    <a:pt x="179324" y="0"/>
                  </a:moveTo>
                  <a:lnTo>
                    <a:pt x="177292" y="0"/>
                  </a:lnTo>
                  <a:lnTo>
                    <a:pt x="175641" y="1270"/>
                  </a:lnTo>
                  <a:lnTo>
                    <a:pt x="180975" y="1270"/>
                  </a:lnTo>
                  <a:lnTo>
                    <a:pt x="179324" y="0"/>
                  </a:lnTo>
                  <a:close/>
                </a:path>
                <a:path w="368935" h="368300">
                  <a:moveTo>
                    <a:pt x="241300" y="0"/>
                  </a:moveTo>
                  <a:lnTo>
                    <a:pt x="238379" y="0"/>
                  </a:lnTo>
                  <a:lnTo>
                    <a:pt x="237617" y="1270"/>
                  </a:lnTo>
                  <a:lnTo>
                    <a:pt x="242062" y="127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14444" y="5361431"/>
              <a:ext cx="100965" cy="97790"/>
            </a:xfrm>
            <a:custGeom>
              <a:avLst/>
              <a:gdLst/>
              <a:ahLst/>
              <a:cxnLst/>
              <a:rect l="l" t="t" r="r" b="b"/>
              <a:pathLst>
                <a:path w="100964" h="97789">
                  <a:moveTo>
                    <a:pt x="48768" y="29083"/>
                  </a:moveTo>
                  <a:lnTo>
                    <a:pt x="48387" y="28333"/>
                  </a:lnTo>
                  <a:lnTo>
                    <a:pt x="48006" y="27178"/>
                  </a:lnTo>
                  <a:lnTo>
                    <a:pt x="47117" y="25908"/>
                  </a:lnTo>
                  <a:lnTo>
                    <a:pt x="46355" y="25527"/>
                  </a:lnTo>
                  <a:lnTo>
                    <a:pt x="45466" y="25158"/>
                  </a:lnTo>
                  <a:lnTo>
                    <a:pt x="43942" y="24765"/>
                  </a:lnTo>
                  <a:lnTo>
                    <a:pt x="43053" y="24765"/>
                  </a:lnTo>
                  <a:lnTo>
                    <a:pt x="43053" y="24384"/>
                  </a:lnTo>
                  <a:lnTo>
                    <a:pt x="6096" y="24384"/>
                  </a:lnTo>
                  <a:lnTo>
                    <a:pt x="4826" y="24765"/>
                  </a:lnTo>
                  <a:lnTo>
                    <a:pt x="3683" y="25158"/>
                  </a:lnTo>
                  <a:lnTo>
                    <a:pt x="2413" y="25527"/>
                  </a:lnTo>
                  <a:lnTo>
                    <a:pt x="1651" y="25908"/>
                  </a:lnTo>
                  <a:lnTo>
                    <a:pt x="762" y="27559"/>
                  </a:lnTo>
                  <a:lnTo>
                    <a:pt x="0" y="29083"/>
                  </a:lnTo>
                  <a:lnTo>
                    <a:pt x="0" y="31877"/>
                  </a:lnTo>
                  <a:lnTo>
                    <a:pt x="381" y="32639"/>
                  </a:lnTo>
                  <a:lnTo>
                    <a:pt x="762" y="33782"/>
                  </a:lnTo>
                  <a:lnTo>
                    <a:pt x="1651" y="35052"/>
                  </a:lnTo>
                  <a:lnTo>
                    <a:pt x="2413" y="35433"/>
                  </a:lnTo>
                  <a:lnTo>
                    <a:pt x="3683" y="36195"/>
                  </a:lnTo>
                  <a:lnTo>
                    <a:pt x="4826" y="36588"/>
                  </a:lnTo>
                  <a:lnTo>
                    <a:pt x="43942" y="36588"/>
                  </a:lnTo>
                  <a:lnTo>
                    <a:pt x="45466" y="36195"/>
                  </a:lnTo>
                  <a:lnTo>
                    <a:pt x="46355" y="35433"/>
                  </a:lnTo>
                  <a:lnTo>
                    <a:pt x="47117" y="35052"/>
                  </a:lnTo>
                  <a:lnTo>
                    <a:pt x="48006" y="33782"/>
                  </a:lnTo>
                  <a:lnTo>
                    <a:pt x="48387" y="32639"/>
                  </a:lnTo>
                  <a:lnTo>
                    <a:pt x="48768" y="31877"/>
                  </a:lnTo>
                  <a:lnTo>
                    <a:pt x="48768" y="29083"/>
                  </a:lnTo>
                  <a:close/>
                </a:path>
                <a:path w="100964" h="97789">
                  <a:moveTo>
                    <a:pt x="76200" y="6477"/>
                  </a:moveTo>
                  <a:lnTo>
                    <a:pt x="75819" y="4838"/>
                  </a:lnTo>
                  <a:lnTo>
                    <a:pt x="75819" y="3683"/>
                  </a:lnTo>
                  <a:lnTo>
                    <a:pt x="74930" y="2794"/>
                  </a:lnTo>
                  <a:lnTo>
                    <a:pt x="74549" y="2032"/>
                  </a:lnTo>
                  <a:lnTo>
                    <a:pt x="73660" y="1270"/>
                  </a:lnTo>
                  <a:lnTo>
                    <a:pt x="72009" y="393"/>
                  </a:lnTo>
                  <a:lnTo>
                    <a:pt x="71120" y="0"/>
                  </a:lnTo>
                  <a:lnTo>
                    <a:pt x="5080" y="0"/>
                  </a:lnTo>
                  <a:lnTo>
                    <a:pt x="0" y="4838"/>
                  </a:lnTo>
                  <a:lnTo>
                    <a:pt x="0" y="7378"/>
                  </a:lnTo>
                  <a:lnTo>
                    <a:pt x="381" y="8509"/>
                  </a:lnTo>
                  <a:lnTo>
                    <a:pt x="889" y="9779"/>
                  </a:lnTo>
                  <a:lnTo>
                    <a:pt x="2540" y="11430"/>
                  </a:lnTo>
                  <a:lnTo>
                    <a:pt x="5080" y="12192"/>
                  </a:lnTo>
                  <a:lnTo>
                    <a:pt x="6350" y="12192"/>
                  </a:lnTo>
                  <a:lnTo>
                    <a:pt x="71120" y="12192"/>
                  </a:lnTo>
                  <a:lnTo>
                    <a:pt x="72009" y="11823"/>
                  </a:lnTo>
                  <a:lnTo>
                    <a:pt x="73660" y="11430"/>
                  </a:lnTo>
                  <a:lnTo>
                    <a:pt x="74549" y="10553"/>
                  </a:lnTo>
                  <a:lnTo>
                    <a:pt x="74930" y="9779"/>
                  </a:lnTo>
                  <a:lnTo>
                    <a:pt x="75819" y="8509"/>
                  </a:lnTo>
                  <a:lnTo>
                    <a:pt x="75819" y="7378"/>
                  </a:lnTo>
                  <a:lnTo>
                    <a:pt x="76200" y="6477"/>
                  </a:lnTo>
                  <a:close/>
                </a:path>
                <a:path w="100964" h="97789">
                  <a:moveTo>
                    <a:pt x="100584" y="90424"/>
                  </a:moveTo>
                  <a:lnTo>
                    <a:pt x="100203" y="88658"/>
                  </a:lnTo>
                  <a:lnTo>
                    <a:pt x="99695" y="87884"/>
                  </a:lnTo>
                  <a:lnTo>
                    <a:pt x="98933" y="86995"/>
                  </a:lnTo>
                  <a:lnTo>
                    <a:pt x="97536" y="86233"/>
                  </a:lnTo>
                  <a:lnTo>
                    <a:pt x="96774" y="85725"/>
                  </a:lnTo>
                  <a:lnTo>
                    <a:pt x="95504" y="85344"/>
                  </a:lnTo>
                  <a:lnTo>
                    <a:pt x="94615" y="85344"/>
                  </a:lnTo>
                  <a:lnTo>
                    <a:pt x="54356" y="85344"/>
                  </a:lnTo>
                  <a:lnTo>
                    <a:pt x="53086" y="85725"/>
                  </a:lnTo>
                  <a:lnTo>
                    <a:pt x="51816" y="86233"/>
                  </a:lnTo>
                  <a:lnTo>
                    <a:pt x="50927" y="86995"/>
                  </a:lnTo>
                  <a:lnTo>
                    <a:pt x="50419" y="87884"/>
                  </a:lnTo>
                  <a:lnTo>
                    <a:pt x="49657" y="88658"/>
                  </a:lnTo>
                  <a:lnTo>
                    <a:pt x="48768" y="90424"/>
                  </a:lnTo>
                  <a:lnTo>
                    <a:pt x="48768" y="92468"/>
                  </a:lnTo>
                  <a:lnTo>
                    <a:pt x="49657" y="94234"/>
                  </a:lnTo>
                  <a:lnTo>
                    <a:pt x="50419" y="95008"/>
                  </a:lnTo>
                  <a:lnTo>
                    <a:pt x="50927" y="95885"/>
                  </a:lnTo>
                  <a:lnTo>
                    <a:pt x="51816" y="96647"/>
                  </a:lnTo>
                  <a:lnTo>
                    <a:pt x="53086" y="97155"/>
                  </a:lnTo>
                  <a:lnTo>
                    <a:pt x="54356" y="97548"/>
                  </a:lnTo>
                  <a:lnTo>
                    <a:pt x="95504" y="97548"/>
                  </a:lnTo>
                  <a:lnTo>
                    <a:pt x="96774" y="97155"/>
                  </a:lnTo>
                  <a:lnTo>
                    <a:pt x="97536" y="96647"/>
                  </a:lnTo>
                  <a:lnTo>
                    <a:pt x="98933" y="95885"/>
                  </a:lnTo>
                  <a:lnTo>
                    <a:pt x="99695" y="95008"/>
                  </a:lnTo>
                  <a:lnTo>
                    <a:pt x="100203" y="94234"/>
                  </a:lnTo>
                  <a:lnTo>
                    <a:pt x="100584" y="92468"/>
                  </a:lnTo>
                  <a:lnTo>
                    <a:pt x="100584" y="90424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5145023" y="5024627"/>
            <a:ext cx="1028700" cy="1069975"/>
          </a:xfrm>
          <a:custGeom>
            <a:avLst/>
            <a:gdLst/>
            <a:ahLst/>
            <a:cxnLst/>
            <a:rect l="l" t="t" r="r" b="b"/>
            <a:pathLst>
              <a:path w="1028700" h="1069975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8399"/>
                </a:lnTo>
                <a:lnTo>
                  <a:pt x="6120" y="943977"/>
                </a:lnTo>
                <a:lnTo>
                  <a:pt x="23396" y="984933"/>
                </a:lnTo>
                <a:lnTo>
                  <a:pt x="50196" y="1019632"/>
                </a:lnTo>
                <a:lnTo>
                  <a:pt x="84892" y="1046441"/>
                </a:lnTo>
                <a:lnTo>
                  <a:pt x="125853" y="1063724"/>
                </a:lnTo>
                <a:lnTo>
                  <a:pt x="171450" y="1069849"/>
                </a:lnTo>
                <a:lnTo>
                  <a:pt x="857250" y="1069849"/>
                </a:lnTo>
                <a:lnTo>
                  <a:pt x="902846" y="1063724"/>
                </a:lnTo>
                <a:lnTo>
                  <a:pt x="943807" y="1046441"/>
                </a:lnTo>
                <a:lnTo>
                  <a:pt x="978503" y="1019632"/>
                </a:lnTo>
                <a:lnTo>
                  <a:pt x="1005303" y="984933"/>
                </a:lnTo>
                <a:lnTo>
                  <a:pt x="1022579" y="943977"/>
                </a:lnTo>
                <a:lnTo>
                  <a:pt x="1028700" y="898399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442330" y="5630063"/>
            <a:ext cx="41846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5" dirty="0">
                <a:latin typeface="Trebuchet MS"/>
                <a:cs typeface="Trebuchet MS"/>
              </a:rPr>
              <a:t>S</a:t>
            </a:r>
            <a:r>
              <a:rPr sz="900" spc="-5" dirty="0">
                <a:latin typeface="Trebuchet MS"/>
                <a:cs typeface="Trebuchet MS"/>
              </a:rPr>
              <a:t>to</a:t>
            </a:r>
            <a:r>
              <a:rPr sz="900" dirty="0">
                <a:latin typeface="Trebuchet MS"/>
                <a:cs typeface="Trebuchet MS"/>
              </a:rPr>
              <a:t>ra</a:t>
            </a:r>
            <a:r>
              <a:rPr sz="900" spc="5" dirty="0">
                <a:latin typeface="Trebuchet MS"/>
                <a:cs typeface="Trebuchet MS"/>
              </a:rPr>
              <a:t>g</a:t>
            </a:r>
            <a:r>
              <a:rPr sz="900" spc="-25" dirty="0"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486400" y="5273039"/>
            <a:ext cx="317500" cy="294640"/>
            <a:chOff x="5486400" y="5273039"/>
            <a:chExt cx="317500" cy="294640"/>
          </a:xfrm>
        </p:grpSpPr>
        <p:pic>
          <p:nvPicPr>
            <p:cNvPr id="83" name="object 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8403" y="5273039"/>
              <a:ext cx="252984" cy="188976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486400" y="5451347"/>
              <a:ext cx="317500" cy="116205"/>
            </a:xfrm>
            <a:custGeom>
              <a:avLst/>
              <a:gdLst/>
              <a:ahLst/>
              <a:cxnLst/>
              <a:rect l="l" t="t" r="r" b="b"/>
              <a:pathLst>
                <a:path w="317500" h="116204">
                  <a:moveTo>
                    <a:pt x="102489" y="381"/>
                  </a:moveTo>
                  <a:lnTo>
                    <a:pt x="3175" y="381"/>
                  </a:lnTo>
                  <a:lnTo>
                    <a:pt x="2413" y="1397"/>
                  </a:lnTo>
                  <a:lnTo>
                    <a:pt x="1778" y="1778"/>
                  </a:lnTo>
                  <a:lnTo>
                    <a:pt x="1016" y="2794"/>
                  </a:lnTo>
                  <a:lnTo>
                    <a:pt x="762" y="3429"/>
                  </a:lnTo>
                  <a:lnTo>
                    <a:pt x="0" y="4572"/>
                  </a:lnTo>
                  <a:lnTo>
                    <a:pt x="0" y="111633"/>
                  </a:lnTo>
                  <a:lnTo>
                    <a:pt x="762" y="112395"/>
                  </a:lnTo>
                  <a:lnTo>
                    <a:pt x="1016" y="113411"/>
                  </a:lnTo>
                  <a:lnTo>
                    <a:pt x="1778" y="114427"/>
                  </a:lnTo>
                  <a:lnTo>
                    <a:pt x="2413" y="115189"/>
                  </a:lnTo>
                  <a:lnTo>
                    <a:pt x="3175" y="115443"/>
                  </a:lnTo>
                  <a:lnTo>
                    <a:pt x="4191" y="115824"/>
                  </a:lnTo>
                  <a:lnTo>
                    <a:pt x="313182" y="115824"/>
                  </a:lnTo>
                  <a:lnTo>
                    <a:pt x="313817" y="115443"/>
                  </a:lnTo>
                  <a:lnTo>
                    <a:pt x="314833" y="115189"/>
                  </a:lnTo>
                  <a:lnTo>
                    <a:pt x="315595" y="114427"/>
                  </a:lnTo>
                  <a:lnTo>
                    <a:pt x="316230" y="113411"/>
                  </a:lnTo>
                  <a:lnTo>
                    <a:pt x="316611" y="112395"/>
                  </a:lnTo>
                  <a:lnTo>
                    <a:pt x="316992" y="111633"/>
                  </a:lnTo>
                  <a:lnTo>
                    <a:pt x="316992" y="20955"/>
                  </a:lnTo>
                  <a:lnTo>
                    <a:pt x="106045" y="20955"/>
                  </a:lnTo>
                  <a:lnTo>
                    <a:pt x="106045" y="5207"/>
                  </a:lnTo>
                  <a:lnTo>
                    <a:pt x="105664" y="4572"/>
                  </a:lnTo>
                  <a:lnTo>
                    <a:pt x="105283" y="3429"/>
                  </a:lnTo>
                  <a:lnTo>
                    <a:pt x="104902" y="2794"/>
                  </a:lnTo>
                  <a:lnTo>
                    <a:pt x="103886" y="1778"/>
                  </a:lnTo>
                  <a:lnTo>
                    <a:pt x="103251" y="1397"/>
                  </a:lnTo>
                  <a:lnTo>
                    <a:pt x="102489" y="381"/>
                  </a:lnTo>
                  <a:close/>
                </a:path>
                <a:path w="317500" h="116204">
                  <a:moveTo>
                    <a:pt x="311785" y="0"/>
                  </a:moveTo>
                  <a:lnTo>
                    <a:pt x="211328" y="0"/>
                  </a:lnTo>
                  <a:lnTo>
                    <a:pt x="211328" y="17145"/>
                  </a:lnTo>
                  <a:lnTo>
                    <a:pt x="210947" y="18161"/>
                  </a:lnTo>
                  <a:lnTo>
                    <a:pt x="207137" y="20955"/>
                  </a:lnTo>
                  <a:lnTo>
                    <a:pt x="316992" y="20955"/>
                  </a:lnTo>
                  <a:lnTo>
                    <a:pt x="316992" y="4572"/>
                  </a:lnTo>
                  <a:lnTo>
                    <a:pt x="316611" y="3429"/>
                  </a:lnTo>
                  <a:lnTo>
                    <a:pt x="315595" y="1778"/>
                  </a:lnTo>
                  <a:lnTo>
                    <a:pt x="314833" y="1397"/>
                  </a:lnTo>
                  <a:lnTo>
                    <a:pt x="313817" y="381"/>
                  </a:lnTo>
                  <a:lnTo>
                    <a:pt x="313182" y="381"/>
                  </a:lnTo>
                  <a:lnTo>
                    <a:pt x="311785" y="0"/>
                  </a:lnTo>
                  <a:close/>
                </a:path>
                <a:path w="317500" h="116204">
                  <a:moveTo>
                    <a:pt x="100711" y="0"/>
                  </a:moveTo>
                  <a:lnTo>
                    <a:pt x="5207" y="0"/>
                  </a:lnTo>
                  <a:lnTo>
                    <a:pt x="4191" y="381"/>
                  </a:lnTo>
                  <a:lnTo>
                    <a:pt x="101473" y="381"/>
                  </a:lnTo>
                  <a:lnTo>
                    <a:pt x="100711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6440423" y="5024627"/>
            <a:ext cx="1027430" cy="1069975"/>
          </a:xfrm>
          <a:custGeom>
            <a:avLst/>
            <a:gdLst/>
            <a:ahLst/>
            <a:cxnLst/>
            <a:rect l="l" t="t" r="r" b="b"/>
            <a:pathLst>
              <a:path w="1027429" h="1069975">
                <a:moveTo>
                  <a:pt x="855980" y="0"/>
                </a:moveTo>
                <a:lnTo>
                  <a:pt x="171196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5" y="50165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6"/>
                </a:lnTo>
                <a:lnTo>
                  <a:pt x="0" y="898652"/>
                </a:lnTo>
                <a:lnTo>
                  <a:pt x="6119" y="944163"/>
                </a:lnTo>
                <a:lnTo>
                  <a:pt x="23386" y="985058"/>
                </a:lnTo>
                <a:lnTo>
                  <a:pt x="50165" y="1019706"/>
                </a:lnTo>
                <a:lnTo>
                  <a:pt x="84817" y="1046475"/>
                </a:lnTo>
                <a:lnTo>
                  <a:pt x="125706" y="1063733"/>
                </a:lnTo>
                <a:lnTo>
                  <a:pt x="171196" y="1069849"/>
                </a:lnTo>
                <a:lnTo>
                  <a:pt x="855980" y="1069849"/>
                </a:lnTo>
                <a:lnTo>
                  <a:pt x="901469" y="1063733"/>
                </a:lnTo>
                <a:lnTo>
                  <a:pt x="942358" y="1046475"/>
                </a:lnTo>
                <a:lnTo>
                  <a:pt x="977011" y="1019706"/>
                </a:lnTo>
                <a:lnTo>
                  <a:pt x="1003789" y="985058"/>
                </a:lnTo>
                <a:lnTo>
                  <a:pt x="1021056" y="944163"/>
                </a:lnTo>
                <a:lnTo>
                  <a:pt x="1027176" y="898652"/>
                </a:lnTo>
                <a:lnTo>
                  <a:pt x="1027176" y="171196"/>
                </a:lnTo>
                <a:lnTo>
                  <a:pt x="1021056" y="125706"/>
                </a:lnTo>
                <a:lnTo>
                  <a:pt x="1003789" y="84817"/>
                </a:lnTo>
                <a:lnTo>
                  <a:pt x="977011" y="50165"/>
                </a:lnTo>
                <a:lnTo>
                  <a:pt x="942358" y="23386"/>
                </a:lnTo>
                <a:lnTo>
                  <a:pt x="901469" y="6119"/>
                </a:lnTo>
                <a:lnTo>
                  <a:pt x="85598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676770" y="5630063"/>
            <a:ext cx="53848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Databases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6739128" y="5266944"/>
            <a:ext cx="407034" cy="341630"/>
            <a:chOff x="6739128" y="5266944"/>
            <a:chExt cx="407034" cy="341630"/>
          </a:xfrm>
        </p:grpSpPr>
        <p:sp>
          <p:nvSpPr>
            <p:cNvPr id="88" name="object 88"/>
            <p:cNvSpPr/>
            <p:nvPr/>
          </p:nvSpPr>
          <p:spPr>
            <a:xfrm>
              <a:off x="6739128" y="5266943"/>
              <a:ext cx="407034" cy="341630"/>
            </a:xfrm>
            <a:custGeom>
              <a:avLst/>
              <a:gdLst/>
              <a:ahLst/>
              <a:cxnLst/>
              <a:rect l="l" t="t" r="r" b="b"/>
              <a:pathLst>
                <a:path w="407034" h="341629">
                  <a:moveTo>
                    <a:pt x="195072" y="20066"/>
                  </a:moveTo>
                  <a:lnTo>
                    <a:pt x="193446" y="12700"/>
                  </a:lnTo>
                  <a:lnTo>
                    <a:pt x="188976" y="6273"/>
                  </a:lnTo>
                  <a:lnTo>
                    <a:pt x="182206" y="1727"/>
                  </a:lnTo>
                  <a:lnTo>
                    <a:pt x="173723" y="0"/>
                  </a:lnTo>
                  <a:lnTo>
                    <a:pt x="18288" y="0"/>
                  </a:lnTo>
                  <a:lnTo>
                    <a:pt x="10287" y="1727"/>
                  </a:lnTo>
                  <a:lnTo>
                    <a:pt x="4572" y="6273"/>
                  </a:lnTo>
                  <a:lnTo>
                    <a:pt x="1130" y="12700"/>
                  </a:lnTo>
                  <a:lnTo>
                    <a:pt x="0" y="20066"/>
                  </a:lnTo>
                  <a:lnTo>
                    <a:pt x="0" y="321310"/>
                  </a:lnTo>
                  <a:lnTo>
                    <a:pt x="1130" y="330085"/>
                  </a:lnTo>
                  <a:lnTo>
                    <a:pt x="4572" y="336359"/>
                  </a:lnTo>
                  <a:lnTo>
                    <a:pt x="10287" y="340131"/>
                  </a:lnTo>
                  <a:lnTo>
                    <a:pt x="18288" y="341376"/>
                  </a:lnTo>
                  <a:lnTo>
                    <a:pt x="173723" y="341376"/>
                  </a:lnTo>
                  <a:lnTo>
                    <a:pt x="182206" y="340131"/>
                  </a:lnTo>
                  <a:lnTo>
                    <a:pt x="188976" y="336359"/>
                  </a:lnTo>
                  <a:lnTo>
                    <a:pt x="193446" y="330085"/>
                  </a:lnTo>
                  <a:lnTo>
                    <a:pt x="195072" y="321310"/>
                  </a:lnTo>
                  <a:lnTo>
                    <a:pt x="195072" y="20066"/>
                  </a:lnTo>
                  <a:close/>
                </a:path>
                <a:path w="407034" h="341629">
                  <a:moveTo>
                    <a:pt x="406908" y="20066"/>
                  </a:moveTo>
                  <a:lnTo>
                    <a:pt x="405333" y="12700"/>
                  </a:lnTo>
                  <a:lnTo>
                    <a:pt x="401193" y="6273"/>
                  </a:lnTo>
                  <a:lnTo>
                    <a:pt x="395325" y="1727"/>
                  </a:lnTo>
                  <a:lnTo>
                    <a:pt x="388620" y="0"/>
                  </a:lnTo>
                  <a:lnTo>
                    <a:pt x="230124" y="0"/>
                  </a:lnTo>
                  <a:lnTo>
                    <a:pt x="223405" y="1727"/>
                  </a:lnTo>
                  <a:lnTo>
                    <a:pt x="217538" y="6273"/>
                  </a:lnTo>
                  <a:lnTo>
                    <a:pt x="213398" y="12700"/>
                  </a:lnTo>
                  <a:lnTo>
                    <a:pt x="211823" y="20066"/>
                  </a:lnTo>
                  <a:lnTo>
                    <a:pt x="211823" y="321310"/>
                  </a:lnTo>
                  <a:lnTo>
                    <a:pt x="213398" y="330085"/>
                  </a:lnTo>
                  <a:lnTo>
                    <a:pt x="217538" y="336359"/>
                  </a:lnTo>
                  <a:lnTo>
                    <a:pt x="223405" y="340131"/>
                  </a:lnTo>
                  <a:lnTo>
                    <a:pt x="230124" y="341376"/>
                  </a:lnTo>
                  <a:lnTo>
                    <a:pt x="388620" y="341376"/>
                  </a:lnTo>
                  <a:lnTo>
                    <a:pt x="395325" y="340131"/>
                  </a:lnTo>
                  <a:lnTo>
                    <a:pt x="401193" y="336359"/>
                  </a:lnTo>
                  <a:lnTo>
                    <a:pt x="405333" y="330085"/>
                  </a:lnTo>
                  <a:lnTo>
                    <a:pt x="406908" y="321310"/>
                  </a:lnTo>
                  <a:lnTo>
                    <a:pt x="406908" y="20066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873240" y="5301996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9" y="0"/>
                  </a:moveTo>
                  <a:lnTo>
                    <a:pt x="647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477" y="28956"/>
                  </a:lnTo>
                  <a:lnTo>
                    <a:pt x="22479" y="28956"/>
                  </a:lnTo>
                  <a:lnTo>
                    <a:pt x="28956" y="22479"/>
                  </a:lnTo>
                  <a:lnTo>
                    <a:pt x="28956" y="6477"/>
                  </a:lnTo>
                  <a:lnTo>
                    <a:pt x="22479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825996" y="5301996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40" h="29210">
                  <a:moveTo>
                    <a:pt x="21336" y="0"/>
                  </a:moveTo>
                  <a:lnTo>
                    <a:pt x="609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7432" y="22479"/>
                  </a:lnTo>
                  <a:lnTo>
                    <a:pt x="27432" y="647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777228" y="5301996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40" h="29210">
                  <a:moveTo>
                    <a:pt x="21336" y="0"/>
                  </a:moveTo>
                  <a:lnTo>
                    <a:pt x="609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7432" y="22479"/>
                  </a:lnTo>
                  <a:lnTo>
                    <a:pt x="27432" y="647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088124" y="5301996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40" h="29210">
                  <a:moveTo>
                    <a:pt x="21336" y="0"/>
                  </a:moveTo>
                  <a:lnTo>
                    <a:pt x="609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7432" y="22479"/>
                  </a:lnTo>
                  <a:lnTo>
                    <a:pt x="27432" y="647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039356" y="5301996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9" y="0"/>
                  </a:moveTo>
                  <a:lnTo>
                    <a:pt x="647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477" y="28956"/>
                  </a:lnTo>
                  <a:lnTo>
                    <a:pt x="22479" y="28956"/>
                  </a:lnTo>
                  <a:lnTo>
                    <a:pt x="28956" y="22479"/>
                  </a:lnTo>
                  <a:lnTo>
                    <a:pt x="28956" y="6477"/>
                  </a:lnTo>
                  <a:lnTo>
                    <a:pt x="22479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990588" y="5301996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40" h="29210">
                  <a:moveTo>
                    <a:pt x="21336" y="0"/>
                  </a:moveTo>
                  <a:lnTo>
                    <a:pt x="609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7432" y="22479"/>
                  </a:lnTo>
                  <a:lnTo>
                    <a:pt x="27432" y="647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39128" y="5373623"/>
              <a:ext cx="407034" cy="181610"/>
            </a:xfrm>
            <a:custGeom>
              <a:avLst/>
              <a:gdLst/>
              <a:ahLst/>
              <a:cxnLst/>
              <a:rect l="l" t="t" r="r" b="b"/>
              <a:pathLst>
                <a:path w="407034" h="181610">
                  <a:moveTo>
                    <a:pt x="195059" y="160020"/>
                  </a:moveTo>
                  <a:lnTo>
                    <a:pt x="0" y="160020"/>
                  </a:lnTo>
                  <a:lnTo>
                    <a:pt x="0" y="181356"/>
                  </a:lnTo>
                  <a:lnTo>
                    <a:pt x="195059" y="181356"/>
                  </a:lnTo>
                  <a:lnTo>
                    <a:pt x="195059" y="160020"/>
                  </a:lnTo>
                  <a:close/>
                </a:path>
                <a:path w="407034" h="181610">
                  <a:moveTo>
                    <a:pt x="195059" y="106680"/>
                  </a:moveTo>
                  <a:lnTo>
                    <a:pt x="0" y="106680"/>
                  </a:lnTo>
                  <a:lnTo>
                    <a:pt x="0" y="128016"/>
                  </a:lnTo>
                  <a:lnTo>
                    <a:pt x="195059" y="128016"/>
                  </a:lnTo>
                  <a:lnTo>
                    <a:pt x="195059" y="106680"/>
                  </a:lnTo>
                  <a:close/>
                </a:path>
                <a:path w="407034" h="181610">
                  <a:moveTo>
                    <a:pt x="195059" y="53340"/>
                  </a:moveTo>
                  <a:lnTo>
                    <a:pt x="0" y="53340"/>
                  </a:lnTo>
                  <a:lnTo>
                    <a:pt x="0" y="73152"/>
                  </a:lnTo>
                  <a:lnTo>
                    <a:pt x="195059" y="73152"/>
                  </a:lnTo>
                  <a:lnTo>
                    <a:pt x="195059" y="53340"/>
                  </a:lnTo>
                  <a:close/>
                </a:path>
                <a:path w="407034" h="181610">
                  <a:moveTo>
                    <a:pt x="195059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95059" y="19812"/>
                  </a:lnTo>
                  <a:lnTo>
                    <a:pt x="195059" y="0"/>
                  </a:lnTo>
                  <a:close/>
                </a:path>
                <a:path w="407034" h="181610">
                  <a:moveTo>
                    <a:pt x="406908" y="160020"/>
                  </a:moveTo>
                  <a:lnTo>
                    <a:pt x="211836" y="160020"/>
                  </a:lnTo>
                  <a:lnTo>
                    <a:pt x="211836" y="181356"/>
                  </a:lnTo>
                  <a:lnTo>
                    <a:pt x="406908" y="181356"/>
                  </a:lnTo>
                  <a:lnTo>
                    <a:pt x="406908" y="160020"/>
                  </a:lnTo>
                  <a:close/>
                </a:path>
                <a:path w="407034" h="181610">
                  <a:moveTo>
                    <a:pt x="406908" y="106680"/>
                  </a:moveTo>
                  <a:lnTo>
                    <a:pt x="211836" y="106680"/>
                  </a:lnTo>
                  <a:lnTo>
                    <a:pt x="211836" y="128016"/>
                  </a:lnTo>
                  <a:lnTo>
                    <a:pt x="406908" y="128016"/>
                  </a:lnTo>
                  <a:lnTo>
                    <a:pt x="406908" y="106680"/>
                  </a:lnTo>
                  <a:close/>
                </a:path>
                <a:path w="407034" h="181610">
                  <a:moveTo>
                    <a:pt x="406908" y="53340"/>
                  </a:moveTo>
                  <a:lnTo>
                    <a:pt x="211836" y="53340"/>
                  </a:lnTo>
                  <a:lnTo>
                    <a:pt x="211836" y="73152"/>
                  </a:lnTo>
                  <a:lnTo>
                    <a:pt x="406908" y="73152"/>
                  </a:lnTo>
                  <a:lnTo>
                    <a:pt x="406908" y="53340"/>
                  </a:lnTo>
                  <a:close/>
                </a:path>
                <a:path w="407034" h="181610">
                  <a:moveTo>
                    <a:pt x="406908" y="0"/>
                  </a:moveTo>
                  <a:lnTo>
                    <a:pt x="211836" y="0"/>
                  </a:lnTo>
                  <a:lnTo>
                    <a:pt x="211836" y="19812"/>
                  </a:lnTo>
                  <a:lnTo>
                    <a:pt x="406908" y="19812"/>
                  </a:lnTo>
                  <a:lnTo>
                    <a:pt x="406908" y="0"/>
                  </a:lnTo>
                  <a:close/>
                </a:path>
              </a:pathLst>
            </a:custGeom>
            <a:solidFill>
              <a:srgbClr val="0D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7735823" y="5024627"/>
            <a:ext cx="1027430" cy="1069975"/>
          </a:xfrm>
          <a:custGeom>
            <a:avLst/>
            <a:gdLst/>
            <a:ahLst/>
            <a:cxnLst/>
            <a:rect l="l" t="t" r="r" b="b"/>
            <a:pathLst>
              <a:path w="1027429" h="1069975">
                <a:moveTo>
                  <a:pt x="855980" y="0"/>
                </a:moveTo>
                <a:lnTo>
                  <a:pt x="171196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5" y="50165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6"/>
                </a:lnTo>
                <a:lnTo>
                  <a:pt x="0" y="898652"/>
                </a:lnTo>
                <a:lnTo>
                  <a:pt x="6119" y="944163"/>
                </a:lnTo>
                <a:lnTo>
                  <a:pt x="23386" y="985058"/>
                </a:lnTo>
                <a:lnTo>
                  <a:pt x="50165" y="1019706"/>
                </a:lnTo>
                <a:lnTo>
                  <a:pt x="84817" y="1046475"/>
                </a:lnTo>
                <a:lnTo>
                  <a:pt x="125706" y="1063733"/>
                </a:lnTo>
                <a:lnTo>
                  <a:pt x="171196" y="1069849"/>
                </a:lnTo>
                <a:lnTo>
                  <a:pt x="855980" y="1069849"/>
                </a:lnTo>
                <a:lnTo>
                  <a:pt x="901469" y="1063733"/>
                </a:lnTo>
                <a:lnTo>
                  <a:pt x="942358" y="1046475"/>
                </a:lnTo>
                <a:lnTo>
                  <a:pt x="977011" y="1019706"/>
                </a:lnTo>
                <a:lnTo>
                  <a:pt x="1003789" y="985058"/>
                </a:lnTo>
                <a:lnTo>
                  <a:pt x="1021056" y="944163"/>
                </a:lnTo>
                <a:lnTo>
                  <a:pt x="1027176" y="898652"/>
                </a:lnTo>
                <a:lnTo>
                  <a:pt x="1027176" y="171196"/>
                </a:lnTo>
                <a:lnTo>
                  <a:pt x="1021056" y="125706"/>
                </a:lnTo>
                <a:lnTo>
                  <a:pt x="1003789" y="84817"/>
                </a:lnTo>
                <a:lnTo>
                  <a:pt x="977011" y="50165"/>
                </a:lnTo>
                <a:lnTo>
                  <a:pt x="942358" y="23386"/>
                </a:lnTo>
                <a:lnTo>
                  <a:pt x="901469" y="6119"/>
                </a:lnTo>
                <a:lnTo>
                  <a:pt x="85598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7812153" y="5630063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rebuchet MS"/>
                <a:cs typeface="Trebuchet MS"/>
              </a:rPr>
              <a:t>Netwo</a:t>
            </a:r>
            <a:r>
              <a:rPr sz="900" spc="-50" dirty="0">
                <a:latin typeface="Trebuchet MS"/>
                <a:cs typeface="Trebuchet MS"/>
              </a:rPr>
              <a:t>rk</a:t>
            </a:r>
            <a:r>
              <a:rPr sz="900" spc="-25" dirty="0">
                <a:latin typeface="Trebuchet MS"/>
                <a:cs typeface="Trebuchet MS"/>
              </a:rPr>
              <a:t>i</a:t>
            </a:r>
            <a:r>
              <a:rPr sz="900" spc="15" dirty="0">
                <a:latin typeface="Trebuchet MS"/>
                <a:cs typeface="Trebuchet MS"/>
              </a:rPr>
              <a:t>n</a:t>
            </a:r>
            <a:r>
              <a:rPr sz="900" spc="55" dirty="0">
                <a:latin typeface="Trebuchet MS"/>
                <a:cs typeface="Trebuchet MS"/>
              </a:rPr>
              <a:t>g</a:t>
            </a:r>
            <a:r>
              <a:rPr sz="900" spc="-5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rebuchet MS"/>
                <a:cs typeface="Trebuchet MS"/>
              </a:rPr>
              <a:t>an</a:t>
            </a:r>
            <a:r>
              <a:rPr sz="900" spc="5" dirty="0">
                <a:latin typeface="Trebuchet MS"/>
                <a:cs typeface="Trebuchet MS"/>
              </a:rPr>
              <a:t>d </a:t>
            </a:r>
            <a:r>
              <a:rPr sz="900" spc="5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rebuchet MS"/>
                <a:cs typeface="Trebuchet MS"/>
              </a:rPr>
              <a:t>C</a:t>
            </a:r>
            <a:r>
              <a:rPr sz="900" spc="25" dirty="0">
                <a:latin typeface="Trebuchet MS"/>
                <a:cs typeface="Trebuchet MS"/>
              </a:rPr>
              <a:t>o</a:t>
            </a:r>
            <a:r>
              <a:rPr sz="900" spc="15" dirty="0">
                <a:latin typeface="Trebuchet MS"/>
                <a:cs typeface="Trebuchet MS"/>
              </a:rPr>
              <a:t>n</a:t>
            </a:r>
            <a:r>
              <a:rPr sz="900" spc="-15" dirty="0">
                <a:latin typeface="Trebuchet MS"/>
                <a:cs typeface="Trebuchet MS"/>
              </a:rPr>
              <a:t>ten</a:t>
            </a:r>
            <a:r>
              <a:rPr sz="900" spc="-35" dirty="0">
                <a:latin typeface="Trebuchet MS"/>
                <a:cs typeface="Trebuchet MS"/>
              </a:rPr>
              <a:t>t</a:t>
            </a:r>
            <a:r>
              <a:rPr sz="900" spc="-15" dirty="0">
                <a:latin typeface="Times New Roman"/>
                <a:cs typeface="Times New Roman"/>
              </a:rPr>
              <a:t> </a:t>
            </a:r>
            <a:r>
              <a:rPr sz="900" spc="45" dirty="0">
                <a:latin typeface="Trebuchet MS"/>
                <a:cs typeface="Trebuchet MS"/>
              </a:rPr>
              <a:t>D</a:t>
            </a:r>
            <a:r>
              <a:rPr sz="900" spc="-35" dirty="0">
                <a:latin typeface="Trebuchet MS"/>
                <a:cs typeface="Trebuchet MS"/>
              </a:rPr>
              <a:t>el</a:t>
            </a:r>
            <a:r>
              <a:rPr sz="900" spc="-60" dirty="0">
                <a:latin typeface="Trebuchet MS"/>
                <a:cs typeface="Trebuchet MS"/>
              </a:rPr>
              <a:t>i</a:t>
            </a:r>
            <a:r>
              <a:rPr sz="900" spc="-15" dirty="0">
                <a:latin typeface="Trebuchet MS"/>
                <a:cs typeface="Trebuchet MS"/>
              </a:rPr>
              <a:t>v</a:t>
            </a:r>
            <a:r>
              <a:rPr sz="900" spc="-35" dirty="0">
                <a:latin typeface="Trebuchet MS"/>
                <a:cs typeface="Trebuchet MS"/>
              </a:rPr>
              <a:t>er</a:t>
            </a:r>
            <a:r>
              <a:rPr sz="900" spc="-10" dirty="0">
                <a:latin typeface="Trebuchet MS"/>
                <a:cs typeface="Trebuchet MS"/>
              </a:rPr>
              <a:t>y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016240" y="5175503"/>
            <a:ext cx="402590" cy="401320"/>
            <a:chOff x="8016240" y="5175503"/>
            <a:chExt cx="402590" cy="401320"/>
          </a:xfrm>
        </p:grpSpPr>
        <p:sp>
          <p:nvSpPr>
            <p:cNvPr id="99" name="object 99"/>
            <p:cNvSpPr/>
            <p:nvPr/>
          </p:nvSpPr>
          <p:spPr>
            <a:xfrm>
              <a:off x="8055864" y="5361431"/>
              <a:ext cx="53340" cy="13970"/>
            </a:xfrm>
            <a:custGeom>
              <a:avLst/>
              <a:gdLst/>
              <a:ahLst/>
              <a:cxnLst/>
              <a:rect l="l" t="t" r="r" b="b"/>
              <a:pathLst>
                <a:path w="53340" h="13970">
                  <a:moveTo>
                    <a:pt x="48006" y="0"/>
                  </a:moveTo>
                  <a:lnTo>
                    <a:pt x="46228" y="0"/>
                  </a:lnTo>
                  <a:lnTo>
                    <a:pt x="5715" y="0"/>
                  </a:lnTo>
                  <a:lnTo>
                    <a:pt x="3937" y="508"/>
                  </a:lnTo>
                  <a:lnTo>
                    <a:pt x="3048" y="889"/>
                  </a:lnTo>
                  <a:lnTo>
                    <a:pt x="2159" y="1778"/>
                  </a:lnTo>
                  <a:lnTo>
                    <a:pt x="1270" y="2794"/>
                  </a:lnTo>
                  <a:lnTo>
                    <a:pt x="889" y="4064"/>
                  </a:lnTo>
                  <a:lnTo>
                    <a:pt x="0" y="5461"/>
                  </a:lnTo>
                  <a:lnTo>
                    <a:pt x="0" y="7747"/>
                  </a:lnTo>
                  <a:lnTo>
                    <a:pt x="889" y="9652"/>
                  </a:lnTo>
                  <a:lnTo>
                    <a:pt x="1270" y="10541"/>
                  </a:lnTo>
                  <a:lnTo>
                    <a:pt x="3937" y="13208"/>
                  </a:lnTo>
                  <a:lnTo>
                    <a:pt x="5715" y="13716"/>
                  </a:lnTo>
                  <a:lnTo>
                    <a:pt x="48006" y="13716"/>
                  </a:lnTo>
                  <a:lnTo>
                    <a:pt x="48895" y="13208"/>
                  </a:lnTo>
                  <a:lnTo>
                    <a:pt x="50292" y="12319"/>
                  </a:lnTo>
                  <a:lnTo>
                    <a:pt x="51562" y="11430"/>
                  </a:lnTo>
                  <a:lnTo>
                    <a:pt x="52070" y="10541"/>
                  </a:lnTo>
                  <a:lnTo>
                    <a:pt x="52959" y="9652"/>
                  </a:lnTo>
                  <a:lnTo>
                    <a:pt x="53340" y="7747"/>
                  </a:lnTo>
                  <a:lnTo>
                    <a:pt x="53340" y="5461"/>
                  </a:lnTo>
                  <a:lnTo>
                    <a:pt x="52959" y="4064"/>
                  </a:lnTo>
                  <a:lnTo>
                    <a:pt x="52070" y="2794"/>
                  </a:lnTo>
                  <a:lnTo>
                    <a:pt x="51562" y="1778"/>
                  </a:lnTo>
                  <a:lnTo>
                    <a:pt x="50292" y="889"/>
                  </a:lnTo>
                  <a:lnTo>
                    <a:pt x="48895" y="508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16240" y="5175503"/>
              <a:ext cx="214884" cy="158496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8136636" y="5333999"/>
              <a:ext cx="281940" cy="242570"/>
            </a:xfrm>
            <a:custGeom>
              <a:avLst/>
              <a:gdLst/>
              <a:ahLst/>
              <a:cxnLst/>
              <a:rect l="l" t="t" r="r" b="b"/>
              <a:pathLst>
                <a:path w="281940" h="242570">
                  <a:moveTo>
                    <a:pt x="281940" y="163068"/>
                  </a:moveTo>
                  <a:lnTo>
                    <a:pt x="151003" y="163068"/>
                  </a:lnTo>
                  <a:lnTo>
                    <a:pt x="151003" y="180975"/>
                  </a:lnTo>
                  <a:lnTo>
                    <a:pt x="151003" y="185420"/>
                  </a:lnTo>
                  <a:lnTo>
                    <a:pt x="150495" y="186690"/>
                  </a:lnTo>
                  <a:lnTo>
                    <a:pt x="149606" y="188468"/>
                  </a:lnTo>
                  <a:lnTo>
                    <a:pt x="148336" y="190246"/>
                  </a:lnTo>
                  <a:lnTo>
                    <a:pt x="146558" y="191135"/>
                  </a:lnTo>
                  <a:lnTo>
                    <a:pt x="145161" y="192024"/>
                  </a:lnTo>
                  <a:lnTo>
                    <a:pt x="143383" y="192405"/>
                  </a:lnTo>
                  <a:lnTo>
                    <a:pt x="141224" y="192786"/>
                  </a:lnTo>
                  <a:lnTo>
                    <a:pt x="139446" y="192405"/>
                  </a:lnTo>
                  <a:lnTo>
                    <a:pt x="137160" y="192024"/>
                  </a:lnTo>
                  <a:lnTo>
                    <a:pt x="130937" y="182753"/>
                  </a:lnTo>
                  <a:lnTo>
                    <a:pt x="131445" y="180975"/>
                  </a:lnTo>
                  <a:lnTo>
                    <a:pt x="131826" y="178816"/>
                  </a:lnTo>
                  <a:lnTo>
                    <a:pt x="132715" y="177546"/>
                  </a:lnTo>
                  <a:lnTo>
                    <a:pt x="134112" y="176149"/>
                  </a:lnTo>
                  <a:lnTo>
                    <a:pt x="135382" y="174498"/>
                  </a:lnTo>
                  <a:lnTo>
                    <a:pt x="137160" y="173990"/>
                  </a:lnTo>
                  <a:lnTo>
                    <a:pt x="139446" y="173101"/>
                  </a:lnTo>
                  <a:lnTo>
                    <a:pt x="143383" y="173101"/>
                  </a:lnTo>
                  <a:lnTo>
                    <a:pt x="145161" y="173990"/>
                  </a:lnTo>
                  <a:lnTo>
                    <a:pt x="146558" y="174498"/>
                  </a:lnTo>
                  <a:lnTo>
                    <a:pt x="148336" y="176149"/>
                  </a:lnTo>
                  <a:lnTo>
                    <a:pt x="149606" y="177546"/>
                  </a:lnTo>
                  <a:lnTo>
                    <a:pt x="150495" y="178816"/>
                  </a:lnTo>
                  <a:lnTo>
                    <a:pt x="151003" y="180975"/>
                  </a:lnTo>
                  <a:lnTo>
                    <a:pt x="151003" y="163068"/>
                  </a:lnTo>
                  <a:lnTo>
                    <a:pt x="0" y="163068"/>
                  </a:lnTo>
                  <a:lnTo>
                    <a:pt x="0" y="176657"/>
                  </a:lnTo>
                  <a:lnTo>
                    <a:pt x="508" y="180086"/>
                  </a:lnTo>
                  <a:lnTo>
                    <a:pt x="889" y="184023"/>
                  </a:lnTo>
                  <a:lnTo>
                    <a:pt x="9398" y="201549"/>
                  </a:lnTo>
                  <a:lnTo>
                    <a:pt x="11557" y="204724"/>
                  </a:lnTo>
                  <a:lnTo>
                    <a:pt x="14732" y="206883"/>
                  </a:lnTo>
                  <a:lnTo>
                    <a:pt x="17780" y="209423"/>
                  </a:lnTo>
                  <a:lnTo>
                    <a:pt x="20955" y="211201"/>
                  </a:lnTo>
                  <a:lnTo>
                    <a:pt x="40132" y="216027"/>
                  </a:lnTo>
                  <a:lnTo>
                    <a:pt x="134493" y="216027"/>
                  </a:lnTo>
                  <a:lnTo>
                    <a:pt x="134493" y="229235"/>
                  </a:lnTo>
                  <a:lnTo>
                    <a:pt x="72644" y="229235"/>
                  </a:lnTo>
                  <a:lnTo>
                    <a:pt x="71247" y="229616"/>
                  </a:lnTo>
                  <a:lnTo>
                    <a:pt x="70358" y="229997"/>
                  </a:lnTo>
                  <a:lnTo>
                    <a:pt x="69469" y="231394"/>
                  </a:lnTo>
                  <a:lnTo>
                    <a:pt x="68199" y="232283"/>
                  </a:lnTo>
                  <a:lnTo>
                    <a:pt x="67691" y="233172"/>
                  </a:lnTo>
                  <a:lnTo>
                    <a:pt x="67310" y="234442"/>
                  </a:lnTo>
                  <a:lnTo>
                    <a:pt x="67310" y="237109"/>
                  </a:lnTo>
                  <a:lnTo>
                    <a:pt x="72644" y="242316"/>
                  </a:lnTo>
                  <a:lnTo>
                    <a:pt x="209804" y="242316"/>
                  </a:lnTo>
                  <a:lnTo>
                    <a:pt x="215138" y="237109"/>
                  </a:lnTo>
                  <a:lnTo>
                    <a:pt x="215138" y="234442"/>
                  </a:lnTo>
                  <a:lnTo>
                    <a:pt x="209804" y="229235"/>
                  </a:lnTo>
                  <a:lnTo>
                    <a:pt x="147828" y="229235"/>
                  </a:lnTo>
                  <a:lnTo>
                    <a:pt x="147828" y="216027"/>
                  </a:lnTo>
                  <a:lnTo>
                    <a:pt x="241808" y="216027"/>
                  </a:lnTo>
                  <a:lnTo>
                    <a:pt x="246253" y="215646"/>
                  </a:lnTo>
                  <a:lnTo>
                    <a:pt x="267208" y="206883"/>
                  </a:lnTo>
                  <a:lnTo>
                    <a:pt x="270383" y="204724"/>
                  </a:lnTo>
                  <a:lnTo>
                    <a:pt x="273431" y="201549"/>
                  </a:lnTo>
                  <a:lnTo>
                    <a:pt x="275209" y="198120"/>
                  </a:lnTo>
                  <a:lnTo>
                    <a:pt x="278765" y="192786"/>
                  </a:lnTo>
                  <a:lnTo>
                    <a:pt x="281940" y="173101"/>
                  </a:lnTo>
                  <a:lnTo>
                    <a:pt x="281940" y="163068"/>
                  </a:lnTo>
                  <a:close/>
                </a:path>
                <a:path w="281940" h="242570">
                  <a:moveTo>
                    <a:pt x="281940" y="36830"/>
                  </a:moveTo>
                  <a:lnTo>
                    <a:pt x="281432" y="32385"/>
                  </a:lnTo>
                  <a:lnTo>
                    <a:pt x="280543" y="28829"/>
                  </a:lnTo>
                  <a:lnTo>
                    <a:pt x="279273" y="24765"/>
                  </a:lnTo>
                  <a:lnTo>
                    <a:pt x="276987" y="21082"/>
                  </a:lnTo>
                  <a:lnTo>
                    <a:pt x="275209" y="18034"/>
                  </a:lnTo>
                  <a:lnTo>
                    <a:pt x="273431" y="14859"/>
                  </a:lnTo>
                  <a:lnTo>
                    <a:pt x="270383" y="11684"/>
                  </a:lnTo>
                  <a:lnTo>
                    <a:pt x="267208" y="9410"/>
                  </a:lnTo>
                  <a:lnTo>
                    <a:pt x="264541" y="6731"/>
                  </a:lnTo>
                  <a:lnTo>
                    <a:pt x="260985" y="4965"/>
                  </a:lnTo>
                  <a:lnTo>
                    <a:pt x="257429" y="3556"/>
                  </a:lnTo>
                  <a:lnTo>
                    <a:pt x="253873" y="1790"/>
                  </a:lnTo>
                  <a:lnTo>
                    <a:pt x="250317" y="889"/>
                  </a:lnTo>
                  <a:lnTo>
                    <a:pt x="246253" y="520"/>
                  </a:lnTo>
                  <a:lnTo>
                    <a:pt x="241808" y="0"/>
                  </a:lnTo>
                  <a:lnTo>
                    <a:pt x="40132" y="0"/>
                  </a:lnTo>
                  <a:lnTo>
                    <a:pt x="36576" y="520"/>
                  </a:lnTo>
                  <a:lnTo>
                    <a:pt x="32512" y="889"/>
                  </a:lnTo>
                  <a:lnTo>
                    <a:pt x="28448" y="1790"/>
                  </a:lnTo>
                  <a:lnTo>
                    <a:pt x="24511" y="3556"/>
                  </a:lnTo>
                  <a:lnTo>
                    <a:pt x="20955" y="4965"/>
                  </a:lnTo>
                  <a:lnTo>
                    <a:pt x="17780" y="6731"/>
                  </a:lnTo>
                  <a:lnTo>
                    <a:pt x="14732" y="9410"/>
                  </a:lnTo>
                  <a:lnTo>
                    <a:pt x="11557" y="11684"/>
                  </a:lnTo>
                  <a:lnTo>
                    <a:pt x="9398" y="14859"/>
                  </a:lnTo>
                  <a:lnTo>
                    <a:pt x="6731" y="18034"/>
                  </a:lnTo>
                  <a:lnTo>
                    <a:pt x="4953" y="21082"/>
                  </a:lnTo>
                  <a:lnTo>
                    <a:pt x="3175" y="24765"/>
                  </a:lnTo>
                  <a:lnTo>
                    <a:pt x="1778" y="28829"/>
                  </a:lnTo>
                  <a:lnTo>
                    <a:pt x="889" y="32385"/>
                  </a:lnTo>
                  <a:lnTo>
                    <a:pt x="508" y="36830"/>
                  </a:lnTo>
                  <a:lnTo>
                    <a:pt x="0" y="40894"/>
                  </a:lnTo>
                  <a:lnTo>
                    <a:pt x="0" y="149352"/>
                  </a:lnTo>
                  <a:lnTo>
                    <a:pt x="281940" y="149352"/>
                  </a:lnTo>
                  <a:lnTo>
                    <a:pt x="281940" y="3683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5028" y="5369051"/>
              <a:ext cx="92964" cy="92964"/>
            </a:xfrm>
            <a:prstGeom prst="rect">
              <a:avLst/>
            </a:prstGeom>
          </p:spPr>
        </p:pic>
      </p:grpSp>
      <p:sp>
        <p:nvSpPr>
          <p:cNvPr id="103" name="object 103"/>
          <p:cNvSpPr/>
          <p:nvPr/>
        </p:nvSpPr>
        <p:spPr>
          <a:xfrm>
            <a:off x="9029700" y="5024627"/>
            <a:ext cx="1028700" cy="1069975"/>
          </a:xfrm>
          <a:custGeom>
            <a:avLst/>
            <a:gdLst/>
            <a:ahLst/>
            <a:cxnLst/>
            <a:rect l="l" t="t" r="r" b="b"/>
            <a:pathLst>
              <a:path w="1028700" h="1069975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8399"/>
                </a:lnTo>
                <a:lnTo>
                  <a:pt x="6120" y="943977"/>
                </a:lnTo>
                <a:lnTo>
                  <a:pt x="23396" y="984933"/>
                </a:lnTo>
                <a:lnTo>
                  <a:pt x="50196" y="1019632"/>
                </a:lnTo>
                <a:lnTo>
                  <a:pt x="84892" y="1046441"/>
                </a:lnTo>
                <a:lnTo>
                  <a:pt x="125853" y="1063724"/>
                </a:lnTo>
                <a:lnTo>
                  <a:pt x="171450" y="1069849"/>
                </a:lnTo>
                <a:lnTo>
                  <a:pt x="857250" y="1069849"/>
                </a:lnTo>
                <a:lnTo>
                  <a:pt x="902846" y="1063724"/>
                </a:lnTo>
                <a:lnTo>
                  <a:pt x="943807" y="1046441"/>
                </a:lnTo>
                <a:lnTo>
                  <a:pt x="978503" y="1019632"/>
                </a:lnTo>
                <a:lnTo>
                  <a:pt x="1005303" y="984933"/>
                </a:lnTo>
                <a:lnTo>
                  <a:pt x="1022579" y="943977"/>
                </a:lnTo>
                <a:lnTo>
                  <a:pt x="1028700" y="898399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9197467" y="5630063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latin typeface="Trebuchet MS"/>
                <a:cs typeface="Trebuchet MS"/>
              </a:rPr>
              <a:t>H</a:t>
            </a:r>
            <a:r>
              <a:rPr sz="900" spc="-20" dirty="0">
                <a:latin typeface="Trebuchet MS"/>
                <a:cs typeface="Trebuchet MS"/>
              </a:rPr>
              <a:t>y</a:t>
            </a:r>
            <a:r>
              <a:rPr sz="900" spc="-35" dirty="0">
                <a:latin typeface="Trebuchet MS"/>
                <a:cs typeface="Trebuchet MS"/>
              </a:rPr>
              <a:t>br</a:t>
            </a:r>
            <a:r>
              <a:rPr sz="900" spc="-15" dirty="0">
                <a:latin typeface="Trebuchet MS"/>
                <a:cs typeface="Trebuchet MS"/>
              </a:rPr>
              <a:t>i</a:t>
            </a:r>
            <a:r>
              <a:rPr sz="900" spc="10" dirty="0">
                <a:latin typeface="Trebuchet MS"/>
                <a:cs typeface="Trebuchet MS"/>
              </a:rPr>
              <a:t>d</a:t>
            </a:r>
            <a:r>
              <a:rPr sz="900" spc="5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rebuchet MS"/>
                <a:cs typeface="Trebuchet MS"/>
              </a:rPr>
              <a:t>C</a:t>
            </a:r>
            <a:r>
              <a:rPr sz="900" spc="-45" dirty="0">
                <a:latin typeface="Trebuchet MS"/>
                <a:cs typeface="Trebuchet MS"/>
              </a:rPr>
              <a:t>l</a:t>
            </a:r>
            <a:r>
              <a:rPr sz="900" spc="25" dirty="0">
                <a:latin typeface="Trebuchet MS"/>
                <a:cs typeface="Trebuchet MS"/>
              </a:rPr>
              <a:t>o</a:t>
            </a:r>
            <a:r>
              <a:rPr sz="900" spc="5" dirty="0">
                <a:latin typeface="Trebuchet MS"/>
                <a:cs typeface="Trebuchet MS"/>
              </a:rPr>
              <a:t>ud </a:t>
            </a:r>
            <a:r>
              <a:rPr sz="900" spc="5" dirty="0">
                <a:latin typeface="Times New Roman"/>
                <a:cs typeface="Times New Roman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Architecture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9326880" y="5277611"/>
            <a:ext cx="487680" cy="288290"/>
            <a:chOff x="9326880" y="5277611"/>
            <a:chExt cx="487680" cy="288290"/>
          </a:xfrm>
        </p:grpSpPr>
        <p:pic>
          <p:nvPicPr>
            <p:cNvPr id="106" name="object 10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6880" y="5277611"/>
              <a:ext cx="222504" cy="268224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9456420" y="5344667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40" h="220979">
                  <a:moveTo>
                    <a:pt x="179324" y="0"/>
                  </a:moveTo>
                  <a:lnTo>
                    <a:pt x="174117" y="381"/>
                  </a:lnTo>
                  <a:lnTo>
                    <a:pt x="168529" y="381"/>
                  </a:lnTo>
                  <a:lnTo>
                    <a:pt x="163322" y="1524"/>
                  </a:lnTo>
                  <a:lnTo>
                    <a:pt x="158115" y="2413"/>
                  </a:lnTo>
                  <a:lnTo>
                    <a:pt x="153416" y="3175"/>
                  </a:lnTo>
                  <a:lnTo>
                    <a:pt x="148209" y="4318"/>
                  </a:lnTo>
                  <a:lnTo>
                    <a:pt x="143764" y="5969"/>
                  </a:lnTo>
                  <a:lnTo>
                    <a:pt x="139065" y="7874"/>
                  </a:lnTo>
                  <a:lnTo>
                    <a:pt x="134239" y="9525"/>
                  </a:lnTo>
                  <a:lnTo>
                    <a:pt x="129413" y="11430"/>
                  </a:lnTo>
                  <a:lnTo>
                    <a:pt x="125095" y="14224"/>
                  </a:lnTo>
                  <a:lnTo>
                    <a:pt x="121158" y="16637"/>
                  </a:lnTo>
                  <a:lnTo>
                    <a:pt x="116713" y="19431"/>
                  </a:lnTo>
                  <a:lnTo>
                    <a:pt x="112776" y="22098"/>
                  </a:lnTo>
                  <a:lnTo>
                    <a:pt x="109093" y="25273"/>
                  </a:lnTo>
                  <a:lnTo>
                    <a:pt x="105156" y="28067"/>
                  </a:lnTo>
                  <a:lnTo>
                    <a:pt x="101219" y="31623"/>
                  </a:lnTo>
                  <a:lnTo>
                    <a:pt x="94869" y="38735"/>
                  </a:lnTo>
                  <a:lnTo>
                    <a:pt x="91567" y="42672"/>
                  </a:lnTo>
                  <a:lnTo>
                    <a:pt x="88392" y="46228"/>
                  </a:lnTo>
                  <a:lnTo>
                    <a:pt x="86106" y="50546"/>
                  </a:lnTo>
                  <a:lnTo>
                    <a:pt x="83312" y="54991"/>
                  </a:lnTo>
                  <a:lnTo>
                    <a:pt x="80899" y="58928"/>
                  </a:lnTo>
                  <a:lnTo>
                    <a:pt x="78867" y="63627"/>
                  </a:lnTo>
                  <a:lnTo>
                    <a:pt x="76454" y="67945"/>
                  </a:lnTo>
                  <a:lnTo>
                    <a:pt x="74549" y="73152"/>
                  </a:lnTo>
                  <a:lnTo>
                    <a:pt x="73279" y="77851"/>
                  </a:lnTo>
                  <a:lnTo>
                    <a:pt x="71247" y="82169"/>
                  </a:lnTo>
                  <a:lnTo>
                    <a:pt x="70485" y="87376"/>
                  </a:lnTo>
                  <a:lnTo>
                    <a:pt x="69342" y="92456"/>
                  </a:lnTo>
                  <a:lnTo>
                    <a:pt x="68961" y="97663"/>
                  </a:lnTo>
                  <a:lnTo>
                    <a:pt x="65278" y="97282"/>
                  </a:lnTo>
                  <a:lnTo>
                    <a:pt x="62484" y="97282"/>
                  </a:lnTo>
                  <a:lnTo>
                    <a:pt x="56134" y="97663"/>
                  </a:lnTo>
                  <a:lnTo>
                    <a:pt x="18288" y="115443"/>
                  </a:lnTo>
                  <a:lnTo>
                    <a:pt x="8001" y="130048"/>
                  </a:lnTo>
                  <a:lnTo>
                    <a:pt x="4826" y="134747"/>
                  </a:lnTo>
                  <a:lnTo>
                    <a:pt x="3175" y="140716"/>
                  </a:lnTo>
                  <a:lnTo>
                    <a:pt x="1143" y="146685"/>
                  </a:lnTo>
                  <a:lnTo>
                    <a:pt x="381" y="152527"/>
                  </a:lnTo>
                  <a:lnTo>
                    <a:pt x="0" y="159258"/>
                  </a:lnTo>
                  <a:lnTo>
                    <a:pt x="0" y="164846"/>
                  </a:lnTo>
                  <a:lnTo>
                    <a:pt x="762" y="169926"/>
                  </a:lnTo>
                  <a:lnTo>
                    <a:pt x="2032" y="174752"/>
                  </a:lnTo>
                  <a:lnTo>
                    <a:pt x="2794" y="179451"/>
                  </a:lnTo>
                  <a:lnTo>
                    <a:pt x="12319" y="197612"/>
                  </a:lnTo>
                  <a:lnTo>
                    <a:pt x="15113" y="200787"/>
                  </a:lnTo>
                  <a:lnTo>
                    <a:pt x="49784" y="219456"/>
                  </a:lnTo>
                  <a:lnTo>
                    <a:pt x="62484" y="220980"/>
                  </a:lnTo>
                  <a:lnTo>
                    <a:pt x="285242" y="220980"/>
                  </a:lnTo>
                  <a:lnTo>
                    <a:pt x="288417" y="220599"/>
                  </a:lnTo>
                  <a:lnTo>
                    <a:pt x="297180" y="218567"/>
                  </a:lnTo>
                  <a:lnTo>
                    <a:pt x="302768" y="216281"/>
                  </a:lnTo>
                  <a:lnTo>
                    <a:pt x="308737" y="214249"/>
                  </a:lnTo>
                  <a:lnTo>
                    <a:pt x="315087" y="210693"/>
                  </a:lnTo>
                  <a:lnTo>
                    <a:pt x="321945" y="207137"/>
                  </a:lnTo>
                  <a:lnTo>
                    <a:pt x="328676" y="202438"/>
                  </a:lnTo>
                  <a:lnTo>
                    <a:pt x="335026" y="196850"/>
                  </a:lnTo>
                  <a:lnTo>
                    <a:pt x="338582" y="194056"/>
                  </a:lnTo>
                  <a:lnTo>
                    <a:pt x="341376" y="190500"/>
                  </a:lnTo>
                  <a:lnTo>
                    <a:pt x="344170" y="186563"/>
                  </a:lnTo>
                  <a:lnTo>
                    <a:pt x="346964" y="183007"/>
                  </a:lnTo>
                  <a:lnTo>
                    <a:pt x="348996" y="178689"/>
                  </a:lnTo>
                  <a:lnTo>
                    <a:pt x="358140" y="146685"/>
                  </a:lnTo>
                  <a:lnTo>
                    <a:pt x="358140" y="140335"/>
                  </a:lnTo>
                  <a:lnTo>
                    <a:pt x="348234" y="102362"/>
                  </a:lnTo>
                  <a:lnTo>
                    <a:pt x="322707" y="73914"/>
                  </a:lnTo>
                  <a:lnTo>
                    <a:pt x="294005" y="62103"/>
                  </a:lnTo>
                  <a:lnTo>
                    <a:pt x="286004" y="60452"/>
                  </a:lnTo>
                  <a:lnTo>
                    <a:pt x="277622" y="60071"/>
                  </a:lnTo>
                  <a:lnTo>
                    <a:pt x="274066" y="53721"/>
                  </a:lnTo>
                  <a:lnTo>
                    <a:pt x="269748" y="46990"/>
                  </a:lnTo>
                  <a:lnTo>
                    <a:pt x="236601" y="16637"/>
                  </a:lnTo>
                  <a:lnTo>
                    <a:pt x="216662" y="7112"/>
                  </a:lnTo>
                  <a:lnTo>
                    <a:pt x="209550" y="4318"/>
                  </a:lnTo>
                  <a:lnTo>
                    <a:pt x="202438" y="2794"/>
                  </a:lnTo>
                  <a:lnTo>
                    <a:pt x="194437" y="1524"/>
                  </a:lnTo>
                  <a:lnTo>
                    <a:pt x="186817" y="381"/>
                  </a:lnTo>
                  <a:lnTo>
                    <a:pt x="179324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/>
          <p:nvPr/>
        </p:nvSpPr>
        <p:spPr>
          <a:xfrm>
            <a:off x="10325100" y="5024627"/>
            <a:ext cx="1028700" cy="1069975"/>
          </a:xfrm>
          <a:custGeom>
            <a:avLst/>
            <a:gdLst/>
            <a:ahLst/>
            <a:cxnLst/>
            <a:rect l="l" t="t" r="r" b="b"/>
            <a:pathLst>
              <a:path w="1028700" h="1069975">
                <a:moveTo>
                  <a:pt x="857250" y="0"/>
                </a:moveTo>
                <a:lnTo>
                  <a:pt x="171450" y="0"/>
                </a:ln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0" y="898399"/>
                </a:lnTo>
                <a:lnTo>
                  <a:pt x="6120" y="943977"/>
                </a:lnTo>
                <a:lnTo>
                  <a:pt x="23396" y="984933"/>
                </a:lnTo>
                <a:lnTo>
                  <a:pt x="50196" y="1019632"/>
                </a:lnTo>
                <a:lnTo>
                  <a:pt x="84892" y="1046441"/>
                </a:lnTo>
                <a:lnTo>
                  <a:pt x="125853" y="1063724"/>
                </a:lnTo>
                <a:lnTo>
                  <a:pt x="171450" y="1069849"/>
                </a:lnTo>
                <a:lnTo>
                  <a:pt x="857250" y="1069849"/>
                </a:lnTo>
                <a:lnTo>
                  <a:pt x="902846" y="1063724"/>
                </a:lnTo>
                <a:lnTo>
                  <a:pt x="943807" y="1046441"/>
                </a:lnTo>
                <a:lnTo>
                  <a:pt x="978503" y="1019632"/>
                </a:lnTo>
                <a:lnTo>
                  <a:pt x="1005303" y="984933"/>
                </a:lnTo>
                <a:lnTo>
                  <a:pt x="1022579" y="943977"/>
                </a:lnTo>
                <a:lnTo>
                  <a:pt x="1028700" y="898399"/>
                </a:lnTo>
                <a:lnTo>
                  <a:pt x="1028700" y="171450"/>
                </a:lnTo>
                <a:lnTo>
                  <a:pt x="1022579" y="125853"/>
                </a:lnTo>
                <a:lnTo>
                  <a:pt x="1005303" y="84892"/>
                </a:lnTo>
                <a:lnTo>
                  <a:pt x="978503" y="50196"/>
                </a:lnTo>
                <a:lnTo>
                  <a:pt x="943807" y="23396"/>
                </a:lnTo>
                <a:lnTo>
                  <a:pt x="902846" y="6120"/>
                </a:lnTo>
                <a:lnTo>
                  <a:pt x="8572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10554969" y="5630063"/>
            <a:ext cx="5549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latin typeface="Trebuchet MS"/>
                <a:cs typeface="Trebuchet MS"/>
              </a:rPr>
              <a:t>Messaging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0648188" y="5309615"/>
            <a:ext cx="355600" cy="242570"/>
            <a:chOff x="10648188" y="5309615"/>
            <a:chExt cx="355600" cy="242570"/>
          </a:xfrm>
        </p:grpSpPr>
        <p:sp>
          <p:nvSpPr>
            <p:cNvPr id="111" name="object 111"/>
            <p:cNvSpPr/>
            <p:nvPr/>
          </p:nvSpPr>
          <p:spPr>
            <a:xfrm>
              <a:off x="10648188" y="5323331"/>
              <a:ext cx="355600" cy="228600"/>
            </a:xfrm>
            <a:custGeom>
              <a:avLst/>
              <a:gdLst/>
              <a:ahLst/>
              <a:cxnLst/>
              <a:rect l="l" t="t" r="r" b="b"/>
              <a:pathLst>
                <a:path w="355600" h="228600">
                  <a:moveTo>
                    <a:pt x="348742" y="0"/>
                  </a:moveTo>
                  <a:lnTo>
                    <a:pt x="188341" y="130556"/>
                  </a:lnTo>
                  <a:lnTo>
                    <a:pt x="186817" y="132207"/>
                  </a:lnTo>
                  <a:lnTo>
                    <a:pt x="182499" y="132207"/>
                  </a:lnTo>
                  <a:lnTo>
                    <a:pt x="180467" y="131572"/>
                  </a:lnTo>
                  <a:lnTo>
                    <a:pt x="5842" y="3175"/>
                  </a:lnTo>
                  <a:lnTo>
                    <a:pt x="3683" y="7493"/>
                  </a:lnTo>
                  <a:lnTo>
                    <a:pt x="1524" y="12319"/>
                  </a:lnTo>
                  <a:lnTo>
                    <a:pt x="1016" y="17526"/>
                  </a:lnTo>
                  <a:lnTo>
                    <a:pt x="0" y="23495"/>
                  </a:lnTo>
                  <a:lnTo>
                    <a:pt x="0" y="190246"/>
                  </a:lnTo>
                  <a:lnTo>
                    <a:pt x="1016" y="194437"/>
                  </a:lnTo>
                  <a:lnTo>
                    <a:pt x="1016" y="197739"/>
                  </a:lnTo>
                  <a:lnTo>
                    <a:pt x="13716" y="219583"/>
                  </a:lnTo>
                  <a:lnTo>
                    <a:pt x="16383" y="222250"/>
                  </a:lnTo>
                  <a:lnTo>
                    <a:pt x="19050" y="223774"/>
                  </a:lnTo>
                  <a:lnTo>
                    <a:pt x="22733" y="225933"/>
                  </a:lnTo>
                  <a:lnTo>
                    <a:pt x="25908" y="226441"/>
                  </a:lnTo>
                  <a:lnTo>
                    <a:pt x="30099" y="228092"/>
                  </a:lnTo>
                  <a:lnTo>
                    <a:pt x="33274" y="228600"/>
                  </a:lnTo>
                  <a:lnTo>
                    <a:pt x="321310" y="228600"/>
                  </a:lnTo>
                  <a:lnTo>
                    <a:pt x="324993" y="228092"/>
                  </a:lnTo>
                  <a:lnTo>
                    <a:pt x="328676" y="226441"/>
                  </a:lnTo>
                  <a:lnTo>
                    <a:pt x="332359" y="225425"/>
                  </a:lnTo>
                  <a:lnTo>
                    <a:pt x="346710" y="214249"/>
                  </a:lnTo>
                  <a:lnTo>
                    <a:pt x="349250" y="211582"/>
                  </a:lnTo>
                  <a:lnTo>
                    <a:pt x="351409" y="207772"/>
                  </a:lnTo>
                  <a:lnTo>
                    <a:pt x="352425" y="205105"/>
                  </a:lnTo>
                  <a:lnTo>
                    <a:pt x="354076" y="201422"/>
                  </a:lnTo>
                  <a:lnTo>
                    <a:pt x="355092" y="193929"/>
                  </a:lnTo>
                  <a:lnTo>
                    <a:pt x="355092" y="17018"/>
                  </a:lnTo>
                  <a:lnTo>
                    <a:pt x="354076" y="11176"/>
                  </a:lnTo>
                  <a:lnTo>
                    <a:pt x="351409" y="5334"/>
                  </a:lnTo>
                  <a:lnTo>
                    <a:pt x="348742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661904" y="5309615"/>
              <a:ext cx="326390" cy="131445"/>
            </a:xfrm>
            <a:custGeom>
              <a:avLst/>
              <a:gdLst/>
              <a:ahLst/>
              <a:cxnLst/>
              <a:rect l="l" t="t" r="r" b="b"/>
              <a:pathLst>
                <a:path w="326390" h="131445">
                  <a:moveTo>
                    <a:pt x="303911" y="0"/>
                  </a:moveTo>
                  <a:lnTo>
                    <a:pt x="24257" y="0"/>
                  </a:lnTo>
                  <a:lnTo>
                    <a:pt x="18034" y="508"/>
                  </a:lnTo>
                  <a:lnTo>
                    <a:pt x="11049" y="2159"/>
                  </a:lnTo>
                  <a:lnTo>
                    <a:pt x="5334" y="4699"/>
                  </a:lnTo>
                  <a:lnTo>
                    <a:pt x="0" y="7874"/>
                  </a:lnTo>
                  <a:lnTo>
                    <a:pt x="170180" y="131064"/>
                  </a:lnTo>
                  <a:lnTo>
                    <a:pt x="326136" y="5842"/>
                  </a:lnTo>
                  <a:lnTo>
                    <a:pt x="321437" y="3175"/>
                  </a:lnTo>
                  <a:lnTo>
                    <a:pt x="316611" y="2159"/>
                  </a:lnTo>
                  <a:lnTo>
                    <a:pt x="310261" y="508"/>
                  </a:lnTo>
                  <a:lnTo>
                    <a:pt x="303911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825500" y="4995113"/>
            <a:ext cx="161925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20" dirty="0">
                <a:latin typeface="Trebuchet MS"/>
                <a:cs typeface="Trebuchet MS"/>
              </a:rPr>
              <a:t>Foundational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Trebuchet MS"/>
                <a:cs typeface="Trebuchet MS"/>
              </a:rPr>
              <a:t>Services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38964" y="5758432"/>
            <a:ext cx="466725" cy="0"/>
          </a:xfrm>
          <a:custGeom>
            <a:avLst/>
            <a:gdLst/>
            <a:ahLst/>
            <a:cxnLst/>
            <a:rect l="l" t="t" r="r" b="b"/>
            <a:pathLst>
              <a:path w="466725">
                <a:moveTo>
                  <a:pt x="0" y="0"/>
                </a:moveTo>
                <a:lnTo>
                  <a:pt x="466595" y="0"/>
                </a:lnTo>
              </a:path>
            </a:pathLst>
          </a:custGeom>
          <a:ln w="441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38200" y="6080759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275" y="0"/>
                </a:lnTo>
              </a:path>
            </a:pathLst>
          </a:custGeom>
          <a:ln w="6096">
            <a:solidFill>
              <a:srgbClr val="D9D9D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5039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chemeClr val="tx1"/>
                </a:solidFill>
              </a:rPr>
              <a:t>Services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Availability</a:t>
            </a:r>
            <a:r>
              <a:rPr sz="2800" spc="-9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per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spc="65" dirty="0">
                <a:solidFill>
                  <a:schemeClr val="tx1"/>
                </a:solidFill>
              </a:rPr>
              <a:t>Region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88657" y="1847850"/>
            <a:ext cx="501269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u="sng" spc="-2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https://aws.amazon.com/about-aws/global-infrastructure/regional-product-services/</a:t>
            </a:r>
            <a:endParaRPr sz="10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990600"/>
            <a:ext cx="5870448" cy="52059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45883" y="2696717"/>
            <a:ext cx="48863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40" dirty="0">
                <a:latin typeface="Trebuchet MS"/>
                <a:cs typeface="Trebuchet MS"/>
              </a:rPr>
              <a:t>T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45" dirty="0">
                <a:latin typeface="Trebuchet MS"/>
                <a:cs typeface="Trebuchet MS"/>
              </a:rPr>
              <a:t>ke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into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35" dirty="0">
                <a:latin typeface="Trebuchet MS"/>
                <a:cs typeface="Trebuchet MS"/>
              </a:rPr>
              <a:t>cco</a:t>
            </a:r>
            <a:r>
              <a:rPr sz="1600" spc="20" dirty="0">
                <a:latin typeface="Trebuchet MS"/>
                <a:cs typeface="Trebuchet MS"/>
              </a:rPr>
              <a:t>u</a:t>
            </a:r>
            <a:r>
              <a:rPr sz="1600" spc="25" dirty="0">
                <a:latin typeface="Trebuchet MS"/>
                <a:cs typeface="Trebuchet MS"/>
              </a:rPr>
              <a:t>n</a:t>
            </a:r>
            <a:r>
              <a:rPr sz="1600" spc="-60" dirty="0">
                <a:latin typeface="Trebuchet MS"/>
                <a:cs typeface="Trebuchet MS"/>
              </a:rPr>
              <a:t>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the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20" dirty="0">
                <a:latin typeface="Trebuchet MS"/>
                <a:cs typeface="Trebuchet MS"/>
              </a:rPr>
              <a:t>v</a:t>
            </a:r>
            <a:r>
              <a:rPr sz="1600" spc="-15" dirty="0">
                <a:latin typeface="Trebuchet MS"/>
                <a:cs typeface="Trebuchet MS"/>
              </a:rPr>
              <a:t>a</a:t>
            </a:r>
            <a:r>
              <a:rPr sz="1600" spc="-90" dirty="0">
                <a:latin typeface="Trebuchet MS"/>
                <a:cs typeface="Trebuchet MS"/>
              </a:rPr>
              <a:t>i</a:t>
            </a:r>
            <a:r>
              <a:rPr sz="1600" spc="-100" dirty="0">
                <a:latin typeface="Trebuchet MS"/>
                <a:cs typeface="Trebuchet MS"/>
              </a:rPr>
              <a:t>l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55" dirty="0">
                <a:latin typeface="Trebuchet MS"/>
                <a:cs typeface="Trebuchet MS"/>
              </a:rPr>
              <a:t>b</a:t>
            </a:r>
            <a:r>
              <a:rPr sz="1600" spc="-40" dirty="0">
                <a:latin typeface="Trebuchet MS"/>
                <a:cs typeface="Trebuchet MS"/>
              </a:rPr>
              <a:t>i</a:t>
            </a:r>
            <a:r>
              <a:rPr sz="1600" spc="-90" dirty="0">
                <a:latin typeface="Trebuchet MS"/>
                <a:cs typeface="Trebuchet MS"/>
              </a:rPr>
              <a:t>l</a:t>
            </a:r>
            <a:r>
              <a:rPr sz="1600" spc="-100" dirty="0">
                <a:latin typeface="Trebuchet MS"/>
                <a:cs typeface="Trebuchet MS"/>
              </a:rPr>
              <a:t>i</a:t>
            </a:r>
            <a:r>
              <a:rPr sz="1600" spc="-35" dirty="0">
                <a:latin typeface="Trebuchet MS"/>
                <a:cs typeface="Trebuchet MS"/>
              </a:rPr>
              <a:t>ty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50" dirty="0">
                <a:latin typeface="Trebuchet MS"/>
                <a:cs typeface="Trebuchet MS"/>
              </a:rPr>
              <a:t>o</a:t>
            </a:r>
            <a:r>
              <a:rPr sz="1600" spc="-30" dirty="0">
                <a:latin typeface="Trebuchet MS"/>
                <a:cs typeface="Trebuchet MS"/>
              </a:rPr>
              <a:t>f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se</a:t>
            </a:r>
            <a:r>
              <a:rPr sz="1600" spc="-40" dirty="0">
                <a:latin typeface="Trebuchet MS"/>
                <a:cs typeface="Trebuchet MS"/>
              </a:rPr>
              <a:t>rv</a:t>
            </a:r>
            <a:r>
              <a:rPr sz="1600" spc="-50" dirty="0">
                <a:latin typeface="Trebuchet MS"/>
                <a:cs typeface="Trebuchet MS"/>
              </a:rPr>
              <a:t>ices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in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e</a:t>
            </a:r>
            <a:r>
              <a:rPr sz="1600" spc="-35" dirty="0">
                <a:latin typeface="Trebuchet MS"/>
                <a:cs typeface="Trebuchet MS"/>
              </a:rPr>
              <a:t>a</a:t>
            </a:r>
            <a:r>
              <a:rPr sz="1600" spc="-20" dirty="0">
                <a:latin typeface="Trebuchet MS"/>
                <a:cs typeface="Trebuchet MS"/>
              </a:rPr>
              <a:t>ch</a:t>
            </a:r>
            <a:endParaRPr sz="16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</a:pPr>
            <a:r>
              <a:rPr sz="1600" spc="-45" dirty="0">
                <a:latin typeface="Trebuchet MS"/>
                <a:cs typeface="Trebuchet MS"/>
              </a:rPr>
              <a:t>region.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35" dirty="0">
                <a:latin typeface="Trebuchet MS"/>
                <a:cs typeface="Trebuchet MS"/>
              </a:rPr>
              <a:t>Service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values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vary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by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region.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5500" y="315213"/>
            <a:ext cx="5157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latin typeface="Trebuchet MS"/>
                <a:cs typeface="Trebuchet MS"/>
              </a:rPr>
              <a:t>AWS</a:t>
            </a:r>
            <a:r>
              <a:rPr sz="2800" spc="-110" dirty="0">
                <a:latin typeface="Trebuchet MS"/>
                <a:cs typeface="Trebuchet MS"/>
              </a:rPr>
              <a:t> </a:t>
            </a:r>
            <a:r>
              <a:rPr sz="2800" spc="-15" dirty="0">
                <a:latin typeface="Trebuchet MS"/>
                <a:cs typeface="Trebuchet MS"/>
              </a:rPr>
              <a:t>Architectures</a:t>
            </a:r>
            <a:r>
              <a:rPr sz="2800" spc="-50" dirty="0">
                <a:latin typeface="Trebuchet MS"/>
                <a:cs typeface="Trebuchet MS"/>
              </a:rPr>
              <a:t> </a:t>
            </a:r>
            <a:r>
              <a:rPr sz="2800" spc="365" dirty="0">
                <a:latin typeface="Trebuchet MS"/>
                <a:cs typeface="Trebuchet MS"/>
              </a:rPr>
              <a:t>–</a:t>
            </a:r>
            <a:r>
              <a:rPr sz="2800" spc="-114" dirty="0">
                <a:latin typeface="Trebuchet MS"/>
                <a:cs typeface="Trebuchet MS"/>
              </a:rPr>
              <a:t> </a:t>
            </a:r>
            <a:r>
              <a:rPr sz="2800" spc="185" dirty="0">
                <a:latin typeface="Trebuchet MS"/>
                <a:cs typeface="Trebuchet MS"/>
              </a:rPr>
              <a:t>SQL</a:t>
            </a:r>
            <a:r>
              <a:rPr sz="2800" spc="-110" dirty="0">
                <a:latin typeface="Trebuchet MS"/>
                <a:cs typeface="Trebuchet MS"/>
              </a:rPr>
              <a:t> </a:t>
            </a:r>
            <a:r>
              <a:rPr sz="2800" spc="15" dirty="0">
                <a:latin typeface="Trebuchet MS"/>
                <a:cs typeface="Trebuchet MS"/>
              </a:rPr>
              <a:t>Server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3411" y="1238146"/>
            <a:ext cx="6807707" cy="52699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05051" y="1371600"/>
            <a:ext cx="3267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Remember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scope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services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3229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45" dirty="0">
                <a:solidFill>
                  <a:schemeClr val="tx1"/>
                </a:solidFill>
              </a:rPr>
              <a:t>Hybrid</a:t>
            </a:r>
            <a:r>
              <a:rPr sz="2800" spc="-145" dirty="0">
                <a:solidFill>
                  <a:schemeClr val="tx1"/>
                </a:solidFill>
              </a:rPr>
              <a:t> </a:t>
            </a:r>
            <a:r>
              <a:rPr sz="2800" spc="-15" dirty="0">
                <a:solidFill>
                  <a:schemeClr val="tx1"/>
                </a:solidFill>
              </a:rPr>
              <a:t>Architectures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500" y="1221739"/>
            <a:ext cx="4613910" cy="1331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Trebuchet MS"/>
                <a:cs typeface="Trebuchet MS"/>
              </a:rPr>
              <a:t>Hybrid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architectures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can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be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implemented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in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several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ways: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55" dirty="0">
                <a:latin typeface="Trebuchet MS"/>
                <a:cs typeface="Trebuchet MS"/>
              </a:rPr>
              <a:t>VPN</a:t>
            </a:r>
            <a:endParaRPr sz="14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80" dirty="0">
                <a:latin typeface="Trebuchet MS"/>
                <a:cs typeface="Trebuchet MS"/>
              </a:rPr>
              <a:t>D</a:t>
            </a:r>
            <a:r>
              <a:rPr sz="1400" spc="-65" dirty="0">
                <a:latin typeface="Trebuchet MS"/>
                <a:cs typeface="Trebuchet MS"/>
              </a:rPr>
              <a:t>irec</a:t>
            </a:r>
            <a:r>
              <a:rPr sz="1400" spc="-50" dirty="0">
                <a:latin typeface="Trebuchet MS"/>
                <a:cs typeface="Trebuchet MS"/>
              </a:rPr>
              <a:t>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25" dirty="0">
                <a:latin typeface="Trebuchet MS"/>
                <a:cs typeface="Trebuchet MS"/>
              </a:rPr>
              <a:t>Co</a:t>
            </a:r>
            <a:r>
              <a:rPr sz="1400" spc="15" dirty="0">
                <a:latin typeface="Trebuchet MS"/>
                <a:cs typeface="Trebuchet MS"/>
              </a:rPr>
              <a:t>n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-55" dirty="0">
                <a:latin typeface="Trebuchet MS"/>
                <a:cs typeface="Trebuchet MS"/>
              </a:rPr>
              <a:t>ct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64646"/>
              </a:buClr>
              <a:buFont typeface="Wingdings"/>
              <a:buChar char=""/>
            </a:pPr>
            <a:endParaRPr sz="1400">
              <a:latin typeface="Trebuchet MS"/>
              <a:cs typeface="Trebuchet MS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1400" i="1" dirty="0">
                <a:latin typeface="Trebuchet MS"/>
                <a:cs typeface="Trebuchet MS"/>
              </a:rPr>
              <a:t>Vm</a:t>
            </a:r>
            <a:r>
              <a:rPr sz="1400" i="1" spc="-5" dirty="0">
                <a:latin typeface="Trebuchet MS"/>
                <a:cs typeface="Trebuchet MS"/>
              </a:rPr>
              <a:t>w</a:t>
            </a:r>
            <a:r>
              <a:rPr sz="1400" i="1" dirty="0">
                <a:latin typeface="Trebuchet MS"/>
                <a:cs typeface="Trebuchet MS"/>
              </a:rPr>
              <a:t>a</a:t>
            </a:r>
            <a:r>
              <a:rPr sz="1400" i="1" spc="-105" dirty="0">
                <a:latin typeface="Trebuchet MS"/>
                <a:cs typeface="Trebuchet MS"/>
              </a:rPr>
              <a:t>re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rebuchet MS"/>
                <a:cs typeface="Trebuchet MS"/>
              </a:rPr>
              <a:t>on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rebuchet MS"/>
                <a:cs typeface="Trebuchet MS"/>
              </a:rPr>
              <a:t>A</a:t>
            </a:r>
            <a:r>
              <a:rPr sz="1400" i="1" spc="60" dirty="0">
                <a:latin typeface="Trebuchet MS"/>
                <a:cs typeface="Trebuchet MS"/>
              </a:rPr>
              <a:t>WS</a:t>
            </a:r>
            <a:r>
              <a:rPr sz="1400" i="1" spc="-10" dirty="0">
                <a:latin typeface="Trebuchet MS"/>
                <a:cs typeface="Trebuchet MS"/>
              </a:rPr>
              <a:t>*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i="1" spc="-70" dirty="0">
                <a:latin typeface="Trebuchet MS"/>
                <a:cs typeface="Trebuchet MS"/>
              </a:rPr>
              <a:t>(</a:t>
            </a:r>
            <a:r>
              <a:rPr sz="1400" i="1" spc="-114" dirty="0">
                <a:latin typeface="Trebuchet MS"/>
                <a:cs typeface="Trebuchet MS"/>
              </a:rPr>
              <a:t>d</a:t>
            </a:r>
            <a:r>
              <a:rPr sz="1400" i="1" spc="-70" dirty="0">
                <a:latin typeface="Trebuchet MS"/>
                <a:cs typeface="Trebuchet MS"/>
              </a:rPr>
              <a:t>e</a:t>
            </a:r>
            <a:r>
              <a:rPr sz="1400" i="1" spc="-65" dirty="0">
                <a:latin typeface="Trebuchet MS"/>
                <a:cs typeface="Trebuchet MS"/>
              </a:rPr>
              <a:t>p</a:t>
            </a:r>
            <a:r>
              <a:rPr sz="1400" i="1" spc="-40" dirty="0">
                <a:latin typeface="Trebuchet MS"/>
                <a:cs typeface="Trebuchet MS"/>
              </a:rPr>
              <a:t>en</a:t>
            </a:r>
            <a:r>
              <a:rPr sz="1400" i="1" spc="-50" dirty="0">
                <a:latin typeface="Trebuchet MS"/>
                <a:cs typeface="Trebuchet MS"/>
              </a:rPr>
              <a:t>d</a:t>
            </a:r>
            <a:r>
              <a:rPr sz="1400" i="1" spc="15" dirty="0">
                <a:latin typeface="Trebuchet MS"/>
                <a:cs typeface="Trebuchet MS"/>
              </a:rPr>
              <a:t>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i="1" spc="-25" dirty="0">
                <a:latin typeface="Trebuchet MS"/>
                <a:cs typeface="Trebuchet MS"/>
              </a:rPr>
              <a:t>o</a:t>
            </a:r>
            <a:r>
              <a:rPr sz="1400" i="1" spc="15" dirty="0">
                <a:latin typeface="Trebuchet MS"/>
                <a:cs typeface="Trebuchet MS"/>
              </a:rPr>
              <a:t>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i="1" spc="-90" dirty="0">
                <a:latin typeface="Trebuchet MS"/>
                <a:cs typeface="Trebuchet MS"/>
              </a:rPr>
              <a:t>t</a:t>
            </a:r>
            <a:r>
              <a:rPr sz="1400" i="1" spc="-5" dirty="0">
                <a:latin typeface="Trebuchet MS"/>
                <a:cs typeface="Trebuchet MS"/>
              </a:rPr>
              <a:t>h</a:t>
            </a:r>
            <a:r>
              <a:rPr sz="1400" i="1" spc="-95" dirty="0">
                <a:latin typeface="Trebuchet MS"/>
                <a:cs typeface="Trebuchet MS"/>
              </a:rPr>
              <a:t>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i="1" spc="-30" dirty="0">
                <a:latin typeface="Trebuchet MS"/>
                <a:cs typeface="Trebuchet MS"/>
              </a:rPr>
              <a:t>solu</a:t>
            </a:r>
            <a:r>
              <a:rPr sz="1400" i="1" spc="-90" dirty="0">
                <a:latin typeface="Trebuchet MS"/>
                <a:cs typeface="Trebuchet MS"/>
              </a:rPr>
              <a:t>t</a:t>
            </a:r>
            <a:r>
              <a:rPr sz="1400" i="1" spc="-35" dirty="0">
                <a:latin typeface="Trebuchet MS"/>
                <a:cs typeface="Trebuchet MS"/>
              </a:rPr>
              <a:t>io</a:t>
            </a:r>
            <a:r>
              <a:rPr sz="1400" i="1" spc="-55" dirty="0">
                <a:latin typeface="Trebuchet MS"/>
                <a:cs typeface="Trebuchet MS"/>
              </a:rPr>
              <a:t>n</a:t>
            </a:r>
            <a:r>
              <a:rPr sz="1400" i="1" spc="15" dirty="0">
                <a:latin typeface="Trebuchet MS"/>
                <a:cs typeface="Trebuchet MS"/>
              </a:rPr>
              <a:t>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rebuchet MS"/>
                <a:cs typeface="Trebuchet MS"/>
              </a:rPr>
              <a:t>ab</a:t>
            </a:r>
            <a:r>
              <a:rPr sz="1400" i="1" spc="-50" dirty="0">
                <a:latin typeface="Trebuchet MS"/>
                <a:cs typeface="Trebuchet MS"/>
              </a:rPr>
              <a:t>ov</a:t>
            </a:r>
            <a:r>
              <a:rPr sz="1400" i="1" spc="-45" dirty="0">
                <a:latin typeface="Trebuchet MS"/>
                <a:cs typeface="Trebuchet MS"/>
              </a:rPr>
              <a:t>e</a:t>
            </a:r>
            <a:r>
              <a:rPr sz="1400" i="1" spc="-130" dirty="0">
                <a:latin typeface="Trebuchet MS"/>
                <a:cs typeface="Trebuchet MS"/>
              </a:rPr>
              <a:t>)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0847" y="2397251"/>
            <a:ext cx="7693152" cy="40614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13575" y="1495805"/>
            <a:ext cx="46824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20775" marR="5080" indent="-1108710">
              <a:lnSpc>
                <a:spcPct val="100000"/>
              </a:lnSpc>
              <a:spcBef>
                <a:spcPts val="95"/>
              </a:spcBef>
            </a:pPr>
            <a:r>
              <a:rPr sz="1600" i="1" spc="-15" dirty="0">
                <a:latin typeface="Trebuchet MS"/>
                <a:cs typeface="Trebuchet MS"/>
              </a:rPr>
              <a:t>What</a:t>
            </a:r>
            <a:r>
              <a:rPr sz="1600" i="1" spc="-50" dirty="0">
                <a:latin typeface="Trebuchet MS"/>
                <a:cs typeface="Trebuchet MS"/>
              </a:rPr>
              <a:t> </a:t>
            </a:r>
            <a:r>
              <a:rPr sz="1600" i="1" spc="-55" dirty="0">
                <a:latin typeface="Trebuchet MS"/>
                <a:cs typeface="Trebuchet MS"/>
              </a:rPr>
              <a:t>matters </a:t>
            </a:r>
            <a:r>
              <a:rPr sz="1600" i="1" spc="-60" dirty="0">
                <a:latin typeface="Trebuchet MS"/>
                <a:cs typeface="Trebuchet MS"/>
              </a:rPr>
              <a:t>is</a:t>
            </a:r>
            <a:r>
              <a:rPr sz="1600" i="1" spc="-55" dirty="0">
                <a:latin typeface="Trebuchet MS"/>
                <a:cs typeface="Trebuchet MS"/>
              </a:rPr>
              <a:t> </a:t>
            </a:r>
            <a:r>
              <a:rPr sz="1600" i="1" spc="-60" dirty="0">
                <a:latin typeface="Trebuchet MS"/>
                <a:cs typeface="Trebuchet MS"/>
              </a:rPr>
              <a:t>to </a:t>
            </a:r>
            <a:r>
              <a:rPr sz="1600" i="1" spc="-55" dirty="0">
                <a:latin typeface="Trebuchet MS"/>
                <a:cs typeface="Trebuchet MS"/>
              </a:rPr>
              <a:t>establish</a:t>
            </a:r>
            <a:r>
              <a:rPr sz="1600" i="1" spc="-45" dirty="0">
                <a:latin typeface="Trebuchet MS"/>
                <a:cs typeface="Trebuchet MS"/>
              </a:rPr>
              <a:t> 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50" dirty="0">
                <a:latin typeface="Trebuchet MS"/>
                <a:cs typeface="Trebuchet MS"/>
              </a:rPr>
              <a:t> </a:t>
            </a:r>
            <a:r>
              <a:rPr sz="1600" i="1" spc="-55" dirty="0">
                <a:latin typeface="Trebuchet MS"/>
                <a:cs typeface="Trebuchet MS"/>
              </a:rPr>
              <a:t>transparent</a:t>
            </a:r>
            <a:r>
              <a:rPr sz="1600" i="1" spc="-45" dirty="0">
                <a:latin typeface="Trebuchet MS"/>
                <a:cs typeface="Trebuchet MS"/>
              </a:rPr>
              <a:t> connection </a:t>
            </a:r>
            <a:r>
              <a:rPr sz="1600" i="1" spc="-465" dirty="0">
                <a:latin typeface="Trebuchet MS"/>
                <a:cs typeface="Trebuchet MS"/>
              </a:rPr>
              <a:t> </a:t>
            </a:r>
            <a:r>
              <a:rPr sz="1600" i="1" spc="-95" dirty="0">
                <a:latin typeface="Trebuchet MS"/>
                <a:cs typeface="Trebuchet MS"/>
              </a:rPr>
              <a:t>be</a:t>
            </a:r>
            <a:r>
              <a:rPr sz="1600" i="1" spc="-85" dirty="0">
                <a:latin typeface="Trebuchet MS"/>
                <a:cs typeface="Trebuchet MS"/>
              </a:rPr>
              <a:t>t</a:t>
            </a:r>
            <a:r>
              <a:rPr sz="1600" i="1" spc="-65" dirty="0">
                <a:latin typeface="Trebuchet MS"/>
                <a:cs typeface="Trebuchet MS"/>
              </a:rPr>
              <a:t>w</a:t>
            </a:r>
            <a:r>
              <a:rPr sz="1600" i="1" spc="-114" dirty="0">
                <a:latin typeface="Trebuchet MS"/>
                <a:cs typeface="Trebuchet MS"/>
              </a:rPr>
              <a:t>e</a:t>
            </a:r>
            <a:r>
              <a:rPr sz="1600" i="1" spc="-125" dirty="0">
                <a:latin typeface="Trebuchet MS"/>
                <a:cs typeface="Trebuchet MS"/>
              </a:rPr>
              <a:t>e</a:t>
            </a:r>
            <a:r>
              <a:rPr sz="1600" i="1" spc="15" dirty="0">
                <a:latin typeface="Trebuchet MS"/>
                <a:cs typeface="Trebuchet MS"/>
              </a:rPr>
              <a:t>n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i="1" spc="-35" dirty="0">
                <a:latin typeface="Trebuchet MS"/>
                <a:cs typeface="Trebuchet MS"/>
              </a:rPr>
              <a:t>c</a:t>
            </a:r>
            <a:r>
              <a:rPr sz="1600" i="1" spc="-80" dirty="0">
                <a:latin typeface="Trebuchet MS"/>
                <a:cs typeface="Trebuchet MS"/>
              </a:rPr>
              <a:t>lie</a:t>
            </a:r>
            <a:r>
              <a:rPr sz="1600" i="1" spc="-120" dirty="0">
                <a:latin typeface="Trebuchet MS"/>
                <a:cs typeface="Trebuchet MS"/>
              </a:rPr>
              <a:t>n</a:t>
            </a:r>
            <a:r>
              <a:rPr sz="1600" i="1" spc="-95" dirty="0">
                <a:latin typeface="Trebuchet MS"/>
                <a:cs typeface="Trebuchet MS"/>
              </a:rPr>
              <a:t>t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i="1" spc="40" dirty="0">
                <a:latin typeface="Trebuchet MS"/>
                <a:cs typeface="Trebuchet MS"/>
              </a:rPr>
              <a:t>DC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i="1" spc="-15" dirty="0">
                <a:latin typeface="Trebuchet MS"/>
                <a:cs typeface="Trebuchet MS"/>
              </a:rPr>
              <a:t>and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i="1" spc="-40" dirty="0">
                <a:latin typeface="Trebuchet MS"/>
                <a:cs typeface="Trebuchet MS"/>
              </a:rPr>
              <a:t>AWS.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5426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45" dirty="0">
                <a:solidFill>
                  <a:schemeClr val="tx1"/>
                </a:solidFill>
              </a:rPr>
              <a:t>Hybrid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-20" dirty="0">
                <a:solidFill>
                  <a:schemeClr val="tx1"/>
                </a:solidFill>
              </a:rPr>
              <a:t>Architecture</a:t>
            </a:r>
            <a:r>
              <a:rPr sz="2800" spc="-80" dirty="0">
                <a:solidFill>
                  <a:schemeClr val="tx1"/>
                </a:solidFill>
              </a:rPr>
              <a:t> </a:t>
            </a:r>
            <a:r>
              <a:rPr sz="2800" spc="75" dirty="0">
                <a:solidFill>
                  <a:schemeClr val="tx1"/>
                </a:solidFill>
              </a:rPr>
              <a:t>Support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2857" y="1187195"/>
            <a:ext cx="10253980" cy="2011680"/>
            <a:chOff x="752857" y="1187195"/>
            <a:chExt cx="10253980" cy="2011680"/>
          </a:xfrm>
        </p:grpSpPr>
        <p:sp>
          <p:nvSpPr>
            <p:cNvPr id="4" name="object 4"/>
            <p:cNvSpPr/>
            <p:nvPr/>
          </p:nvSpPr>
          <p:spPr>
            <a:xfrm>
              <a:off x="7043927" y="1187195"/>
              <a:ext cx="3962400" cy="2011680"/>
            </a:xfrm>
            <a:custGeom>
              <a:avLst/>
              <a:gdLst/>
              <a:ahLst/>
              <a:cxnLst/>
              <a:rect l="l" t="t" r="r" b="b"/>
              <a:pathLst>
                <a:path w="3962400" h="2011680">
                  <a:moveTo>
                    <a:pt x="3962400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3962400" y="2011680"/>
                  </a:lnTo>
                  <a:lnTo>
                    <a:pt x="396240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2857" y="174955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634998" y="0"/>
                  </a:moveTo>
                  <a:lnTo>
                    <a:pt x="0" y="0"/>
                  </a:lnTo>
                  <a:lnTo>
                    <a:pt x="0" y="635000"/>
                  </a:lnTo>
                  <a:lnTo>
                    <a:pt x="9979" y="684418"/>
                  </a:lnTo>
                  <a:lnTo>
                    <a:pt x="37196" y="724789"/>
                  </a:lnTo>
                  <a:lnTo>
                    <a:pt x="77564" y="752014"/>
                  </a:lnTo>
                  <a:lnTo>
                    <a:pt x="127000" y="762000"/>
                  </a:lnTo>
                  <a:lnTo>
                    <a:pt x="761998" y="762000"/>
                  </a:lnTo>
                  <a:lnTo>
                    <a:pt x="761998" y="127000"/>
                  </a:lnTo>
                  <a:lnTo>
                    <a:pt x="752013" y="77581"/>
                  </a:lnTo>
                  <a:lnTo>
                    <a:pt x="724787" y="37211"/>
                  </a:lnTo>
                  <a:lnTo>
                    <a:pt x="684417" y="9985"/>
                  </a:lnTo>
                  <a:lnTo>
                    <a:pt x="63499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3887" y="1834105"/>
            <a:ext cx="3909695" cy="506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400" spc="10" dirty="0">
                <a:latin typeface="Trebuchet MS"/>
                <a:cs typeface="Trebuchet MS"/>
              </a:rPr>
              <a:t>Almost </a:t>
            </a:r>
            <a:r>
              <a:rPr sz="1400" b="1" spc="-25" dirty="0">
                <a:latin typeface="Trebuchet MS"/>
                <a:cs typeface="Trebuchet MS"/>
              </a:rPr>
              <a:t>every </a:t>
            </a:r>
            <a:r>
              <a:rPr sz="1400" b="1" spc="85" dirty="0">
                <a:latin typeface="Trebuchet MS"/>
                <a:cs typeface="Trebuchet MS"/>
              </a:rPr>
              <a:t>AWS </a:t>
            </a:r>
            <a:r>
              <a:rPr sz="1400" b="1" dirty="0">
                <a:latin typeface="Trebuchet MS"/>
                <a:cs typeface="Trebuchet MS"/>
              </a:rPr>
              <a:t>customer </a:t>
            </a:r>
            <a:r>
              <a:rPr sz="1400" b="1" spc="5" dirty="0">
                <a:latin typeface="Trebuchet MS"/>
                <a:cs typeface="Trebuchet MS"/>
              </a:rPr>
              <a:t>with </a:t>
            </a:r>
            <a:r>
              <a:rPr sz="1400" b="1" spc="10" dirty="0">
                <a:latin typeface="Trebuchet MS"/>
                <a:cs typeface="Trebuchet MS"/>
              </a:rPr>
              <a:t>on-premises </a:t>
            </a:r>
            <a:r>
              <a:rPr sz="1400" b="1" spc="-409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Trebuchet MS"/>
                <a:cs typeface="Trebuchet MS"/>
              </a:rPr>
              <a:t>infrastructure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is</a:t>
            </a:r>
            <a:r>
              <a:rPr sz="1400" b="1" spc="-50" dirty="0">
                <a:latin typeface="Trebuchet MS"/>
                <a:cs typeface="Trebuchet MS"/>
              </a:rPr>
              <a:t> </a:t>
            </a:r>
            <a:r>
              <a:rPr sz="1400" b="1" spc="25" dirty="0">
                <a:latin typeface="Trebuchet MS"/>
                <a:cs typeface="Trebuchet MS"/>
              </a:rPr>
              <a:t>running</a:t>
            </a:r>
            <a:r>
              <a:rPr sz="1400" b="1" spc="-55" dirty="0">
                <a:latin typeface="Trebuchet MS"/>
                <a:cs typeface="Trebuchet MS"/>
              </a:rPr>
              <a:t> </a:t>
            </a:r>
            <a:r>
              <a:rPr sz="1400" b="1" spc="20" dirty="0">
                <a:latin typeface="Trebuchet MS"/>
                <a:cs typeface="Trebuchet MS"/>
              </a:rPr>
              <a:t>a</a:t>
            </a:r>
            <a:r>
              <a:rPr sz="1400" b="1" spc="-55" dirty="0">
                <a:latin typeface="Trebuchet MS"/>
                <a:cs typeface="Trebuchet MS"/>
              </a:rPr>
              <a:t> </a:t>
            </a:r>
            <a:r>
              <a:rPr sz="1400" b="1" spc="10" dirty="0">
                <a:latin typeface="Trebuchet MS"/>
                <a:cs typeface="Trebuchet MS"/>
              </a:rPr>
              <a:t>hybrid</a:t>
            </a:r>
            <a:r>
              <a:rPr sz="1400" b="1" spc="-65" dirty="0">
                <a:latin typeface="Trebuchet MS"/>
                <a:cs typeface="Trebuchet MS"/>
              </a:rPr>
              <a:t> </a:t>
            </a:r>
            <a:r>
              <a:rPr sz="1400" b="1" spc="-30" dirty="0">
                <a:latin typeface="Trebuchet MS"/>
                <a:cs typeface="Trebuchet MS"/>
              </a:rPr>
              <a:t>architecture.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3887" y="2778605"/>
            <a:ext cx="4077970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400" b="1" spc="85" dirty="0">
                <a:latin typeface="Trebuchet MS"/>
                <a:cs typeface="Trebuchet MS"/>
              </a:rPr>
              <a:t>AWS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offers</a:t>
            </a:r>
            <a:r>
              <a:rPr sz="1400" b="1" spc="-50" dirty="0">
                <a:latin typeface="Trebuchet MS"/>
                <a:cs typeface="Trebuchet MS"/>
              </a:rPr>
              <a:t> </a:t>
            </a:r>
            <a:r>
              <a:rPr sz="1400" b="1" spc="10" dirty="0">
                <a:latin typeface="Trebuchet MS"/>
                <a:cs typeface="Trebuchet MS"/>
              </a:rPr>
              <a:t>seamless</a:t>
            </a:r>
            <a:r>
              <a:rPr sz="1400" b="1" spc="-55" dirty="0">
                <a:latin typeface="Trebuchet MS"/>
                <a:cs typeface="Trebuchet MS"/>
              </a:rPr>
              <a:t> </a:t>
            </a:r>
            <a:r>
              <a:rPr sz="1400" b="1" spc="10" dirty="0">
                <a:latin typeface="Trebuchet MS"/>
                <a:cs typeface="Trebuchet MS"/>
              </a:rPr>
              <a:t>integration</a:t>
            </a:r>
            <a:r>
              <a:rPr sz="1400" b="1" spc="-4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with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existing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on-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premises </a:t>
            </a:r>
            <a:r>
              <a:rPr sz="1400" spc="-20" dirty="0">
                <a:latin typeface="Trebuchet MS"/>
                <a:cs typeface="Trebuchet MS"/>
              </a:rPr>
              <a:t>data </a:t>
            </a:r>
            <a:r>
              <a:rPr sz="1400" spc="-30" dirty="0">
                <a:latin typeface="Trebuchet MS"/>
                <a:cs typeface="Trebuchet MS"/>
              </a:rPr>
              <a:t>centers </a:t>
            </a:r>
            <a:r>
              <a:rPr sz="1400" spc="15" dirty="0">
                <a:latin typeface="Trebuchet MS"/>
                <a:cs typeface="Trebuchet MS"/>
              </a:rPr>
              <a:t>- </a:t>
            </a:r>
            <a:r>
              <a:rPr sz="1400" spc="-10" dirty="0">
                <a:latin typeface="Trebuchet MS"/>
                <a:cs typeface="Trebuchet MS"/>
              </a:rPr>
              <a:t>customers </a:t>
            </a:r>
            <a:r>
              <a:rPr sz="1400" spc="-20" dirty="0">
                <a:latin typeface="Trebuchet MS"/>
                <a:cs typeface="Trebuchet MS"/>
              </a:rPr>
              <a:t>can </a:t>
            </a:r>
            <a:r>
              <a:rPr sz="1400" spc="-25" dirty="0">
                <a:latin typeface="Trebuchet MS"/>
                <a:cs typeface="Trebuchet MS"/>
              </a:rPr>
              <a:t>leverage </a:t>
            </a:r>
            <a:r>
              <a:rPr sz="1400" spc="-2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existing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investments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3889" y="3979275"/>
            <a:ext cx="3648075" cy="506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400" spc="-30" dirty="0">
                <a:latin typeface="Trebuchet MS"/>
                <a:cs typeface="Trebuchet MS"/>
              </a:rPr>
              <a:t>Easily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run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35" dirty="0">
                <a:latin typeface="Trebuchet MS"/>
                <a:cs typeface="Trebuchet MS"/>
              </a:rPr>
              <a:t>on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25" dirty="0">
                <a:latin typeface="Trebuchet MS"/>
                <a:cs typeface="Trebuchet MS"/>
              </a:rPr>
              <a:t>VMWare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workloads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on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75" dirty="0">
                <a:latin typeface="Trebuchet MS"/>
                <a:cs typeface="Trebuchet MS"/>
              </a:rPr>
              <a:t>AWS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with </a:t>
            </a:r>
            <a:r>
              <a:rPr sz="1400" b="1" spc="-405" dirty="0">
                <a:latin typeface="Trebuchet MS"/>
                <a:cs typeface="Trebuchet MS"/>
              </a:rPr>
              <a:t> </a:t>
            </a:r>
            <a:r>
              <a:rPr sz="1400" b="1" spc="10" dirty="0">
                <a:latin typeface="Trebuchet MS"/>
                <a:cs typeface="Trebuchet MS"/>
              </a:rPr>
              <a:t>seamless</a:t>
            </a:r>
            <a:r>
              <a:rPr sz="1400" b="1" spc="-65" dirty="0">
                <a:latin typeface="Trebuchet MS"/>
                <a:cs typeface="Trebuchet MS"/>
              </a:rPr>
              <a:t> </a:t>
            </a:r>
            <a:r>
              <a:rPr sz="1400" b="1" spc="20" dirty="0">
                <a:latin typeface="Trebuchet MS"/>
                <a:cs typeface="Trebuchet MS"/>
              </a:rPr>
              <a:t>deployment</a:t>
            </a:r>
            <a:r>
              <a:rPr sz="1400" b="1" spc="-70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and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management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3889" y="4921796"/>
            <a:ext cx="4170679" cy="53848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1400" spc="80" dirty="0">
                <a:latin typeface="Trebuchet MS"/>
                <a:cs typeface="Trebuchet MS"/>
              </a:rPr>
              <a:t>AWS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offers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the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only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VMWare-delivered,</a:t>
            </a:r>
            <a:r>
              <a:rPr sz="1400" b="1" spc="-55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sold</a:t>
            </a:r>
            <a:r>
              <a:rPr sz="1400" b="1" spc="-65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and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spc="15" dirty="0">
                <a:latin typeface="Trebuchet MS"/>
                <a:cs typeface="Trebuchet MS"/>
              </a:rPr>
              <a:t>supported</a:t>
            </a:r>
            <a:r>
              <a:rPr sz="1400" b="1" spc="-6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service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available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on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a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leading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public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cloud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3023" y="1982850"/>
            <a:ext cx="3213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latin typeface="Trebuchet MS"/>
                <a:cs typeface="Trebuchet MS"/>
              </a:rPr>
              <a:t>01.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3928" y="1425016"/>
            <a:ext cx="3962400" cy="151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800" b="1" spc="300" dirty="0">
                <a:latin typeface="Trebuchet MS"/>
                <a:cs typeface="Trebuchet MS"/>
              </a:rPr>
              <a:t>79</a:t>
            </a:r>
            <a:r>
              <a:rPr sz="3600" b="1" spc="300" dirty="0">
                <a:latin typeface="Trebuchet MS"/>
                <a:cs typeface="Trebuchet MS"/>
              </a:rPr>
              <a:t>%</a:t>
            </a:r>
            <a:endParaRPr sz="3600">
              <a:latin typeface="Trebuchet MS"/>
              <a:cs typeface="Trebuchet MS"/>
            </a:endParaRPr>
          </a:p>
          <a:p>
            <a:pPr marL="739775" marR="733425" algn="ctr">
              <a:lnSpc>
                <a:spcPct val="100000"/>
              </a:lnSpc>
              <a:spcBef>
                <a:spcPts val="2150"/>
              </a:spcBef>
            </a:pPr>
            <a:r>
              <a:rPr sz="1600" spc="35" dirty="0">
                <a:latin typeface="Trebuchet MS"/>
                <a:cs typeface="Trebuchet MS"/>
              </a:rPr>
              <a:t>of </a:t>
            </a:r>
            <a:r>
              <a:rPr sz="1600" dirty="0">
                <a:latin typeface="Trebuchet MS"/>
                <a:cs typeface="Trebuchet MS"/>
              </a:rPr>
              <a:t>existing Enterprise </a:t>
            </a:r>
            <a:r>
              <a:rPr sz="1600" spc="5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workloads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run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65" dirty="0">
                <a:latin typeface="Trebuchet MS"/>
                <a:cs typeface="Trebuchet MS"/>
              </a:rPr>
              <a:t>on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0" dirty="0">
                <a:latin typeface="Trebuchet MS"/>
                <a:cs typeface="Trebuchet MS"/>
              </a:rPr>
              <a:t>VMware*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2857" y="2246122"/>
            <a:ext cx="8590280" cy="1294130"/>
            <a:chOff x="752857" y="2246122"/>
            <a:chExt cx="8590280" cy="1294130"/>
          </a:xfrm>
        </p:grpSpPr>
        <p:sp>
          <p:nvSpPr>
            <p:cNvPr id="13" name="object 13"/>
            <p:cNvSpPr/>
            <p:nvPr/>
          </p:nvSpPr>
          <p:spPr>
            <a:xfrm>
              <a:off x="8733281" y="2271522"/>
              <a:ext cx="584200" cy="0"/>
            </a:xfrm>
            <a:custGeom>
              <a:avLst/>
              <a:gdLst/>
              <a:ahLst/>
              <a:cxnLst/>
              <a:rect l="l" t="t" r="r" b="b"/>
              <a:pathLst>
                <a:path w="584200">
                  <a:moveTo>
                    <a:pt x="0" y="0"/>
                  </a:moveTo>
                  <a:lnTo>
                    <a:pt x="584200" y="0"/>
                  </a:lnTo>
                </a:path>
              </a:pathLst>
            </a:custGeom>
            <a:ln w="50292">
              <a:solidFill>
                <a:srgbClr val="7AC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2857" y="2778252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634998" y="0"/>
                  </a:moveTo>
                  <a:lnTo>
                    <a:pt x="0" y="0"/>
                  </a:lnTo>
                  <a:lnTo>
                    <a:pt x="0" y="635000"/>
                  </a:lnTo>
                  <a:lnTo>
                    <a:pt x="9979" y="684418"/>
                  </a:lnTo>
                  <a:lnTo>
                    <a:pt x="37196" y="724789"/>
                  </a:lnTo>
                  <a:lnTo>
                    <a:pt x="77564" y="752014"/>
                  </a:lnTo>
                  <a:lnTo>
                    <a:pt x="127000" y="762000"/>
                  </a:lnTo>
                  <a:lnTo>
                    <a:pt x="761998" y="762000"/>
                  </a:lnTo>
                  <a:lnTo>
                    <a:pt x="761998" y="127000"/>
                  </a:lnTo>
                  <a:lnTo>
                    <a:pt x="752013" y="77581"/>
                  </a:lnTo>
                  <a:lnTo>
                    <a:pt x="724787" y="37211"/>
                  </a:lnTo>
                  <a:lnTo>
                    <a:pt x="684417" y="9985"/>
                  </a:lnTo>
                  <a:lnTo>
                    <a:pt x="63499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73023" y="3012186"/>
            <a:ext cx="3213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latin typeface="Trebuchet MS"/>
                <a:cs typeface="Trebuchet MS"/>
              </a:rPr>
              <a:t>02.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2857" y="3808476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634998" y="0"/>
                </a:moveTo>
                <a:lnTo>
                  <a:pt x="0" y="0"/>
                </a:lnTo>
                <a:lnTo>
                  <a:pt x="0" y="635000"/>
                </a:lnTo>
                <a:lnTo>
                  <a:pt x="9979" y="684418"/>
                </a:lnTo>
                <a:lnTo>
                  <a:pt x="37196" y="724789"/>
                </a:lnTo>
                <a:lnTo>
                  <a:pt x="77564" y="752014"/>
                </a:lnTo>
                <a:lnTo>
                  <a:pt x="127000" y="762000"/>
                </a:lnTo>
                <a:lnTo>
                  <a:pt x="761998" y="762000"/>
                </a:lnTo>
                <a:lnTo>
                  <a:pt x="761998" y="127000"/>
                </a:lnTo>
                <a:lnTo>
                  <a:pt x="752013" y="77581"/>
                </a:lnTo>
                <a:lnTo>
                  <a:pt x="724787" y="37211"/>
                </a:lnTo>
                <a:lnTo>
                  <a:pt x="684417" y="9985"/>
                </a:lnTo>
                <a:lnTo>
                  <a:pt x="63499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73023" y="4041775"/>
            <a:ext cx="3213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latin typeface="Trebuchet MS"/>
                <a:cs typeface="Trebuchet MS"/>
              </a:rPr>
              <a:t>03.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2857" y="4837176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634998" y="0"/>
                </a:moveTo>
                <a:lnTo>
                  <a:pt x="0" y="0"/>
                </a:lnTo>
                <a:lnTo>
                  <a:pt x="0" y="635000"/>
                </a:lnTo>
                <a:lnTo>
                  <a:pt x="9979" y="684419"/>
                </a:lnTo>
                <a:lnTo>
                  <a:pt x="37196" y="724789"/>
                </a:lnTo>
                <a:lnTo>
                  <a:pt x="77564" y="752015"/>
                </a:lnTo>
                <a:lnTo>
                  <a:pt x="127000" y="762001"/>
                </a:lnTo>
                <a:lnTo>
                  <a:pt x="761998" y="762001"/>
                </a:lnTo>
                <a:lnTo>
                  <a:pt x="761998" y="127000"/>
                </a:lnTo>
                <a:lnTo>
                  <a:pt x="752013" y="77581"/>
                </a:lnTo>
                <a:lnTo>
                  <a:pt x="724787" y="37211"/>
                </a:lnTo>
                <a:lnTo>
                  <a:pt x="684417" y="9985"/>
                </a:lnTo>
                <a:lnTo>
                  <a:pt x="63499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73023" y="5071364"/>
            <a:ext cx="3213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latin typeface="Trebuchet MS"/>
                <a:cs typeface="Trebuchet MS"/>
              </a:rPr>
              <a:t>04.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926336" y="2598419"/>
            <a:ext cx="9080500" cy="600710"/>
            <a:chOff x="1926336" y="2598419"/>
            <a:chExt cx="9080500" cy="600710"/>
          </a:xfrm>
        </p:grpSpPr>
        <p:sp>
          <p:nvSpPr>
            <p:cNvPr id="21" name="object 21"/>
            <p:cNvSpPr/>
            <p:nvPr/>
          </p:nvSpPr>
          <p:spPr>
            <a:xfrm>
              <a:off x="1926336" y="2601467"/>
              <a:ext cx="4401185" cy="0"/>
            </a:xfrm>
            <a:custGeom>
              <a:avLst/>
              <a:gdLst/>
              <a:ahLst/>
              <a:cxnLst/>
              <a:rect l="l" t="t" r="r" b="b"/>
              <a:pathLst>
                <a:path w="4401185">
                  <a:moveTo>
                    <a:pt x="4400804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43927" y="3153155"/>
              <a:ext cx="3962400" cy="45720"/>
            </a:xfrm>
            <a:custGeom>
              <a:avLst/>
              <a:gdLst/>
              <a:ahLst/>
              <a:cxnLst/>
              <a:rect l="l" t="t" r="r" b="b"/>
              <a:pathLst>
                <a:path w="3962400" h="45719">
                  <a:moveTo>
                    <a:pt x="39624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962400" y="45720"/>
                  </a:lnTo>
                  <a:lnTo>
                    <a:pt x="396240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926336" y="3803903"/>
            <a:ext cx="4401185" cy="0"/>
          </a:xfrm>
          <a:custGeom>
            <a:avLst/>
            <a:gdLst/>
            <a:ahLst/>
            <a:cxnLst/>
            <a:rect l="l" t="t" r="r" b="b"/>
            <a:pathLst>
              <a:path w="4401185">
                <a:moveTo>
                  <a:pt x="4400804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336" y="4747259"/>
            <a:ext cx="4401185" cy="0"/>
          </a:xfrm>
          <a:custGeom>
            <a:avLst/>
            <a:gdLst/>
            <a:ahLst/>
            <a:cxnLst/>
            <a:rect l="l" t="t" r="r" b="b"/>
            <a:pathLst>
              <a:path w="4401185">
                <a:moveTo>
                  <a:pt x="4400804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40157" y="5967169"/>
            <a:ext cx="44621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5" dirty="0">
                <a:latin typeface="Trebuchet MS"/>
                <a:cs typeface="Trebuchet MS"/>
              </a:rPr>
              <a:t>*</a:t>
            </a:r>
            <a:r>
              <a:rPr sz="1200" b="1" spc="-4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IDC</a:t>
            </a:r>
            <a:r>
              <a:rPr sz="1200" b="1" spc="-5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Worldwide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Cloud</a:t>
            </a:r>
            <a:r>
              <a:rPr sz="1200" b="1" spc="-50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System</a:t>
            </a:r>
            <a:r>
              <a:rPr sz="1200" b="1" spc="-55" dirty="0">
                <a:latin typeface="Trebuchet MS"/>
                <a:cs typeface="Trebuchet MS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Software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2015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Share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Snapshot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6659" y="3609765"/>
            <a:ext cx="3474895" cy="2438057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021273" y="6267263"/>
            <a:ext cx="3962400" cy="439420"/>
            <a:chOff x="7043928" y="6419085"/>
            <a:chExt cx="3962400" cy="439420"/>
          </a:xfrm>
        </p:grpSpPr>
        <p:sp>
          <p:nvSpPr>
            <p:cNvPr id="28" name="object 28"/>
            <p:cNvSpPr/>
            <p:nvPr/>
          </p:nvSpPr>
          <p:spPr>
            <a:xfrm>
              <a:off x="7043928" y="6458709"/>
              <a:ext cx="3962400" cy="399415"/>
            </a:xfrm>
            <a:custGeom>
              <a:avLst/>
              <a:gdLst/>
              <a:ahLst/>
              <a:cxnLst/>
              <a:rect l="l" t="t" r="r" b="b"/>
              <a:pathLst>
                <a:path w="3962400" h="399415">
                  <a:moveTo>
                    <a:pt x="3962400" y="0"/>
                  </a:moveTo>
                  <a:lnTo>
                    <a:pt x="0" y="0"/>
                  </a:lnTo>
                  <a:lnTo>
                    <a:pt x="0" y="399290"/>
                  </a:lnTo>
                  <a:lnTo>
                    <a:pt x="3962400" y="399290"/>
                  </a:lnTo>
                  <a:lnTo>
                    <a:pt x="396240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43928" y="6419085"/>
              <a:ext cx="3962400" cy="45720"/>
            </a:xfrm>
            <a:custGeom>
              <a:avLst/>
              <a:gdLst/>
              <a:ahLst/>
              <a:cxnLst/>
              <a:rect l="l" t="t" r="r" b="b"/>
              <a:pathLst>
                <a:path w="3962400" h="45720">
                  <a:moveTo>
                    <a:pt x="39624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962400" y="45720"/>
                  </a:lnTo>
                  <a:lnTo>
                    <a:pt x="396240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4585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60" dirty="0">
                <a:solidFill>
                  <a:schemeClr val="tx1"/>
                </a:solidFill>
              </a:rPr>
              <a:t>Shared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20" dirty="0">
                <a:solidFill>
                  <a:schemeClr val="tx1"/>
                </a:solidFill>
              </a:rPr>
              <a:t>Responsibility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95" dirty="0">
                <a:solidFill>
                  <a:schemeClr val="tx1"/>
                </a:solidFill>
              </a:rPr>
              <a:t>Model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790700"/>
            <a:ext cx="314325" cy="2026920"/>
          </a:xfrm>
          <a:custGeom>
            <a:avLst/>
            <a:gdLst/>
            <a:ahLst/>
            <a:cxnLst/>
            <a:rect l="l" t="t" r="r" b="b"/>
            <a:pathLst>
              <a:path w="314325" h="2026920">
                <a:moveTo>
                  <a:pt x="261620" y="0"/>
                </a:moveTo>
                <a:lnTo>
                  <a:pt x="0" y="0"/>
                </a:lnTo>
                <a:lnTo>
                  <a:pt x="0" y="1974596"/>
                </a:lnTo>
                <a:lnTo>
                  <a:pt x="4112" y="1994987"/>
                </a:lnTo>
                <a:lnTo>
                  <a:pt x="15326" y="2011616"/>
                </a:lnTo>
                <a:lnTo>
                  <a:pt x="31958" y="2022816"/>
                </a:lnTo>
                <a:lnTo>
                  <a:pt x="52322" y="2026920"/>
                </a:lnTo>
                <a:lnTo>
                  <a:pt x="313942" y="2026920"/>
                </a:lnTo>
                <a:lnTo>
                  <a:pt x="313942" y="52324"/>
                </a:lnTo>
                <a:lnTo>
                  <a:pt x="309830" y="31932"/>
                </a:lnTo>
                <a:lnTo>
                  <a:pt x="298616" y="15303"/>
                </a:lnTo>
                <a:lnTo>
                  <a:pt x="281984" y="4103"/>
                </a:lnTo>
                <a:lnTo>
                  <a:pt x="261620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2306" y="2334974"/>
            <a:ext cx="246221" cy="93980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600" b="1" dirty="0">
                <a:latin typeface="Trebuchet MS"/>
                <a:cs typeface="Trebuchet MS"/>
              </a:rPr>
              <a:t>Cus</a:t>
            </a:r>
            <a:r>
              <a:rPr sz="1600" b="1" spc="-10" dirty="0">
                <a:latin typeface="Trebuchet MS"/>
                <a:cs typeface="Trebuchet MS"/>
              </a:rPr>
              <a:t>t</a:t>
            </a:r>
            <a:r>
              <a:rPr sz="1600" b="1" dirty="0">
                <a:latin typeface="Trebuchet MS"/>
                <a:cs typeface="Trebuchet MS"/>
              </a:rPr>
              <a:t>omer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3974591"/>
            <a:ext cx="314325" cy="1831975"/>
          </a:xfrm>
          <a:custGeom>
            <a:avLst/>
            <a:gdLst/>
            <a:ahLst/>
            <a:cxnLst/>
            <a:rect l="l" t="t" r="r" b="b"/>
            <a:pathLst>
              <a:path w="314325" h="1831975">
                <a:moveTo>
                  <a:pt x="261620" y="0"/>
                </a:moveTo>
                <a:lnTo>
                  <a:pt x="0" y="0"/>
                </a:lnTo>
                <a:lnTo>
                  <a:pt x="0" y="1779525"/>
                </a:lnTo>
                <a:lnTo>
                  <a:pt x="4112" y="1799889"/>
                </a:lnTo>
                <a:lnTo>
                  <a:pt x="15326" y="1816521"/>
                </a:lnTo>
                <a:lnTo>
                  <a:pt x="31958" y="1827735"/>
                </a:lnTo>
                <a:lnTo>
                  <a:pt x="52322" y="1831848"/>
                </a:lnTo>
                <a:lnTo>
                  <a:pt x="313942" y="1831848"/>
                </a:lnTo>
                <a:lnTo>
                  <a:pt x="313942" y="52324"/>
                </a:lnTo>
                <a:lnTo>
                  <a:pt x="309830" y="31932"/>
                </a:lnTo>
                <a:lnTo>
                  <a:pt x="298616" y="15303"/>
                </a:lnTo>
                <a:lnTo>
                  <a:pt x="281984" y="4103"/>
                </a:lnTo>
                <a:lnTo>
                  <a:pt x="261620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2306" y="4657495"/>
            <a:ext cx="246221" cy="47180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600" b="1" spc="-5" dirty="0">
                <a:latin typeface="Trebuchet MS"/>
                <a:cs typeface="Trebuchet MS"/>
              </a:rPr>
              <a:t>A</a:t>
            </a:r>
            <a:r>
              <a:rPr sz="1600" b="1" dirty="0">
                <a:latin typeface="Trebuchet MS"/>
                <a:cs typeface="Trebuchet MS"/>
              </a:rPr>
              <a:t>WS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23844" y="1790700"/>
            <a:ext cx="8030209" cy="314325"/>
          </a:xfrm>
          <a:custGeom>
            <a:avLst/>
            <a:gdLst/>
            <a:ahLst/>
            <a:cxnLst/>
            <a:rect l="l" t="t" r="r" b="b"/>
            <a:pathLst>
              <a:path w="8030209" h="314325">
                <a:moveTo>
                  <a:pt x="8029956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7977632" y="313944"/>
                </a:lnTo>
                <a:lnTo>
                  <a:pt x="7998023" y="309840"/>
                </a:lnTo>
                <a:lnTo>
                  <a:pt x="8014652" y="298640"/>
                </a:lnTo>
                <a:lnTo>
                  <a:pt x="8025852" y="282011"/>
                </a:lnTo>
                <a:lnTo>
                  <a:pt x="8029956" y="261620"/>
                </a:lnTo>
                <a:lnTo>
                  <a:pt x="8029956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3844" y="2263139"/>
            <a:ext cx="8030209" cy="314325"/>
          </a:xfrm>
          <a:custGeom>
            <a:avLst/>
            <a:gdLst/>
            <a:ahLst/>
            <a:cxnLst/>
            <a:rect l="l" t="t" r="r" b="b"/>
            <a:pathLst>
              <a:path w="8030209" h="314325">
                <a:moveTo>
                  <a:pt x="8029956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7977632" y="313944"/>
                </a:lnTo>
                <a:lnTo>
                  <a:pt x="7998023" y="309840"/>
                </a:lnTo>
                <a:lnTo>
                  <a:pt x="8014652" y="298640"/>
                </a:lnTo>
                <a:lnTo>
                  <a:pt x="8025852" y="282011"/>
                </a:lnTo>
                <a:lnTo>
                  <a:pt x="8029956" y="261620"/>
                </a:lnTo>
                <a:lnTo>
                  <a:pt x="8029956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58334" y="1799970"/>
            <a:ext cx="4761865" cy="728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Trebuchet MS"/>
                <a:cs typeface="Trebuchet MS"/>
              </a:rPr>
              <a:t>Customer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Data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b="1" spc="10" dirty="0">
                <a:latin typeface="Trebuchet MS"/>
                <a:cs typeface="Trebuchet MS"/>
              </a:rPr>
              <a:t>Platform,</a:t>
            </a:r>
            <a:r>
              <a:rPr sz="1400" b="1" spc="-85" dirty="0">
                <a:latin typeface="Trebuchet MS"/>
                <a:cs typeface="Trebuchet MS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Applications,</a:t>
            </a:r>
            <a:r>
              <a:rPr sz="1400" b="1" spc="-85" dirty="0">
                <a:latin typeface="Trebuchet MS"/>
                <a:cs typeface="Trebuchet MS"/>
              </a:rPr>
              <a:t> </a:t>
            </a:r>
            <a:r>
              <a:rPr sz="1400" b="1" spc="10" dirty="0">
                <a:latin typeface="Trebuchet MS"/>
                <a:cs typeface="Trebuchet MS"/>
              </a:rPr>
              <a:t>Identity</a:t>
            </a:r>
            <a:r>
              <a:rPr sz="1400" b="1" spc="-60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and</a:t>
            </a:r>
            <a:r>
              <a:rPr sz="1400" b="1" spc="-70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Access</a:t>
            </a:r>
            <a:r>
              <a:rPr sz="1400" b="1" spc="-7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Management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3844" y="2734055"/>
            <a:ext cx="8030209" cy="314325"/>
          </a:xfrm>
          <a:custGeom>
            <a:avLst/>
            <a:gdLst/>
            <a:ahLst/>
            <a:cxnLst/>
            <a:rect l="l" t="t" r="r" b="b"/>
            <a:pathLst>
              <a:path w="8030209" h="314325">
                <a:moveTo>
                  <a:pt x="8029956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7977632" y="313944"/>
                </a:lnTo>
                <a:lnTo>
                  <a:pt x="7998023" y="309840"/>
                </a:lnTo>
                <a:lnTo>
                  <a:pt x="8014652" y="298640"/>
                </a:lnTo>
                <a:lnTo>
                  <a:pt x="8025852" y="282011"/>
                </a:lnTo>
                <a:lnTo>
                  <a:pt x="8029956" y="261620"/>
                </a:lnTo>
                <a:lnTo>
                  <a:pt x="8029956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93385" y="2760345"/>
            <a:ext cx="46907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0" dirty="0">
                <a:latin typeface="Trebuchet MS"/>
                <a:cs typeface="Trebuchet MS"/>
              </a:rPr>
              <a:t>Operating</a:t>
            </a:r>
            <a:r>
              <a:rPr sz="1400" b="1" spc="-70" dirty="0">
                <a:latin typeface="Trebuchet MS"/>
                <a:cs typeface="Trebuchet MS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System,</a:t>
            </a:r>
            <a:r>
              <a:rPr sz="1400" b="1" spc="-65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Network,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and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Firewall</a:t>
            </a:r>
            <a:r>
              <a:rPr sz="1400" b="1" spc="-85" dirty="0">
                <a:latin typeface="Trebuchet MS"/>
                <a:cs typeface="Trebuchet MS"/>
              </a:rPr>
              <a:t> </a:t>
            </a:r>
            <a:r>
              <a:rPr sz="1400" b="1" spc="20" dirty="0">
                <a:latin typeface="Trebuchet MS"/>
                <a:cs typeface="Trebuchet MS"/>
              </a:rPr>
              <a:t>Configuration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23844" y="3206495"/>
            <a:ext cx="2522220" cy="611505"/>
          </a:xfrm>
          <a:custGeom>
            <a:avLst/>
            <a:gdLst/>
            <a:ahLst/>
            <a:cxnLst/>
            <a:rect l="l" t="t" r="r" b="b"/>
            <a:pathLst>
              <a:path w="2522220" h="611504">
                <a:moveTo>
                  <a:pt x="2522220" y="0"/>
                </a:moveTo>
                <a:lnTo>
                  <a:pt x="101854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4"/>
                </a:lnTo>
                <a:lnTo>
                  <a:pt x="0" y="611124"/>
                </a:lnTo>
                <a:lnTo>
                  <a:pt x="2420366" y="611124"/>
                </a:lnTo>
                <a:lnTo>
                  <a:pt x="2460015" y="603121"/>
                </a:lnTo>
                <a:lnTo>
                  <a:pt x="2492390" y="581294"/>
                </a:lnTo>
                <a:lnTo>
                  <a:pt x="2514217" y="548919"/>
                </a:lnTo>
                <a:lnTo>
                  <a:pt x="2522220" y="509270"/>
                </a:lnTo>
                <a:lnTo>
                  <a:pt x="2522220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9264" y="3306317"/>
            <a:ext cx="2152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rebuchet MS"/>
                <a:cs typeface="Trebuchet MS"/>
              </a:rPr>
              <a:t>Client-Side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Data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Encryption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Data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Integrity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Authentication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31992" y="3206495"/>
            <a:ext cx="2613660" cy="611505"/>
          </a:xfrm>
          <a:custGeom>
            <a:avLst/>
            <a:gdLst/>
            <a:ahLst/>
            <a:cxnLst/>
            <a:rect l="l" t="t" r="r" b="b"/>
            <a:pathLst>
              <a:path w="2613659" h="611504">
                <a:moveTo>
                  <a:pt x="2613660" y="0"/>
                </a:moveTo>
                <a:lnTo>
                  <a:pt x="101854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4"/>
                </a:lnTo>
                <a:lnTo>
                  <a:pt x="0" y="611124"/>
                </a:lnTo>
                <a:lnTo>
                  <a:pt x="2511806" y="611124"/>
                </a:lnTo>
                <a:lnTo>
                  <a:pt x="2551455" y="603121"/>
                </a:lnTo>
                <a:lnTo>
                  <a:pt x="2583830" y="581294"/>
                </a:lnTo>
                <a:lnTo>
                  <a:pt x="2605657" y="548919"/>
                </a:lnTo>
                <a:lnTo>
                  <a:pt x="2613660" y="509270"/>
                </a:lnTo>
                <a:lnTo>
                  <a:pt x="2613660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31580" y="3206495"/>
            <a:ext cx="2522220" cy="611505"/>
          </a:xfrm>
          <a:custGeom>
            <a:avLst/>
            <a:gdLst/>
            <a:ahLst/>
            <a:cxnLst/>
            <a:rect l="l" t="t" r="r" b="b"/>
            <a:pathLst>
              <a:path w="2522220" h="611504">
                <a:moveTo>
                  <a:pt x="2522220" y="0"/>
                </a:moveTo>
                <a:lnTo>
                  <a:pt x="101854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4"/>
                </a:lnTo>
                <a:lnTo>
                  <a:pt x="0" y="611124"/>
                </a:lnTo>
                <a:lnTo>
                  <a:pt x="2420366" y="611124"/>
                </a:lnTo>
                <a:lnTo>
                  <a:pt x="2460015" y="603121"/>
                </a:lnTo>
                <a:lnTo>
                  <a:pt x="2492390" y="581294"/>
                </a:lnTo>
                <a:lnTo>
                  <a:pt x="2514217" y="548919"/>
                </a:lnTo>
                <a:lnTo>
                  <a:pt x="2522220" y="509270"/>
                </a:lnTo>
                <a:lnTo>
                  <a:pt x="2522220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81645" y="3306317"/>
            <a:ext cx="202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8745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etwo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-30" dirty="0">
                <a:latin typeface="Trebuchet MS"/>
                <a:cs typeface="Trebuchet MS"/>
              </a:rPr>
              <a:t>k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-40" dirty="0">
                <a:latin typeface="Trebuchet MS"/>
                <a:cs typeface="Trebuchet MS"/>
              </a:rPr>
              <a:t>affic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-20" dirty="0">
                <a:latin typeface="Trebuchet MS"/>
                <a:cs typeface="Trebuchet MS"/>
              </a:rPr>
              <a:t>otection 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(Encryption/Integrity/Identity)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23844" y="3974591"/>
            <a:ext cx="1827530" cy="314325"/>
          </a:xfrm>
          <a:custGeom>
            <a:avLst/>
            <a:gdLst/>
            <a:ahLst/>
            <a:cxnLst/>
            <a:rect l="l" t="t" r="r" b="b"/>
            <a:pathLst>
              <a:path w="1827529" h="314325">
                <a:moveTo>
                  <a:pt x="1827276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1774952" y="313944"/>
                </a:lnTo>
                <a:lnTo>
                  <a:pt x="1795343" y="309840"/>
                </a:lnTo>
                <a:lnTo>
                  <a:pt x="1811972" y="298640"/>
                </a:lnTo>
                <a:lnTo>
                  <a:pt x="1823172" y="282011"/>
                </a:lnTo>
                <a:lnTo>
                  <a:pt x="1827276" y="261620"/>
                </a:lnTo>
                <a:lnTo>
                  <a:pt x="1827276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44290" y="4001211"/>
            <a:ext cx="7886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latin typeface="Trebuchet MS"/>
                <a:cs typeface="Trebuchet MS"/>
              </a:rPr>
              <a:t>Comp</a:t>
            </a:r>
            <a:r>
              <a:rPr sz="1400" b="1" spc="25" dirty="0">
                <a:latin typeface="Trebuchet MS"/>
                <a:cs typeface="Trebuchet MS"/>
              </a:rPr>
              <a:t>u</a:t>
            </a:r>
            <a:r>
              <a:rPr sz="1400" b="1" spc="-25" dirty="0">
                <a:latin typeface="Trebuchet MS"/>
                <a:cs typeface="Trebuchet MS"/>
              </a:rPr>
              <a:t>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37048" y="3974591"/>
            <a:ext cx="1908175" cy="314325"/>
          </a:xfrm>
          <a:custGeom>
            <a:avLst/>
            <a:gdLst/>
            <a:ahLst/>
            <a:cxnLst/>
            <a:rect l="l" t="t" r="r" b="b"/>
            <a:pathLst>
              <a:path w="1908175" h="314325">
                <a:moveTo>
                  <a:pt x="1908048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1855724" y="313944"/>
                </a:lnTo>
                <a:lnTo>
                  <a:pt x="1876115" y="309840"/>
                </a:lnTo>
                <a:lnTo>
                  <a:pt x="1892744" y="298640"/>
                </a:lnTo>
                <a:lnTo>
                  <a:pt x="1903944" y="282011"/>
                </a:lnTo>
                <a:lnTo>
                  <a:pt x="1908048" y="261620"/>
                </a:lnTo>
                <a:lnTo>
                  <a:pt x="190804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2547" y="3974591"/>
            <a:ext cx="1908175" cy="314325"/>
          </a:xfrm>
          <a:custGeom>
            <a:avLst/>
            <a:gdLst/>
            <a:ahLst/>
            <a:cxnLst/>
            <a:rect l="l" t="t" r="r" b="b"/>
            <a:pathLst>
              <a:path w="1908175" h="314325">
                <a:moveTo>
                  <a:pt x="1908048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1855724" y="313944"/>
                </a:lnTo>
                <a:lnTo>
                  <a:pt x="1876115" y="309840"/>
                </a:lnTo>
                <a:lnTo>
                  <a:pt x="1892744" y="298640"/>
                </a:lnTo>
                <a:lnTo>
                  <a:pt x="1903944" y="282011"/>
                </a:lnTo>
                <a:lnTo>
                  <a:pt x="1908048" y="261620"/>
                </a:lnTo>
                <a:lnTo>
                  <a:pt x="190804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952490" y="3306317"/>
            <a:ext cx="2834640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04" marR="259715" algn="ctr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latin typeface="Trebuchet MS"/>
                <a:cs typeface="Trebuchet MS"/>
              </a:rPr>
              <a:t>S</a:t>
            </a:r>
            <a:r>
              <a:rPr sz="1200" spc="-35" dirty="0">
                <a:latin typeface="Trebuchet MS"/>
                <a:cs typeface="Trebuchet MS"/>
              </a:rPr>
              <a:t>erve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10" dirty="0">
                <a:latin typeface="Trebuchet MS"/>
                <a:cs typeface="Trebuchet MS"/>
              </a:rPr>
              <a:t>-</a:t>
            </a:r>
            <a:r>
              <a:rPr sz="1200" spc="90" dirty="0">
                <a:latin typeface="Trebuchet MS"/>
                <a:cs typeface="Trebuchet MS"/>
              </a:rPr>
              <a:t>S</a:t>
            </a:r>
            <a:r>
              <a:rPr sz="1200" spc="-35" dirty="0">
                <a:latin typeface="Trebuchet MS"/>
                <a:cs typeface="Trebuchet MS"/>
              </a:rPr>
              <a:t>ide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ncr</a:t>
            </a:r>
            <a:r>
              <a:rPr sz="1200" spc="-10" dirty="0">
                <a:latin typeface="Trebuchet MS"/>
                <a:cs typeface="Trebuchet MS"/>
              </a:rPr>
              <a:t>y</a:t>
            </a:r>
            <a:r>
              <a:rPr sz="1200" spc="10" dirty="0">
                <a:latin typeface="Trebuchet MS"/>
                <a:cs typeface="Trebuchet MS"/>
              </a:rPr>
              <a:t>p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-5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(F</a:t>
            </a:r>
            <a:r>
              <a:rPr sz="1200" spc="-55" dirty="0">
                <a:latin typeface="Trebuchet MS"/>
                <a:cs typeface="Trebuchet MS"/>
              </a:rPr>
              <a:t>ile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</a:t>
            </a:r>
            <a:r>
              <a:rPr sz="1200" spc="45" dirty="0">
                <a:latin typeface="Trebuchet MS"/>
                <a:cs typeface="Trebuchet MS"/>
              </a:rPr>
              <a:t>y</a:t>
            </a:r>
            <a:r>
              <a:rPr sz="1200" spc="-15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5" dirty="0">
                <a:latin typeface="Trebuchet MS"/>
                <a:cs typeface="Trebuchet MS"/>
              </a:rPr>
              <a:t>em 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Data)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69"/>
              </a:spcBef>
              <a:tabLst>
                <a:tab pos="2033270" algn="l"/>
              </a:tabLst>
            </a:pPr>
            <a:r>
              <a:rPr sz="1400" b="1" spc="30" dirty="0">
                <a:latin typeface="Trebuchet MS"/>
                <a:cs typeface="Trebuchet MS"/>
              </a:rPr>
              <a:t>Storage</a:t>
            </a:r>
            <a:r>
              <a:rPr sz="1400" spc="30" dirty="0">
                <a:latin typeface="Times New Roman"/>
                <a:cs typeface="Times New Roman"/>
              </a:rPr>
              <a:t>	</a:t>
            </a:r>
            <a:r>
              <a:rPr sz="1400" b="1" spc="20" dirty="0">
                <a:latin typeface="Trebuchet MS"/>
                <a:cs typeface="Trebuchet MS"/>
              </a:rPr>
              <a:t>Database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26523" y="3974591"/>
            <a:ext cx="1827530" cy="314325"/>
          </a:xfrm>
          <a:custGeom>
            <a:avLst/>
            <a:gdLst/>
            <a:ahLst/>
            <a:cxnLst/>
            <a:rect l="l" t="t" r="r" b="b"/>
            <a:pathLst>
              <a:path w="1827529" h="314325">
                <a:moveTo>
                  <a:pt x="1827276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1774952" y="313944"/>
                </a:lnTo>
                <a:lnTo>
                  <a:pt x="1795343" y="309840"/>
                </a:lnTo>
                <a:lnTo>
                  <a:pt x="1811972" y="298640"/>
                </a:lnTo>
                <a:lnTo>
                  <a:pt x="1823172" y="282011"/>
                </a:lnTo>
                <a:lnTo>
                  <a:pt x="1827276" y="261620"/>
                </a:lnTo>
                <a:lnTo>
                  <a:pt x="1827276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932923" y="4001211"/>
            <a:ext cx="10140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latin typeface="Trebuchet MS"/>
                <a:cs typeface="Trebuchet MS"/>
              </a:rPr>
              <a:t>N</a:t>
            </a:r>
            <a:r>
              <a:rPr sz="1400" b="1" spc="15" dirty="0">
                <a:latin typeface="Trebuchet MS"/>
                <a:cs typeface="Trebuchet MS"/>
              </a:rPr>
              <a:t>e</a:t>
            </a:r>
            <a:r>
              <a:rPr sz="1400" b="1" spc="5" dirty="0">
                <a:latin typeface="Trebuchet MS"/>
                <a:cs typeface="Trebuchet MS"/>
              </a:rPr>
              <a:t>tw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-40" dirty="0">
                <a:latin typeface="Trebuchet MS"/>
                <a:cs typeface="Trebuchet MS"/>
              </a:rPr>
              <a:t>r</a:t>
            </a:r>
            <a:r>
              <a:rPr sz="1400" b="1" spc="30" dirty="0">
                <a:latin typeface="Trebuchet MS"/>
                <a:cs typeface="Trebuchet MS"/>
              </a:rPr>
              <a:t>k</a:t>
            </a:r>
            <a:r>
              <a:rPr sz="1400" b="1" spc="5" dirty="0">
                <a:latin typeface="Trebuchet MS"/>
                <a:cs typeface="Trebuchet MS"/>
              </a:rPr>
              <a:t>i</a:t>
            </a:r>
            <a:r>
              <a:rPr sz="1400" b="1" spc="80" dirty="0">
                <a:latin typeface="Trebuchet MS"/>
                <a:cs typeface="Trebuchet MS"/>
              </a:rPr>
              <a:t>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05771" y="4447032"/>
            <a:ext cx="1748155" cy="1359535"/>
          </a:xfrm>
          <a:custGeom>
            <a:avLst/>
            <a:gdLst/>
            <a:ahLst/>
            <a:cxnLst/>
            <a:rect l="l" t="t" r="r" b="b"/>
            <a:pathLst>
              <a:path w="1748154" h="1359535">
                <a:moveTo>
                  <a:pt x="1748028" y="0"/>
                </a:moveTo>
                <a:lnTo>
                  <a:pt x="226568" y="0"/>
                </a:lnTo>
                <a:lnTo>
                  <a:pt x="180916" y="4604"/>
                </a:lnTo>
                <a:lnTo>
                  <a:pt x="138392" y="17809"/>
                </a:lnTo>
                <a:lnTo>
                  <a:pt x="99907" y="38703"/>
                </a:lnTo>
                <a:lnTo>
                  <a:pt x="66373" y="66373"/>
                </a:lnTo>
                <a:lnTo>
                  <a:pt x="38703" y="99907"/>
                </a:lnTo>
                <a:lnTo>
                  <a:pt x="17809" y="138392"/>
                </a:lnTo>
                <a:lnTo>
                  <a:pt x="4604" y="180916"/>
                </a:lnTo>
                <a:lnTo>
                  <a:pt x="0" y="226568"/>
                </a:lnTo>
                <a:lnTo>
                  <a:pt x="0" y="1359408"/>
                </a:lnTo>
                <a:lnTo>
                  <a:pt x="1521460" y="1359408"/>
                </a:lnTo>
                <a:lnTo>
                  <a:pt x="1567111" y="1354805"/>
                </a:lnTo>
                <a:lnTo>
                  <a:pt x="1609635" y="1341603"/>
                </a:lnTo>
                <a:lnTo>
                  <a:pt x="1648120" y="1320714"/>
                </a:lnTo>
                <a:lnTo>
                  <a:pt x="1681654" y="1293048"/>
                </a:lnTo>
                <a:lnTo>
                  <a:pt x="1709324" y="1259517"/>
                </a:lnTo>
                <a:lnTo>
                  <a:pt x="1730218" y="1221031"/>
                </a:lnTo>
                <a:lnTo>
                  <a:pt x="1743423" y="1178501"/>
                </a:lnTo>
                <a:lnTo>
                  <a:pt x="1748028" y="1132840"/>
                </a:lnTo>
                <a:lnTo>
                  <a:pt x="174802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836657" y="4995748"/>
            <a:ext cx="12896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0" dirty="0">
                <a:latin typeface="Trebuchet MS"/>
                <a:cs typeface="Trebuchet MS"/>
              </a:rPr>
              <a:t>E</a:t>
            </a:r>
            <a:r>
              <a:rPr sz="1400" b="1" spc="35" dirty="0">
                <a:latin typeface="Trebuchet MS"/>
                <a:cs typeface="Trebuchet MS"/>
              </a:rPr>
              <a:t>d</a:t>
            </a:r>
            <a:r>
              <a:rPr sz="1400" b="1" spc="45" dirty="0">
                <a:latin typeface="Trebuchet MS"/>
                <a:cs typeface="Trebuchet MS"/>
              </a:rPr>
              <a:t>ge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L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-65" dirty="0">
                <a:latin typeface="Trebuchet MS"/>
                <a:cs typeface="Trebuchet MS"/>
              </a:rPr>
              <a:t>c</a:t>
            </a:r>
            <a:r>
              <a:rPr sz="1400" b="1" spc="5" dirty="0">
                <a:latin typeface="Trebuchet MS"/>
                <a:cs typeface="Trebuchet MS"/>
              </a:rPr>
              <a:t>at</a:t>
            </a:r>
            <a:r>
              <a:rPr sz="1400" b="1" spc="-10" dirty="0">
                <a:latin typeface="Trebuchet MS"/>
                <a:cs typeface="Trebuchet MS"/>
              </a:rPr>
              <a:t>i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25" dirty="0">
                <a:latin typeface="Trebuchet MS"/>
                <a:cs typeface="Trebuchet MS"/>
              </a:rPr>
              <a:t>ns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7048" y="4447032"/>
            <a:ext cx="4003675" cy="600710"/>
          </a:xfrm>
          <a:custGeom>
            <a:avLst/>
            <a:gdLst/>
            <a:ahLst/>
            <a:cxnLst/>
            <a:rect l="l" t="t" r="r" b="b"/>
            <a:pathLst>
              <a:path w="4003675" h="600710">
                <a:moveTo>
                  <a:pt x="4003548" y="0"/>
                </a:moveTo>
                <a:lnTo>
                  <a:pt x="100076" y="0"/>
                </a:lnTo>
                <a:lnTo>
                  <a:pt x="61132" y="7868"/>
                </a:lnTo>
                <a:lnTo>
                  <a:pt x="29321" y="29321"/>
                </a:lnTo>
                <a:lnTo>
                  <a:pt x="7868" y="61132"/>
                </a:lnTo>
                <a:lnTo>
                  <a:pt x="0" y="100076"/>
                </a:lnTo>
                <a:lnTo>
                  <a:pt x="0" y="600456"/>
                </a:lnTo>
                <a:lnTo>
                  <a:pt x="3903472" y="600456"/>
                </a:lnTo>
                <a:lnTo>
                  <a:pt x="3942415" y="592587"/>
                </a:lnTo>
                <a:lnTo>
                  <a:pt x="3974226" y="571134"/>
                </a:lnTo>
                <a:lnTo>
                  <a:pt x="3995680" y="539323"/>
                </a:lnTo>
                <a:lnTo>
                  <a:pt x="4003548" y="500380"/>
                </a:lnTo>
                <a:lnTo>
                  <a:pt x="400354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94397" y="4616958"/>
            <a:ext cx="689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" dirty="0">
                <a:latin typeface="Trebuchet MS"/>
                <a:cs typeface="Trebuchet MS"/>
              </a:rPr>
              <a:t>Regions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37048" y="5205983"/>
            <a:ext cx="4003675" cy="600710"/>
          </a:xfrm>
          <a:custGeom>
            <a:avLst/>
            <a:gdLst/>
            <a:ahLst/>
            <a:cxnLst/>
            <a:rect l="l" t="t" r="r" b="b"/>
            <a:pathLst>
              <a:path w="4003675" h="600710">
                <a:moveTo>
                  <a:pt x="4003548" y="0"/>
                </a:moveTo>
                <a:lnTo>
                  <a:pt x="100076" y="0"/>
                </a:lnTo>
                <a:lnTo>
                  <a:pt x="61132" y="7868"/>
                </a:lnTo>
                <a:lnTo>
                  <a:pt x="29321" y="29321"/>
                </a:lnTo>
                <a:lnTo>
                  <a:pt x="7868" y="61132"/>
                </a:lnTo>
                <a:lnTo>
                  <a:pt x="0" y="100076"/>
                </a:lnTo>
                <a:lnTo>
                  <a:pt x="0" y="600456"/>
                </a:lnTo>
                <a:lnTo>
                  <a:pt x="3903472" y="600456"/>
                </a:lnTo>
                <a:lnTo>
                  <a:pt x="3942415" y="592591"/>
                </a:lnTo>
                <a:lnTo>
                  <a:pt x="3974226" y="571143"/>
                </a:lnTo>
                <a:lnTo>
                  <a:pt x="3995680" y="539333"/>
                </a:lnTo>
                <a:lnTo>
                  <a:pt x="4003548" y="500378"/>
                </a:lnTo>
                <a:lnTo>
                  <a:pt x="400354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78345" y="5375528"/>
            <a:ext cx="15227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latin typeface="Trebuchet MS"/>
                <a:cs typeface="Trebuchet MS"/>
              </a:rPr>
              <a:t>Ava</a:t>
            </a:r>
            <a:r>
              <a:rPr sz="1400" b="1" dirty="0">
                <a:latin typeface="Trebuchet MS"/>
                <a:cs typeface="Trebuchet MS"/>
              </a:rPr>
              <a:t>i</a:t>
            </a:r>
            <a:r>
              <a:rPr sz="1400" b="1" spc="25" dirty="0">
                <a:latin typeface="Trebuchet MS"/>
                <a:cs typeface="Trebuchet MS"/>
              </a:rPr>
              <a:t>labil</a:t>
            </a:r>
            <a:r>
              <a:rPr sz="1400" b="1" spc="5" dirty="0">
                <a:latin typeface="Trebuchet MS"/>
                <a:cs typeface="Trebuchet MS"/>
              </a:rPr>
              <a:t>i</a:t>
            </a:r>
            <a:r>
              <a:rPr sz="1400" b="1" dirty="0">
                <a:latin typeface="Trebuchet MS"/>
                <a:cs typeface="Trebuchet MS"/>
              </a:rPr>
              <a:t>ty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Z</a:t>
            </a:r>
            <a:r>
              <a:rPr sz="1400" b="1" spc="50" dirty="0">
                <a:latin typeface="Trebuchet MS"/>
                <a:cs typeface="Trebuchet MS"/>
              </a:rPr>
              <a:t>o</a:t>
            </a:r>
            <a:r>
              <a:rPr sz="1400" b="1" spc="30" dirty="0">
                <a:latin typeface="Trebuchet MS"/>
                <a:cs typeface="Trebuchet MS"/>
              </a:rPr>
              <a:t>n</a:t>
            </a:r>
            <a:r>
              <a:rPr sz="1400" b="1" spc="-15" dirty="0">
                <a:latin typeface="Trebuchet MS"/>
                <a:cs typeface="Trebuchet MS"/>
              </a:rPr>
              <a:t>es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20796" y="4443983"/>
            <a:ext cx="1833880" cy="1365885"/>
            <a:chOff x="3320796" y="4443983"/>
            <a:chExt cx="1833880" cy="1365885"/>
          </a:xfrm>
        </p:grpSpPr>
        <p:sp>
          <p:nvSpPr>
            <p:cNvPr id="31" name="object 31"/>
            <p:cNvSpPr/>
            <p:nvPr/>
          </p:nvSpPr>
          <p:spPr>
            <a:xfrm>
              <a:off x="3323844" y="4447031"/>
              <a:ext cx="1827530" cy="1359535"/>
            </a:xfrm>
            <a:custGeom>
              <a:avLst/>
              <a:gdLst/>
              <a:ahLst/>
              <a:cxnLst/>
              <a:rect l="l" t="t" r="r" b="b"/>
              <a:pathLst>
                <a:path w="1827529" h="1359535">
                  <a:moveTo>
                    <a:pt x="1827276" y="0"/>
                  </a:moveTo>
                  <a:lnTo>
                    <a:pt x="226568" y="0"/>
                  </a:lnTo>
                  <a:lnTo>
                    <a:pt x="180916" y="4604"/>
                  </a:lnTo>
                  <a:lnTo>
                    <a:pt x="138392" y="17809"/>
                  </a:lnTo>
                  <a:lnTo>
                    <a:pt x="99907" y="38703"/>
                  </a:lnTo>
                  <a:lnTo>
                    <a:pt x="66373" y="66373"/>
                  </a:lnTo>
                  <a:lnTo>
                    <a:pt x="38703" y="99907"/>
                  </a:lnTo>
                  <a:lnTo>
                    <a:pt x="17809" y="138392"/>
                  </a:lnTo>
                  <a:lnTo>
                    <a:pt x="4604" y="180916"/>
                  </a:lnTo>
                  <a:lnTo>
                    <a:pt x="0" y="226568"/>
                  </a:lnTo>
                  <a:lnTo>
                    <a:pt x="0" y="1359408"/>
                  </a:lnTo>
                  <a:lnTo>
                    <a:pt x="1600708" y="1359408"/>
                  </a:lnTo>
                  <a:lnTo>
                    <a:pt x="1646359" y="1354805"/>
                  </a:lnTo>
                  <a:lnTo>
                    <a:pt x="1688883" y="1341603"/>
                  </a:lnTo>
                  <a:lnTo>
                    <a:pt x="1727368" y="1320714"/>
                  </a:lnTo>
                  <a:lnTo>
                    <a:pt x="1760902" y="1293048"/>
                  </a:lnTo>
                  <a:lnTo>
                    <a:pt x="1788572" y="1259517"/>
                  </a:lnTo>
                  <a:lnTo>
                    <a:pt x="1809466" y="1221031"/>
                  </a:lnTo>
                  <a:lnTo>
                    <a:pt x="1822671" y="1178501"/>
                  </a:lnTo>
                  <a:lnTo>
                    <a:pt x="1827276" y="1132840"/>
                  </a:lnTo>
                  <a:lnTo>
                    <a:pt x="1827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23844" y="4447031"/>
              <a:ext cx="1827530" cy="1359535"/>
            </a:xfrm>
            <a:custGeom>
              <a:avLst/>
              <a:gdLst/>
              <a:ahLst/>
              <a:cxnLst/>
              <a:rect l="l" t="t" r="r" b="b"/>
              <a:pathLst>
                <a:path w="1827529" h="1359535">
                  <a:moveTo>
                    <a:pt x="226568" y="0"/>
                  </a:moveTo>
                  <a:lnTo>
                    <a:pt x="1827276" y="0"/>
                  </a:lnTo>
                  <a:lnTo>
                    <a:pt x="1827276" y="1132840"/>
                  </a:lnTo>
                  <a:lnTo>
                    <a:pt x="1822671" y="1178501"/>
                  </a:lnTo>
                  <a:lnTo>
                    <a:pt x="1809466" y="1221031"/>
                  </a:lnTo>
                  <a:lnTo>
                    <a:pt x="1788572" y="1259517"/>
                  </a:lnTo>
                  <a:lnTo>
                    <a:pt x="1760902" y="1293048"/>
                  </a:lnTo>
                  <a:lnTo>
                    <a:pt x="1727368" y="1320714"/>
                  </a:lnTo>
                  <a:lnTo>
                    <a:pt x="1688883" y="1341603"/>
                  </a:lnTo>
                  <a:lnTo>
                    <a:pt x="1646359" y="1354805"/>
                  </a:lnTo>
                  <a:lnTo>
                    <a:pt x="1600708" y="1359408"/>
                  </a:lnTo>
                  <a:lnTo>
                    <a:pt x="0" y="1359408"/>
                  </a:lnTo>
                  <a:lnTo>
                    <a:pt x="0" y="226568"/>
                  </a:lnTo>
                  <a:lnTo>
                    <a:pt x="4604" y="180916"/>
                  </a:lnTo>
                  <a:lnTo>
                    <a:pt x="17809" y="138392"/>
                  </a:lnTo>
                  <a:lnTo>
                    <a:pt x="38703" y="99907"/>
                  </a:lnTo>
                  <a:lnTo>
                    <a:pt x="66373" y="66373"/>
                  </a:lnTo>
                  <a:lnTo>
                    <a:pt x="99907" y="38703"/>
                  </a:lnTo>
                  <a:lnTo>
                    <a:pt x="138392" y="17809"/>
                  </a:lnTo>
                  <a:lnTo>
                    <a:pt x="180916" y="4604"/>
                  </a:lnTo>
                  <a:lnTo>
                    <a:pt x="22656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698492" y="4889372"/>
            <a:ext cx="10782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675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latin typeface="Trebuchet MS"/>
                <a:cs typeface="Trebuchet MS"/>
              </a:rPr>
              <a:t>AWS </a:t>
            </a:r>
            <a:r>
              <a:rPr sz="1400" spc="-20" dirty="0">
                <a:latin typeface="Trebuchet MS"/>
                <a:cs typeface="Trebuchet MS"/>
              </a:rPr>
              <a:t>Global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45" dirty="0">
                <a:latin typeface="Trebuchet MS"/>
                <a:cs typeface="Trebuchet MS"/>
              </a:rPr>
              <a:t>f</a:t>
            </a:r>
            <a:r>
              <a:rPr sz="1400" spc="-55" dirty="0">
                <a:latin typeface="Trebuchet MS"/>
                <a:cs typeface="Trebuchet MS"/>
              </a:rPr>
              <a:t>r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15" dirty="0">
                <a:latin typeface="Trebuchet MS"/>
                <a:cs typeface="Trebuchet MS"/>
              </a:rPr>
              <a:t>s</a:t>
            </a:r>
            <a:r>
              <a:rPr sz="1400" spc="-25" dirty="0">
                <a:latin typeface="Trebuchet MS"/>
                <a:cs typeface="Trebuchet MS"/>
              </a:rPr>
              <a:t>t</a:t>
            </a:r>
            <a:r>
              <a:rPr sz="1400" spc="-35" dirty="0">
                <a:latin typeface="Trebuchet MS"/>
                <a:cs typeface="Trebuchet MS"/>
              </a:rPr>
              <a:t>ructure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307591" y="1787651"/>
            <a:ext cx="1833880" cy="2033270"/>
            <a:chOff x="1307591" y="1787651"/>
            <a:chExt cx="1833880" cy="2033270"/>
          </a:xfrm>
        </p:grpSpPr>
        <p:sp>
          <p:nvSpPr>
            <p:cNvPr id="35" name="object 35"/>
            <p:cNvSpPr/>
            <p:nvPr/>
          </p:nvSpPr>
          <p:spPr>
            <a:xfrm>
              <a:off x="1310639" y="1790699"/>
              <a:ext cx="1827530" cy="2026920"/>
            </a:xfrm>
            <a:custGeom>
              <a:avLst/>
              <a:gdLst/>
              <a:ahLst/>
              <a:cxnLst/>
              <a:rect l="l" t="t" r="r" b="b"/>
              <a:pathLst>
                <a:path w="1827530" h="2026920">
                  <a:moveTo>
                    <a:pt x="1827276" y="0"/>
                  </a:moveTo>
                  <a:lnTo>
                    <a:pt x="304546" y="0"/>
                  </a:lnTo>
                  <a:lnTo>
                    <a:pt x="255158" y="3987"/>
                  </a:lnTo>
                  <a:lnTo>
                    <a:pt x="208304" y="15530"/>
                  </a:lnTo>
                  <a:lnTo>
                    <a:pt x="164610" y="34001"/>
                  </a:lnTo>
                  <a:lnTo>
                    <a:pt x="124705" y="58773"/>
                  </a:lnTo>
                  <a:lnTo>
                    <a:pt x="89217" y="89217"/>
                  </a:lnTo>
                  <a:lnTo>
                    <a:pt x="58773" y="124705"/>
                  </a:lnTo>
                  <a:lnTo>
                    <a:pt x="34001" y="164610"/>
                  </a:lnTo>
                  <a:lnTo>
                    <a:pt x="15530" y="208304"/>
                  </a:lnTo>
                  <a:lnTo>
                    <a:pt x="3987" y="255158"/>
                  </a:lnTo>
                  <a:lnTo>
                    <a:pt x="0" y="304546"/>
                  </a:lnTo>
                  <a:lnTo>
                    <a:pt x="0" y="2026920"/>
                  </a:lnTo>
                  <a:lnTo>
                    <a:pt x="1522730" y="2026920"/>
                  </a:lnTo>
                  <a:lnTo>
                    <a:pt x="1572117" y="2022932"/>
                  </a:lnTo>
                  <a:lnTo>
                    <a:pt x="1618971" y="2011389"/>
                  </a:lnTo>
                  <a:lnTo>
                    <a:pt x="1662665" y="1992918"/>
                  </a:lnTo>
                  <a:lnTo>
                    <a:pt x="1702570" y="1968146"/>
                  </a:lnTo>
                  <a:lnTo>
                    <a:pt x="1738058" y="1937702"/>
                  </a:lnTo>
                  <a:lnTo>
                    <a:pt x="1768502" y="1902214"/>
                  </a:lnTo>
                  <a:lnTo>
                    <a:pt x="1793274" y="1862309"/>
                  </a:lnTo>
                  <a:lnTo>
                    <a:pt x="1811745" y="1818615"/>
                  </a:lnTo>
                  <a:lnTo>
                    <a:pt x="1823288" y="1771761"/>
                  </a:lnTo>
                  <a:lnTo>
                    <a:pt x="1827276" y="1722374"/>
                  </a:lnTo>
                  <a:lnTo>
                    <a:pt x="1827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10639" y="1790699"/>
              <a:ext cx="1827530" cy="2026920"/>
            </a:xfrm>
            <a:custGeom>
              <a:avLst/>
              <a:gdLst/>
              <a:ahLst/>
              <a:cxnLst/>
              <a:rect l="l" t="t" r="r" b="b"/>
              <a:pathLst>
                <a:path w="1827530" h="2026920">
                  <a:moveTo>
                    <a:pt x="304546" y="0"/>
                  </a:moveTo>
                  <a:lnTo>
                    <a:pt x="1827276" y="0"/>
                  </a:lnTo>
                  <a:lnTo>
                    <a:pt x="1827276" y="1722374"/>
                  </a:lnTo>
                  <a:lnTo>
                    <a:pt x="1823288" y="1771761"/>
                  </a:lnTo>
                  <a:lnTo>
                    <a:pt x="1811745" y="1818615"/>
                  </a:lnTo>
                  <a:lnTo>
                    <a:pt x="1793274" y="1862309"/>
                  </a:lnTo>
                  <a:lnTo>
                    <a:pt x="1768502" y="1902214"/>
                  </a:lnTo>
                  <a:lnTo>
                    <a:pt x="1738058" y="1937702"/>
                  </a:lnTo>
                  <a:lnTo>
                    <a:pt x="1702570" y="1968146"/>
                  </a:lnTo>
                  <a:lnTo>
                    <a:pt x="1662665" y="1992918"/>
                  </a:lnTo>
                  <a:lnTo>
                    <a:pt x="1618971" y="2011389"/>
                  </a:lnTo>
                  <a:lnTo>
                    <a:pt x="1572117" y="2022932"/>
                  </a:lnTo>
                  <a:lnTo>
                    <a:pt x="1522730" y="2026920"/>
                  </a:lnTo>
                  <a:lnTo>
                    <a:pt x="0" y="2026920"/>
                  </a:lnTo>
                  <a:lnTo>
                    <a:pt x="0" y="304546"/>
                  </a:lnTo>
                  <a:lnTo>
                    <a:pt x="3987" y="255158"/>
                  </a:lnTo>
                  <a:lnTo>
                    <a:pt x="15530" y="208304"/>
                  </a:lnTo>
                  <a:lnTo>
                    <a:pt x="34001" y="164610"/>
                  </a:lnTo>
                  <a:lnTo>
                    <a:pt x="58773" y="124705"/>
                  </a:lnTo>
                  <a:lnTo>
                    <a:pt x="89217" y="89217"/>
                  </a:lnTo>
                  <a:lnTo>
                    <a:pt x="124705" y="58773"/>
                  </a:lnTo>
                  <a:lnTo>
                    <a:pt x="164610" y="34001"/>
                  </a:lnTo>
                  <a:lnTo>
                    <a:pt x="208304" y="15530"/>
                  </a:lnTo>
                  <a:lnTo>
                    <a:pt x="255158" y="3987"/>
                  </a:lnTo>
                  <a:lnTo>
                    <a:pt x="304546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57908" y="2459863"/>
            <a:ext cx="13303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Trebuchet MS"/>
                <a:cs typeface="Trebuchet MS"/>
              </a:rPr>
              <a:t>Responsible </a:t>
            </a:r>
            <a:r>
              <a:rPr sz="1400" spc="-20" dirty="0">
                <a:latin typeface="Trebuchet MS"/>
                <a:cs typeface="Trebuchet MS"/>
              </a:rPr>
              <a:t>For 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Se</a:t>
            </a:r>
            <a:r>
              <a:rPr sz="1400" spc="5" dirty="0">
                <a:latin typeface="Trebuchet MS"/>
                <a:cs typeface="Trebuchet MS"/>
              </a:rPr>
              <a:t>c</a:t>
            </a:r>
            <a:r>
              <a:rPr sz="1400" spc="-40" dirty="0">
                <a:latin typeface="Trebuchet MS"/>
                <a:cs typeface="Trebuchet MS"/>
              </a:rPr>
              <a:t>urity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i="1" spc="-260" dirty="0">
                <a:latin typeface="Trebuchet MS"/>
                <a:cs typeface="Trebuchet MS"/>
              </a:rPr>
              <a:t>“</a:t>
            </a:r>
            <a:r>
              <a:rPr sz="1400" i="1" spc="20" dirty="0">
                <a:latin typeface="Trebuchet MS"/>
                <a:cs typeface="Trebuchet MS"/>
              </a:rPr>
              <a:t>I</a:t>
            </a:r>
            <a:r>
              <a:rPr sz="1400" i="1" spc="45" dirty="0">
                <a:latin typeface="Trebuchet MS"/>
                <a:cs typeface="Trebuchet MS"/>
              </a:rPr>
              <a:t>N</a:t>
            </a:r>
            <a:r>
              <a:rPr sz="1400" i="1" spc="-250" dirty="0">
                <a:latin typeface="Trebuchet MS"/>
                <a:cs typeface="Trebuchet MS"/>
              </a:rPr>
              <a:t>”</a:t>
            </a:r>
            <a:r>
              <a:rPr sz="1400" i="1" spc="-4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T</a:t>
            </a:r>
            <a:r>
              <a:rPr sz="1400" spc="-10" dirty="0">
                <a:latin typeface="Trebuchet MS"/>
                <a:cs typeface="Trebuchet MS"/>
              </a:rPr>
              <a:t>h</a:t>
            </a:r>
            <a:r>
              <a:rPr sz="1400" spc="-30" dirty="0">
                <a:latin typeface="Trebuchet MS"/>
                <a:cs typeface="Trebuchet MS"/>
              </a:rPr>
              <a:t>e 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Cloud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307591" y="3971544"/>
            <a:ext cx="1833880" cy="1838325"/>
            <a:chOff x="1307591" y="3971544"/>
            <a:chExt cx="1833880" cy="1838325"/>
          </a:xfrm>
        </p:grpSpPr>
        <p:sp>
          <p:nvSpPr>
            <p:cNvPr id="39" name="object 39"/>
            <p:cNvSpPr/>
            <p:nvPr/>
          </p:nvSpPr>
          <p:spPr>
            <a:xfrm>
              <a:off x="1310639" y="3974592"/>
              <a:ext cx="1827530" cy="1831975"/>
            </a:xfrm>
            <a:custGeom>
              <a:avLst/>
              <a:gdLst/>
              <a:ahLst/>
              <a:cxnLst/>
              <a:rect l="l" t="t" r="r" b="b"/>
              <a:pathLst>
                <a:path w="1827530" h="1831975">
                  <a:moveTo>
                    <a:pt x="1827276" y="0"/>
                  </a:moveTo>
                  <a:lnTo>
                    <a:pt x="304546" y="0"/>
                  </a:lnTo>
                  <a:lnTo>
                    <a:pt x="255158" y="3987"/>
                  </a:lnTo>
                  <a:lnTo>
                    <a:pt x="208304" y="15530"/>
                  </a:lnTo>
                  <a:lnTo>
                    <a:pt x="164610" y="34001"/>
                  </a:lnTo>
                  <a:lnTo>
                    <a:pt x="124705" y="58773"/>
                  </a:lnTo>
                  <a:lnTo>
                    <a:pt x="89217" y="89217"/>
                  </a:lnTo>
                  <a:lnTo>
                    <a:pt x="58773" y="124705"/>
                  </a:lnTo>
                  <a:lnTo>
                    <a:pt x="34001" y="164610"/>
                  </a:lnTo>
                  <a:lnTo>
                    <a:pt x="15530" y="208304"/>
                  </a:lnTo>
                  <a:lnTo>
                    <a:pt x="3987" y="255158"/>
                  </a:lnTo>
                  <a:lnTo>
                    <a:pt x="0" y="304546"/>
                  </a:lnTo>
                  <a:lnTo>
                    <a:pt x="0" y="1831848"/>
                  </a:lnTo>
                  <a:lnTo>
                    <a:pt x="1522730" y="1831848"/>
                  </a:lnTo>
                  <a:lnTo>
                    <a:pt x="1572117" y="1827862"/>
                  </a:lnTo>
                  <a:lnTo>
                    <a:pt x="1618971" y="1816322"/>
                  </a:lnTo>
                  <a:lnTo>
                    <a:pt x="1662665" y="1797855"/>
                  </a:lnTo>
                  <a:lnTo>
                    <a:pt x="1702570" y="1773089"/>
                  </a:lnTo>
                  <a:lnTo>
                    <a:pt x="1738058" y="1742650"/>
                  </a:lnTo>
                  <a:lnTo>
                    <a:pt x="1768502" y="1707164"/>
                  </a:lnTo>
                  <a:lnTo>
                    <a:pt x="1793274" y="1667260"/>
                  </a:lnTo>
                  <a:lnTo>
                    <a:pt x="1811745" y="1623563"/>
                  </a:lnTo>
                  <a:lnTo>
                    <a:pt x="1823288" y="1576701"/>
                  </a:lnTo>
                  <a:lnTo>
                    <a:pt x="1827276" y="1527302"/>
                  </a:lnTo>
                  <a:lnTo>
                    <a:pt x="1827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10639" y="3974592"/>
              <a:ext cx="1827530" cy="1831975"/>
            </a:xfrm>
            <a:custGeom>
              <a:avLst/>
              <a:gdLst/>
              <a:ahLst/>
              <a:cxnLst/>
              <a:rect l="l" t="t" r="r" b="b"/>
              <a:pathLst>
                <a:path w="1827530" h="1831975">
                  <a:moveTo>
                    <a:pt x="304546" y="0"/>
                  </a:moveTo>
                  <a:lnTo>
                    <a:pt x="1827276" y="0"/>
                  </a:lnTo>
                  <a:lnTo>
                    <a:pt x="1827276" y="1527302"/>
                  </a:lnTo>
                  <a:lnTo>
                    <a:pt x="1823288" y="1576701"/>
                  </a:lnTo>
                  <a:lnTo>
                    <a:pt x="1811745" y="1623563"/>
                  </a:lnTo>
                  <a:lnTo>
                    <a:pt x="1793274" y="1667260"/>
                  </a:lnTo>
                  <a:lnTo>
                    <a:pt x="1768502" y="1707164"/>
                  </a:lnTo>
                  <a:lnTo>
                    <a:pt x="1738058" y="1742650"/>
                  </a:lnTo>
                  <a:lnTo>
                    <a:pt x="1702570" y="1773089"/>
                  </a:lnTo>
                  <a:lnTo>
                    <a:pt x="1662665" y="1797855"/>
                  </a:lnTo>
                  <a:lnTo>
                    <a:pt x="1618971" y="1816322"/>
                  </a:lnTo>
                  <a:lnTo>
                    <a:pt x="1572117" y="1827862"/>
                  </a:lnTo>
                  <a:lnTo>
                    <a:pt x="1522730" y="1831848"/>
                  </a:lnTo>
                  <a:lnTo>
                    <a:pt x="0" y="1831848"/>
                  </a:lnTo>
                  <a:lnTo>
                    <a:pt x="0" y="304546"/>
                  </a:lnTo>
                  <a:lnTo>
                    <a:pt x="3987" y="255158"/>
                  </a:lnTo>
                  <a:lnTo>
                    <a:pt x="15530" y="208304"/>
                  </a:lnTo>
                  <a:lnTo>
                    <a:pt x="34001" y="164610"/>
                  </a:lnTo>
                  <a:lnTo>
                    <a:pt x="58773" y="124705"/>
                  </a:lnTo>
                  <a:lnTo>
                    <a:pt x="89217" y="89217"/>
                  </a:lnTo>
                  <a:lnTo>
                    <a:pt x="124705" y="58773"/>
                  </a:lnTo>
                  <a:lnTo>
                    <a:pt x="164610" y="34001"/>
                  </a:lnTo>
                  <a:lnTo>
                    <a:pt x="208304" y="15530"/>
                  </a:lnTo>
                  <a:lnTo>
                    <a:pt x="255158" y="3987"/>
                  </a:lnTo>
                  <a:lnTo>
                    <a:pt x="304546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533907" y="4546853"/>
            <a:ext cx="137858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rebuchet MS"/>
                <a:cs typeface="Trebuchet MS"/>
              </a:rPr>
              <a:t>Responsible </a:t>
            </a:r>
            <a:r>
              <a:rPr sz="1400" spc="-20" dirty="0">
                <a:latin typeface="Trebuchet MS"/>
                <a:cs typeface="Trebuchet MS"/>
              </a:rPr>
              <a:t>For 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Se</a:t>
            </a:r>
            <a:r>
              <a:rPr sz="1400" spc="5" dirty="0">
                <a:latin typeface="Trebuchet MS"/>
                <a:cs typeface="Trebuchet MS"/>
              </a:rPr>
              <a:t>c</a:t>
            </a:r>
            <a:r>
              <a:rPr sz="1400" spc="-40" dirty="0">
                <a:latin typeface="Trebuchet MS"/>
                <a:cs typeface="Trebuchet MS"/>
              </a:rPr>
              <a:t>urity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i="1" spc="-260" dirty="0">
                <a:latin typeface="Trebuchet MS"/>
                <a:cs typeface="Trebuchet MS"/>
              </a:rPr>
              <a:t>“</a:t>
            </a:r>
            <a:r>
              <a:rPr sz="1400" i="1" spc="-60" dirty="0">
                <a:latin typeface="Trebuchet MS"/>
                <a:cs typeface="Trebuchet MS"/>
              </a:rPr>
              <a:t>OF” </a:t>
            </a:r>
            <a:r>
              <a:rPr sz="1400" spc="-5" dirty="0">
                <a:latin typeface="Trebuchet MS"/>
                <a:cs typeface="Trebuchet MS"/>
              </a:rPr>
              <a:t>T</a:t>
            </a:r>
            <a:r>
              <a:rPr sz="1400" spc="-10" dirty="0">
                <a:latin typeface="Trebuchet MS"/>
                <a:cs typeface="Trebuchet MS"/>
              </a:rPr>
              <a:t>h</a:t>
            </a:r>
            <a:r>
              <a:rPr sz="1400" spc="-30" dirty="0">
                <a:latin typeface="Trebuchet MS"/>
                <a:cs typeface="Trebuchet MS"/>
              </a:rPr>
              <a:t>e 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Cloud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2976" y="887094"/>
            <a:ext cx="62560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35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https://aws.amazon.com/pt/compliance/shared-responsibility-model/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4465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15" dirty="0">
                <a:solidFill>
                  <a:schemeClr val="tx1"/>
                </a:solidFill>
              </a:rPr>
              <a:t>Marketplace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25" dirty="0">
                <a:solidFill>
                  <a:schemeClr val="tx1"/>
                </a:solidFill>
              </a:rPr>
              <a:t>Overview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1123" y="1573427"/>
            <a:ext cx="6442075" cy="5334000"/>
            <a:chOff x="611123" y="1524000"/>
            <a:chExt cx="6442075" cy="5334000"/>
          </a:xfrm>
        </p:grpSpPr>
        <p:sp>
          <p:nvSpPr>
            <p:cNvPr id="6" name="object 6"/>
            <p:cNvSpPr/>
            <p:nvPr/>
          </p:nvSpPr>
          <p:spPr>
            <a:xfrm>
              <a:off x="1106422" y="1837943"/>
              <a:ext cx="5438140" cy="3270885"/>
            </a:xfrm>
            <a:custGeom>
              <a:avLst/>
              <a:gdLst/>
              <a:ahLst/>
              <a:cxnLst/>
              <a:rect l="l" t="t" r="r" b="b"/>
              <a:pathLst>
                <a:path w="5438140" h="3270885">
                  <a:moveTo>
                    <a:pt x="5437632" y="0"/>
                  </a:moveTo>
                  <a:lnTo>
                    <a:pt x="0" y="0"/>
                  </a:lnTo>
                  <a:lnTo>
                    <a:pt x="0" y="3270504"/>
                  </a:lnTo>
                  <a:lnTo>
                    <a:pt x="5437632" y="3270504"/>
                  </a:lnTo>
                  <a:lnTo>
                    <a:pt x="543763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8948" y="1837943"/>
              <a:ext cx="4687824" cy="3270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3" y="1524000"/>
              <a:ext cx="6441948" cy="53340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232142" y="1968246"/>
            <a:ext cx="410717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Trebuchet MS"/>
                <a:cs typeface="Trebuchet MS"/>
              </a:rPr>
              <a:t>AWS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15" dirty="0">
                <a:latin typeface="Trebuchet MS"/>
                <a:cs typeface="Trebuchet MS"/>
              </a:rPr>
              <a:t>Marketplace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is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50" dirty="0">
                <a:latin typeface="Trebuchet MS"/>
                <a:cs typeface="Trebuchet MS"/>
              </a:rPr>
              <a:t>an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25" dirty="0">
                <a:latin typeface="Trebuchet MS"/>
                <a:cs typeface="Trebuchet MS"/>
              </a:rPr>
              <a:t>online </a:t>
            </a:r>
            <a:r>
              <a:rPr sz="2400" spc="-70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store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that</a:t>
            </a:r>
            <a:r>
              <a:rPr sz="2400" spc="-9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supports: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64780" y="3144011"/>
            <a:ext cx="3589020" cy="513715"/>
          </a:xfrm>
          <a:custGeom>
            <a:avLst/>
            <a:gdLst/>
            <a:ahLst/>
            <a:cxnLst/>
            <a:rect l="l" t="t" r="r" b="b"/>
            <a:pathLst>
              <a:path w="3589020" h="513714">
                <a:moveTo>
                  <a:pt x="3503422" y="0"/>
                </a:moveTo>
                <a:lnTo>
                  <a:pt x="85598" y="0"/>
                </a:lnTo>
                <a:lnTo>
                  <a:pt x="52292" y="6731"/>
                </a:lnTo>
                <a:lnTo>
                  <a:pt x="25082" y="25082"/>
                </a:lnTo>
                <a:lnTo>
                  <a:pt x="6731" y="52292"/>
                </a:lnTo>
                <a:lnTo>
                  <a:pt x="0" y="85598"/>
                </a:lnTo>
                <a:lnTo>
                  <a:pt x="0" y="427990"/>
                </a:lnTo>
                <a:lnTo>
                  <a:pt x="6731" y="461295"/>
                </a:lnTo>
                <a:lnTo>
                  <a:pt x="25082" y="488505"/>
                </a:lnTo>
                <a:lnTo>
                  <a:pt x="52292" y="506857"/>
                </a:lnTo>
                <a:lnTo>
                  <a:pt x="85598" y="513588"/>
                </a:lnTo>
                <a:lnTo>
                  <a:pt x="3503422" y="513588"/>
                </a:lnTo>
                <a:lnTo>
                  <a:pt x="3536727" y="506857"/>
                </a:lnTo>
                <a:lnTo>
                  <a:pt x="3563937" y="488505"/>
                </a:lnTo>
                <a:lnTo>
                  <a:pt x="3582289" y="461295"/>
                </a:lnTo>
                <a:lnTo>
                  <a:pt x="3589020" y="427990"/>
                </a:lnTo>
                <a:lnTo>
                  <a:pt x="3589020" y="85598"/>
                </a:lnTo>
                <a:lnTo>
                  <a:pt x="3582289" y="52292"/>
                </a:lnTo>
                <a:lnTo>
                  <a:pt x="3563937" y="25082"/>
                </a:lnTo>
                <a:lnTo>
                  <a:pt x="3536727" y="6731"/>
                </a:lnTo>
                <a:lnTo>
                  <a:pt x="3503422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86192" y="3254121"/>
            <a:ext cx="23876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5" dirty="0">
                <a:latin typeface="Trebuchet MS"/>
                <a:cs typeface="Trebuchet MS"/>
              </a:rPr>
              <a:t>Over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600" b="1" spc="-30" dirty="0">
                <a:latin typeface="Trebuchet MS"/>
                <a:cs typeface="Trebuchet MS"/>
              </a:rPr>
              <a:t>1,280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participating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ISVs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43571" y="3137916"/>
            <a:ext cx="521334" cy="520065"/>
          </a:xfrm>
          <a:custGeom>
            <a:avLst/>
            <a:gdLst/>
            <a:ahLst/>
            <a:cxnLst/>
            <a:rect l="l" t="t" r="r" b="b"/>
            <a:pathLst>
              <a:path w="521334" h="520064">
                <a:moveTo>
                  <a:pt x="521208" y="0"/>
                </a:moveTo>
                <a:lnTo>
                  <a:pt x="86614" y="0"/>
                </a:lnTo>
                <a:lnTo>
                  <a:pt x="52881" y="6800"/>
                </a:lnTo>
                <a:lnTo>
                  <a:pt x="25352" y="25352"/>
                </a:lnTo>
                <a:lnTo>
                  <a:pt x="6800" y="52881"/>
                </a:lnTo>
                <a:lnTo>
                  <a:pt x="0" y="86614"/>
                </a:lnTo>
                <a:lnTo>
                  <a:pt x="0" y="519684"/>
                </a:lnTo>
                <a:lnTo>
                  <a:pt x="434594" y="519684"/>
                </a:lnTo>
                <a:lnTo>
                  <a:pt x="468326" y="512883"/>
                </a:lnTo>
                <a:lnTo>
                  <a:pt x="495855" y="494331"/>
                </a:lnTo>
                <a:lnTo>
                  <a:pt x="514407" y="466802"/>
                </a:lnTo>
                <a:lnTo>
                  <a:pt x="521208" y="433070"/>
                </a:lnTo>
                <a:lnTo>
                  <a:pt x="521208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74128" y="3250437"/>
            <a:ext cx="2635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rebuchet MS"/>
                <a:cs typeface="Trebuchet MS"/>
              </a:rPr>
              <a:t>01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243571" y="3709415"/>
            <a:ext cx="4110354" cy="1656714"/>
            <a:chOff x="7243571" y="3709415"/>
            <a:chExt cx="4110354" cy="1656714"/>
          </a:xfrm>
        </p:grpSpPr>
        <p:sp>
          <p:nvSpPr>
            <p:cNvPr id="15" name="object 15"/>
            <p:cNvSpPr/>
            <p:nvPr/>
          </p:nvSpPr>
          <p:spPr>
            <a:xfrm>
              <a:off x="7764779" y="3713987"/>
              <a:ext cx="3589020" cy="513715"/>
            </a:xfrm>
            <a:custGeom>
              <a:avLst/>
              <a:gdLst/>
              <a:ahLst/>
              <a:cxnLst/>
              <a:rect l="l" t="t" r="r" b="b"/>
              <a:pathLst>
                <a:path w="3589020" h="513714">
                  <a:moveTo>
                    <a:pt x="3503422" y="0"/>
                  </a:moveTo>
                  <a:lnTo>
                    <a:pt x="85598" y="0"/>
                  </a:lnTo>
                  <a:lnTo>
                    <a:pt x="52292" y="6731"/>
                  </a:lnTo>
                  <a:lnTo>
                    <a:pt x="25082" y="25082"/>
                  </a:lnTo>
                  <a:lnTo>
                    <a:pt x="6731" y="52292"/>
                  </a:lnTo>
                  <a:lnTo>
                    <a:pt x="0" y="85598"/>
                  </a:lnTo>
                  <a:lnTo>
                    <a:pt x="0" y="427990"/>
                  </a:lnTo>
                  <a:lnTo>
                    <a:pt x="6731" y="461295"/>
                  </a:lnTo>
                  <a:lnTo>
                    <a:pt x="25082" y="488505"/>
                  </a:lnTo>
                  <a:lnTo>
                    <a:pt x="52292" y="506857"/>
                  </a:lnTo>
                  <a:lnTo>
                    <a:pt x="85598" y="513588"/>
                  </a:lnTo>
                  <a:lnTo>
                    <a:pt x="3503422" y="513588"/>
                  </a:lnTo>
                  <a:lnTo>
                    <a:pt x="3536727" y="506857"/>
                  </a:lnTo>
                  <a:lnTo>
                    <a:pt x="3563937" y="488505"/>
                  </a:lnTo>
                  <a:lnTo>
                    <a:pt x="3582289" y="461295"/>
                  </a:lnTo>
                  <a:lnTo>
                    <a:pt x="3589020" y="427990"/>
                  </a:lnTo>
                  <a:lnTo>
                    <a:pt x="3589020" y="85598"/>
                  </a:lnTo>
                  <a:lnTo>
                    <a:pt x="3582289" y="52292"/>
                  </a:lnTo>
                  <a:lnTo>
                    <a:pt x="3563937" y="25082"/>
                  </a:lnTo>
                  <a:lnTo>
                    <a:pt x="3536727" y="6731"/>
                  </a:lnTo>
                  <a:lnTo>
                    <a:pt x="35034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43571" y="3709415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4" h="521335">
                  <a:moveTo>
                    <a:pt x="521208" y="0"/>
                  </a:moveTo>
                  <a:lnTo>
                    <a:pt x="86868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521208"/>
                  </a:lnTo>
                  <a:lnTo>
                    <a:pt x="434340" y="521208"/>
                  </a:lnTo>
                  <a:lnTo>
                    <a:pt x="468165" y="514385"/>
                  </a:lnTo>
                  <a:lnTo>
                    <a:pt x="495776" y="495776"/>
                  </a:lnTo>
                  <a:lnTo>
                    <a:pt x="514385" y="468165"/>
                  </a:lnTo>
                  <a:lnTo>
                    <a:pt x="521208" y="434340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64779" y="4282439"/>
              <a:ext cx="3589020" cy="513715"/>
            </a:xfrm>
            <a:custGeom>
              <a:avLst/>
              <a:gdLst/>
              <a:ahLst/>
              <a:cxnLst/>
              <a:rect l="l" t="t" r="r" b="b"/>
              <a:pathLst>
                <a:path w="3589020" h="513714">
                  <a:moveTo>
                    <a:pt x="3503422" y="0"/>
                  </a:moveTo>
                  <a:lnTo>
                    <a:pt x="85598" y="0"/>
                  </a:lnTo>
                  <a:lnTo>
                    <a:pt x="52292" y="6731"/>
                  </a:lnTo>
                  <a:lnTo>
                    <a:pt x="25082" y="25082"/>
                  </a:lnTo>
                  <a:lnTo>
                    <a:pt x="6731" y="52292"/>
                  </a:lnTo>
                  <a:lnTo>
                    <a:pt x="0" y="85598"/>
                  </a:lnTo>
                  <a:lnTo>
                    <a:pt x="0" y="427990"/>
                  </a:lnTo>
                  <a:lnTo>
                    <a:pt x="6731" y="461295"/>
                  </a:lnTo>
                  <a:lnTo>
                    <a:pt x="25082" y="488505"/>
                  </a:lnTo>
                  <a:lnTo>
                    <a:pt x="52292" y="506857"/>
                  </a:lnTo>
                  <a:lnTo>
                    <a:pt x="85598" y="513588"/>
                  </a:lnTo>
                  <a:lnTo>
                    <a:pt x="3503422" y="513588"/>
                  </a:lnTo>
                  <a:lnTo>
                    <a:pt x="3536727" y="506857"/>
                  </a:lnTo>
                  <a:lnTo>
                    <a:pt x="3563937" y="488505"/>
                  </a:lnTo>
                  <a:lnTo>
                    <a:pt x="3582289" y="461295"/>
                  </a:lnTo>
                  <a:lnTo>
                    <a:pt x="3589020" y="427990"/>
                  </a:lnTo>
                  <a:lnTo>
                    <a:pt x="3589020" y="85598"/>
                  </a:lnTo>
                  <a:lnTo>
                    <a:pt x="3582289" y="52292"/>
                  </a:lnTo>
                  <a:lnTo>
                    <a:pt x="3563937" y="25082"/>
                  </a:lnTo>
                  <a:lnTo>
                    <a:pt x="3536727" y="6731"/>
                  </a:lnTo>
                  <a:lnTo>
                    <a:pt x="35034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43571" y="4274819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4" h="521335">
                  <a:moveTo>
                    <a:pt x="521208" y="0"/>
                  </a:moveTo>
                  <a:lnTo>
                    <a:pt x="86868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521208"/>
                  </a:lnTo>
                  <a:lnTo>
                    <a:pt x="434340" y="521208"/>
                  </a:lnTo>
                  <a:lnTo>
                    <a:pt x="468165" y="514385"/>
                  </a:lnTo>
                  <a:lnTo>
                    <a:pt x="495776" y="495776"/>
                  </a:lnTo>
                  <a:lnTo>
                    <a:pt x="514385" y="468165"/>
                  </a:lnTo>
                  <a:lnTo>
                    <a:pt x="521208" y="434340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64779" y="4852415"/>
              <a:ext cx="3589020" cy="513715"/>
            </a:xfrm>
            <a:custGeom>
              <a:avLst/>
              <a:gdLst/>
              <a:ahLst/>
              <a:cxnLst/>
              <a:rect l="l" t="t" r="r" b="b"/>
              <a:pathLst>
                <a:path w="3589020" h="513714">
                  <a:moveTo>
                    <a:pt x="3503422" y="0"/>
                  </a:moveTo>
                  <a:lnTo>
                    <a:pt x="85598" y="0"/>
                  </a:lnTo>
                  <a:lnTo>
                    <a:pt x="52292" y="6731"/>
                  </a:lnTo>
                  <a:lnTo>
                    <a:pt x="25082" y="25082"/>
                  </a:lnTo>
                  <a:lnTo>
                    <a:pt x="6731" y="52292"/>
                  </a:lnTo>
                  <a:lnTo>
                    <a:pt x="0" y="85598"/>
                  </a:lnTo>
                  <a:lnTo>
                    <a:pt x="0" y="427990"/>
                  </a:lnTo>
                  <a:lnTo>
                    <a:pt x="6731" y="461295"/>
                  </a:lnTo>
                  <a:lnTo>
                    <a:pt x="25082" y="488505"/>
                  </a:lnTo>
                  <a:lnTo>
                    <a:pt x="52292" y="506857"/>
                  </a:lnTo>
                  <a:lnTo>
                    <a:pt x="85598" y="513588"/>
                  </a:lnTo>
                  <a:lnTo>
                    <a:pt x="3503422" y="513588"/>
                  </a:lnTo>
                  <a:lnTo>
                    <a:pt x="3536727" y="506857"/>
                  </a:lnTo>
                  <a:lnTo>
                    <a:pt x="3563937" y="488505"/>
                  </a:lnTo>
                  <a:lnTo>
                    <a:pt x="3582289" y="461295"/>
                  </a:lnTo>
                  <a:lnTo>
                    <a:pt x="3589020" y="427990"/>
                  </a:lnTo>
                  <a:lnTo>
                    <a:pt x="3589020" y="85598"/>
                  </a:lnTo>
                  <a:lnTo>
                    <a:pt x="3582289" y="52292"/>
                  </a:lnTo>
                  <a:lnTo>
                    <a:pt x="3563937" y="25082"/>
                  </a:lnTo>
                  <a:lnTo>
                    <a:pt x="3536727" y="6731"/>
                  </a:lnTo>
                  <a:lnTo>
                    <a:pt x="35034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43571" y="4840223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4" h="521335">
                  <a:moveTo>
                    <a:pt x="521208" y="0"/>
                  </a:moveTo>
                  <a:lnTo>
                    <a:pt x="86868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521208"/>
                  </a:lnTo>
                  <a:lnTo>
                    <a:pt x="434340" y="521208"/>
                  </a:lnTo>
                  <a:lnTo>
                    <a:pt x="468165" y="514385"/>
                  </a:lnTo>
                  <a:lnTo>
                    <a:pt x="495776" y="495776"/>
                  </a:lnTo>
                  <a:lnTo>
                    <a:pt x="514385" y="468165"/>
                  </a:lnTo>
                  <a:lnTo>
                    <a:pt x="521208" y="434340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374128" y="3823208"/>
            <a:ext cx="3781425" cy="142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4510" indent="-51244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AutoNum type="arabicPeriod" startAt="2"/>
              <a:tabLst>
                <a:tab pos="524510" algn="l"/>
                <a:tab pos="525145" algn="l"/>
              </a:tabLst>
            </a:pPr>
            <a:r>
              <a:rPr sz="1600" b="1" spc="-40" dirty="0">
                <a:latin typeface="Trebuchet MS"/>
                <a:cs typeface="Trebuchet MS"/>
              </a:rPr>
              <a:t>135,</a:t>
            </a:r>
            <a:r>
              <a:rPr sz="1600" b="1" spc="-5" dirty="0">
                <a:latin typeface="Trebuchet MS"/>
                <a:cs typeface="Trebuchet MS"/>
              </a:rPr>
              <a:t>000+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50" dirty="0">
                <a:latin typeface="Trebuchet MS"/>
                <a:cs typeface="Trebuchet MS"/>
              </a:rPr>
              <a:t>ctive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cu</a:t>
            </a:r>
            <a:r>
              <a:rPr sz="1400" spc="-15" dirty="0">
                <a:latin typeface="Trebuchet MS"/>
                <a:cs typeface="Trebuchet MS"/>
              </a:rPr>
              <a:t>s</a:t>
            </a:r>
            <a:r>
              <a:rPr sz="1400" spc="-25" dirty="0">
                <a:latin typeface="Trebuchet MS"/>
                <a:cs typeface="Trebuchet MS"/>
              </a:rPr>
              <a:t>t</a:t>
            </a:r>
            <a:r>
              <a:rPr sz="1400" spc="35" dirty="0">
                <a:latin typeface="Trebuchet MS"/>
                <a:cs typeface="Trebuchet MS"/>
              </a:rPr>
              <a:t>o</a:t>
            </a:r>
            <a:r>
              <a:rPr sz="1400" spc="-5" dirty="0">
                <a:latin typeface="Trebuchet MS"/>
                <a:cs typeface="Trebuchet MS"/>
              </a:rPr>
              <a:t>mers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Trebuchet MS"/>
              <a:buAutoNum type="arabicPeriod" startAt="2"/>
            </a:pPr>
            <a:endParaRPr sz="2200">
              <a:latin typeface="Trebuchet MS"/>
              <a:cs typeface="Trebuchet MS"/>
            </a:endParaRPr>
          </a:p>
          <a:p>
            <a:pPr marL="524510" indent="-512445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AutoNum type="arabicPeriod" startAt="2"/>
              <a:tabLst>
                <a:tab pos="524510" algn="l"/>
                <a:tab pos="525145" algn="l"/>
              </a:tabLst>
            </a:pPr>
            <a:r>
              <a:rPr sz="1600" b="1" spc="-25" dirty="0">
                <a:latin typeface="Trebuchet MS"/>
                <a:cs typeface="Trebuchet MS"/>
              </a:rPr>
              <a:t>4,200+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software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listings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Trebuchet MS"/>
              <a:buAutoNum type="arabicPeriod" startAt="2"/>
            </a:pPr>
            <a:endParaRPr sz="2200">
              <a:latin typeface="Trebuchet MS"/>
              <a:cs typeface="Trebuchet MS"/>
            </a:endParaRPr>
          </a:p>
          <a:p>
            <a:pPr marL="524510" indent="-512445">
              <a:lnSpc>
                <a:spcPct val="100000"/>
              </a:lnSpc>
              <a:buClr>
                <a:srgbClr val="FFFFFF"/>
              </a:buClr>
              <a:buSzPct val="114285"/>
              <a:buFont typeface="Trebuchet MS"/>
              <a:buAutoNum type="arabicPeriod" startAt="2"/>
              <a:tabLst>
                <a:tab pos="524510" algn="l"/>
                <a:tab pos="525145" algn="l"/>
              </a:tabLst>
            </a:pPr>
            <a:r>
              <a:rPr sz="1400" spc="5" dirty="0">
                <a:latin typeface="Trebuchet MS"/>
                <a:cs typeface="Trebuchet MS"/>
              </a:rPr>
              <a:t>Over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600" b="1" spc="45" dirty="0">
                <a:latin typeface="Trebuchet MS"/>
                <a:cs typeface="Trebuchet MS"/>
              </a:rPr>
              <a:t>481M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400" spc="20" dirty="0">
                <a:latin typeface="Trebuchet MS"/>
                <a:cs typeface="Trebuchet MS"/>
              </a:rPr>
              <a:t>h</a:t>
            </a:r>
            <a:r>
              <a:rPr sz="1400" spc="35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urs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35" dirty="0">
                <a:latin typeface="Trebuchet MS"/>
                <a:cs typeface="Trebuchet MS"/>
              </a:rPr>
              <a:t>o</a:t>
            </a:r>
            <a:r>
              <a:rPr sz="1400" spc="-25" dirty="0">
                <a:latin typeface="Trebuchet MS"/>
                <a:cs typeface="Trebuchet MS"/>
              </a:rPr>
              <a:t>f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so</a:t>
            </a:r>
            <a:r>
              <a:rPr sz="1400" spc="-35" dirty="0">
                <a:latin typeface="Trebuchet MS"/>
                <a:cs typeface="Trebuchet MS"/>
              </a:rPr>
              <a:t>f</a:t>
            </a:r>
            <a:r>
              <a:rPr sz="1400" spc="-50" dirty="0">
                <a:latin typeface="Trebuchet MS"/>
                <a:cs typeface="Trebuchet MS"/>
              </a:rPr>
              <a:t>t</a:t>
            </a:r>
            <a:r>
              <a:rPr sz="1400" spc="-15" dirty="0">
                <a:latin typeface="Trebuchet MS"/>
                <a:cs typeface="Trebuchet MS"/>
              </a:rPr>
              <a:t>wa</a:t>
            </a:r>
            <a:r>
              <a:rPr sz="1400" spc="-50" dirty="0">
                <a:latin typeface="Trebuchet MS"/>
                <a:cs typeface="Trebuchet MS"/>
              </a:rPr>
              <a:t>re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pe</a:t>
            </a:r>
            <a:r>
              <a:rPr sz="1400" spc="-65" dirty="0">
                <a:latin typeface="Trebuchet MS"/>
                <a:cs typeface="Trebuchet MS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65" dirty="0">
                <a:latin typeface="Trebuchet MS"/>
                <a:cs typeface="Trebuchet MS"/>
              </a:rPr>
              <a:t>m</a:t>
            </a:r>
            <a:r>
              <a:rPr sz="1400" spc="30" dirty="0">
                <a:latin typeface="Trebuchet MS"/>
                <a:cs typeface="Trebuchet MS"/>
              </a:rPr>
              <a:t>o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30" dirty="0">
                <a:latin typeface="Trebuchet MS"/>
                <a:cs typeface="Trebuchet MS"/>
              </a:rPr>
              <a:t>h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122631"/>
            <a:ext cx="6951345" cy="4456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lang="en-SG" sz="2800" spc="-114" dirty="0">
                <a:solidFill>
                  <a:schemeClr val="tx1"/>
                </a:solidFill>
              </a:rPr>
              <a:t> </a:t>
            </a:r>
            <a:r>
              <a:rPr sz="2800" spc="80" dirty="0">
                <a:solidFill>
                  <a:schemeClr val="tx1"/>
                </a:solidFill>
              </a:rPr>
              <a:t>study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lang="en-SG" sz="2800" spc="30" dirty="0">
                <a:solidFill>
                  <a:schemeClr val="tx1"/>
                </a:solidFill>
              </a:rPr>
              <a:t>c</a:t>
            </a:r>
            <a:r>
              <a:rPr sz="2800" spc="30" dirty="0" err="1">
                <a:solidFill>
                  <a:schemeClr val="tx1"/>
                </a:solidFill>
              </a:rPr>
              <a:t>ontent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87170"/>
            <a:ext cx="2322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Trebuchet MS"/>
                <a:cs typeface="Trebuchet MS"/>
              </a:rPr>
              <a:t>Resources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for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study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310" dirty="0">
                <a:latin typeface="Trebuchet MS"/>
                <a:cs typeface="Trebuchet MS"/>
              </a:rPr>
              <a:t>: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00" y="1487170"/>
            <a:ext cx="6947534" cy="4279377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505"/>
              </a:spcBef>
              <a:tabLst>
                <a:tab pos="299085" algn="l"/>
                <a:tab pos="299720" algn="l"/>
              </a:tabLst>
            </a:pPr>
            <a:r>
              <a:rPr sz="1800" spc="-25" dirty="0">
                <a:latin typeface="Arial"/>
                <a:cs typeface="Arial"/>
              </a:rPr>
              <a:t>AWS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Training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(aws.amazon.com/training)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Trebuchet MS"/>
              <a:cs typeface="Trebuchet MS"/>
            </a:endParaRPr>
          </a:p>
          <a:p>
            <a:pPr marL="12700" marR="2738755">
              <a:lnSpc>
                <a:spcPct val="100000"/>
              </a:lnSpc>
            </a:pPr>
            <a:r>
              <a:rPr sz="1800" u="heavy" spc="-2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sz="1800" u="heavy" spc="5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</a:t>
            </a:r>
            <a:r>
              <a:rPr sz="1800" u="heavy" spc="5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Professional</a:t>
            </a:r>
            <a:r>
              <a:rPr sz="1800" u="heavy" spc="6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spc="-5" dirty="0"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(Digital)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u="heavy" spc="-2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sz="1800" u="heavy" spc="-4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TCO</a:t>
            </a:r>
            <a:r>
              <a:rPr sz="1800" u="heavy" spc="-2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sz="1800" u="heavy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Economics</a:t>
            </a:r>
            <a:r>
              <a:rPr sz="1800" u="heavy" spc="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spc="-5" dirty="0"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(Digital)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u="heavy" spc="-2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sz="1800" u="heavy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</a:t>
            </a:r>
            <a:r>
              <a:rPr sz="1800" u="heavy" spc="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Practitioner</a:t>
            </a:r>
            <a:r>
              <a:rPr sz="1800" u="heavy" spc="1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Essentials</a:t>
            </a:r>
            <a:r>
              <a:rPr sz="1800" u="heavy" spc="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spc="-5" dirty="0"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(Digital)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u="heavy" spc="-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Whitepapers</a:t>
            </a:r>
            <a:r>
              <a:rPr sz="1800" b="1" u="heavy" spc="-2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SG" b="1" u="heavy" spc="-2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sz="1800" b="1" u="heavy" spc="-8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b="1" u="heavy" spc="-50" dirty="0">
                <a:uFill>
                  <a:solidFill>
                    <a:srgbClr val="464646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 dirty="0">
              <a:latin typeface="Arial"/>
              <a:cs typeface="Arial"/>
            </a:endParaRPr>
          </a:p>
          <a:p>
            <a:pPr marL="12700" marR="2314575">
              <a:lnSpc>
                <a:spcPct val="100000"/>
              </a:lnSpc>
            </a:pPr>
            <a:r>
              <a:rPr sz="1800" u="sng" spc="-20" dirty="0">
                <a:solidFill>
                  <a:srgbClr val="800080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 </a:t>
            </a:r>
            <a:r>
              <a:rPr sz="1800" u="sng" spc="10" dirty="0">
                <a:solidFill>
                  <a:srgbClr val="800080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</a:t>
            </a:r>
            <a:r>
              <a:rPr sz="1800" u="sng" spc="25" dirty="0">
                <a:solidFill>
                  <a:srgbClr val="800080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Web </a:t>
            </a:r>
            <a:r>
              <a:rPr sz="1800" u="sng" spc="-25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Services 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u="sng" spc="-3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Architecting</a:t>
            </a:r>
            <a:r>
              <a:rPr sz="1800" u="sng" spc="-4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-2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sz="1800" u="sng" spc="-5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Cloud:</a:t>
            </a:r>
            <a:r>
              <a:rPr sz="1800" u="sng" spc="-7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9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sz="1800" u="sng" spc="-6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Best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-5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Practices </a:t>
            </a:r>
            <a:r>
              <a:rPr sz="1800" spc="-525" dirty="0">
                <a:latin typeface="Trebuchet MS"/>
                <a:cs typeface="Trebuchet MS"/>
              </a:rPr>
              <a:t> </a:t>
            </a:r>
            <a:r>
              <a:rPr sz="1800" u="sng" spc="4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9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Pricing</a:t>
            </a:r>
            <a:r>
              <a:rPr sz="1800" u="sng" spc="-6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1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u="sng" spc="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Cost</a:t>
            </a:r>
            <a:r>
              <a:rPr sz="1800" u="sng" spc="-8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2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Management</a:t>
            </a:r>
            <a:r>
              <a:rPr sz="1800" u="sng" spc="-5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-4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sz="1800" u="sng" spc="-7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-2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sz="1800" u="sng" spc="-7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9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sz="1800" u="sng" spc="-5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u="sng" spc="90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sz="1800" u="sng" spc="-7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</a:t>
            </a:r>
            <a:r>
              <a:rPr sz="1800" u="sng" spc="-5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-1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sng" spc="-15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comparision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9705" y="2665267"/>
            <a:ext cx="67525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>
                <a:solidFill>
                  <a:schemeClr val="tx1"/>
                </a:solidFill>
              </a:rPr>
              <a:t>Module</a:t>
            </a:r>
            <a:r>
              <a:rPr spc="5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pc="295" dirty="0">
                <a:solidFill>
                  <a:schemeClr val="tx1"/>
                </a:solidFill>
              </a:rPr>
              <a:t>3</a:t>
            </a:r>
            <a:r>
              <a:rPr spc="5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pc="-575" dirty="0">
                <a:solidFill>
                  <a:schemeClr val="tx1"/>
                </a:solidFill>
              </a:rPr>
              <a:t>:</a:t>
            </a:r>
            <a:r>
              <a:rPr spc="5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pc="25" dirty="0">
                <a:solidFill>
                  <a:schemeClr val="tx1"/>
                </a:solidFill>
              </a:rPr>
              <a:t>Core</a:t>
            </a:r>
            <a:r>
              <a:rPr spc="5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pc="15" dirty="0">
                <a:solidFill>
                  <a:schemeClr val="tx1"/>
                </a:solidFill>
              </a:rPr>
              <a:t>Services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459" y="2133472"/>
            <a:ext cx="2015489" cy="2538095"/>
            <a:chOff x="100459" y="2133472"/>
            <a:chExt cx="2015489" cy="2538095"/>
          </a:xfrm>
        </p:grpSpPr>
        <p:sp>
          <p:nvSpPr>
            <p:cNvPr id="3" name="object 3"/>
            <p:cNvSpPr/>
            <p:nvPr/>
          </p:nvSpPr>
          <p:spPr>
            <a:xfrm>
              <a:off x="115064" y="2148077"/>
              <a:ext cx="1986280" cy="2508885"/>
            </a:xfrm>
            <a:custGeom>
              <a:avLst/>
              <a:gdLst/>
              <a:ahLst/>
              <a:cxnLst/>
              <a:rect l="l" t="t" r="r" b="b"/>
              <a:pathLst>
                <a:path w="1986280" h="2508885">
                  <a:moveTo>
                    <a:pt x="1654807" y="0"/>
                  </a:moveTo>
                  <a:lnTo>
                    <a:pt x="330973" y="0"/>
                  </a:lnTo>
                  <a:lnTo>
                    <a:pt x="282065" y="3589"/>
                  </a:lnTo>
                  <a:lnTo>
                    <a:pt x="235384" y="14015"/>
                  </a:lnTo>
                  <a:lnTo>
                    <a:pt x="191444" y="30765"/>
                  </a:lnTo>
                  <a:lnTo>
                    <a:pt x="150755" y="53328"/>
                  </a:lnTo>
                  <a:lnTo>
                    <a:pt x="113831" y="81190"/>
                  </a:lnTo>
                  <a:lnTo>
                    <a:pt x="81182" y="113839"/>
                  </a:lnTo>
                  <a:lnTo>
                    <a:pt x="53322" y="150763"/>
                  </a:lnTo>
                  <a:lnTo>
                    <a:pt x="30761" y="191450"/>
                  </a:lnTo>
                  <a:lnTo>
                    <a:pt x="14013" y="235387"/>
                  </a:lnTo>
                  <a:lnTo>
                    <a:pt x="3588" y="282062"/>
                  </a:lnTo>
                  <a:lnTo>
                    <a:pt x="0" y="330962"/>
                  </a:lnTo>
                  <a:lnTo>
                    <a:pt x="0" y="2177542"/>
                  </a:lnTo>
                  <a:lnTo>
                    <a:pt x="3588" y="2226441"/>
                  </a:lnTo>
                  <a:lnTo>
                    <a:pt x="14013" y="2273116"/>
                  </a:lnTo>
                  <a:lnTo>
                    <a:pt x="30761" y="2317053"/>
                  </a:lnTo>
                  <a:lnTo>
                    <a:pt x="53322" y="2357740"/>
                  </a:lnTo>
                  <a:lnTo>
                    <a:pt x="81182" y="2394664"/>
                  </a:lnTo>
                  <a:lnTo>
                    <a:pt x="113831" y="2427313"/>
                  </a:lnTo>
                  <a:lnTo>
                    <a:pt x="150755" y="2455175"/>
                  </a:lnTo>
                  <a:lnTo>
                    <a:pt x="191444" y="2477738"/>
                  </a:lnTo>
                  <a:lnTo>
                    <a:pt x="235384" y="2494488"/>
                  </a:lnTo>
                  <a:lnTo>
                    <a:pt x="282065" y="2504914"/>
                  </a:lnTo>
                  <a:lnTo>
                    <a:pt x="330973" y="2508504"/>
                  </a:lnTo>
                  <a:lnTo>
                    <a:pt x="1654807" y="2508504"/>
                  </a:lnTo>
                  <a:lnTo>
                    <a:pt x="1703707" y="2504914"/>
                  </a:lnTo>
                  <a:lnTo>
                    <a:pt x="1750382" y="2494488"/>
                  </a:lnTo>
                  <a:lnTo>
                    <a:pt x="1794319" y="2477738"/>
                  </a:lnTo>
                  <a:lnTo>
                    <a:pt x="1835006" y="2455175"/>
                  </a:lnTo>
                  <a:lnTo>
                    <a:pt x="1871930" y="2427313"/>
                  </a:lnTo>
                  <a:lnTo>
                    <a:pt x="1904579" y="2394664"/>
                  </a:lnTo>
                  <a:lnTo>
                    <a:pt x="1932441" y="2357740"/>
                  </a:lnTo>
                  <a:lnTo>
                    <a:pt x="1955004" y="2317053"/>
                  </a:lnTo>
                  <a:lnTo>
                    <a:pt x="1971754" y="2273116"/>
                  </a:lnTo>
                  <a:lnTo>
                    <a:pt x="1982180" y="2226441"/>
                  </a:lnTo>
                  <a:lnTo>
                    <a:pt x="1985769" y="2177542"/>
                  </a:lnTo>
                  <a:lnTo>
                    <a:pt x="1985769" y="330962"/>
                  </a:lnTo>
                  <a:lnTo>
                    <a:pt x="1982180" y="282062"/>
                  </a:lnTo>
                  <a:lnTo>
                    <a:pt x="1971754" y="235387"/>
                  </a:lnTo>
                  <a:lnTo>
                    <a:pt x="1955004" y="191450"/>
                  </a:lnTo>
                  <a:lnTo>
                    <a:pt x="1932441" y="150763"/>
                  </a:lnTo>
                  <a:lnTo>
                    <a:pt x="1904579" y="113839"/>
                  </a:lnTo>
                  <a:lnTo>
                    <a:pt x="1871930" y="81190"/>
                  </a:lnTo>
                  <a:lnTo>
                    <a:pt x="1835006" y="53328"/>
                  </a:lnTo>
                  <a:lnTo>
                    <a:pt x="1794319" y="30765"/>
                  </a:lnTo>
                  <a:lnTo>
                    <a:pt x="1750382" y="14015"/>
                  </a:lnTo>
                  <a:lnTo>
                    <a:pt x="1703707" y="3589"/>
                  </a:lnTo>
                  <a:lnTo>
                    <a:pt x="165480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064" y="2148077"/>
              <a:ext cx="1986280" cy="2508885"/>
            </a:xfrm>
            <a:custGeom>
              <a:avLst/>
              <a:gdLst/>
              <a:ahLst/>
              <a:cxnLst/>
              <a:rect l="l" t="t" r="r" b="b"/>
              <a:pathLst>
                <a:path w="1986280" h="2508885">
                  <a:moveTo>
                    <a:pt x="0" y="330962"/>
                  </a:moveTo>
                  <a:lnTo>
                    <a:pt x="3588" y="282062"/>
                  </a:lnTo>
                  <a:lnTo>
                    <a:pt x="14013" y="235387"/>
                  </a:lnTo>
                  <a:lnTo>
                    <a:pt x="30761" y="191450"/>
                  </a:lnTo>
                  <a:lnTo>
                    <a:pt x="53322" y="150763"/>
                  </a:lnTo>
                  <a:lnTo>
                    <a:pt x="81182" y="113839"/>
                  </a:lnTo>
                  <a:lnTo>
                    <a:pt x="113831" y="81190"/>
                  </a:lnTo>
                  <a:lnTo>
                    <a:pt x="150755" y="53328"/>
                  </a:lnTo>
                  <a:lnTo>
                    <a:pt x="191444" y="30765"/>
                  </a:lnTo>
                  <a:lnTo>
                    <a:pt x="235384" y="14015"/>
                  </a:lnTo>
                  <a:lnTo>
                    <a:pt x="282065" y="3589"/>
                  </a:lnTo>
                  <a:lnTo>
                    <a:pt x="330973" y="0"/>
                  </a:lnTo>
                  <a:lnTo>
                    <a:pt x="1654807" y="0"/>
                  </a:lnTo>
                  <a:lnTo>
                    <a:pt x="1703707" y="3589"/>
                  </a:lnTo>
                  <a:lnTo>
                    <a:pt x="1750382" y="14015"/>
                  </a:lnTo>
                  <a:lnTo>
                    <a:pt x="1794319" y="30765"/>
                  </a:lnTo>
                  <a:lnTo>
                    <a:pt x="1835006" y="53328"/>
                  </a:lnTo>
                  <a:lnTo>
                    <a:pt x="1871930" y="81190"/>
                  </a:lnTo>
                  <a:lnTo>
                    <a:pt x="1904579" y="113839"/>
                  </a:lnTo>
                  <a:lnTo>
                    <a:pt x="1932441" y="150763"/>
                  </a:lnTo>
                  <a:lnTo>
                    <a:pt x="1955004" y="191450"/>
                  </a:lnTo>
                  <a:lnTo>
                    <a:pt x="1971754" y="235387"/>
                  </a:lnTo>
                  <a:lnTo>
                    <a:pt x="1982180" y="282062"/>
                  </a:lnTo>
                  <a:lnTo>
                    <a:pt x="1985769" y="330962"/>
                  </a:lnTo>
                  <a:lnTo>
                    <a:pt x="1985769" y="2177542"/>
                  </a:lnTo>
                  <a:lnTo>
                    <a:pt x="1982180" y="2226441"/>
                  </a:lnTo>
                  <a:lnTo>
                    <a:pt x="1971754" y="2273116"/>
                  </a:lnTo>
                  <a:lnTo>
                    <a:pt x="1955004" y="2317053"/>
                  </a:lnTo>
                  <a:lnTo>
                    <a:pt x="1932441" y="2357740"/>
                  </a:lnTo>
                  <a:lnTo>
                    <a:pt x="1904579" y="2394664"/>
                  </a:lnTo>
                  <a:lnTo>
                    <a:pt x="1871930" y="2427313"/>
                  </a:lnTo>
                  <a:lnTo>
                    <a:pt x="1835006" y="2455175"/>
                  </a:lnTo>
                  <a:lnTo>
                    <a:pt x="1794319" y="2477738"/>
                  </a:lnTo>
                  <a:lnTo>
                    <a:pt x="1750382" y="2494488"/>
                  </a:lnTo>
                  <a:lnTo>
                    <a:pt x="1703707" y="2504914"/>
                  </a:lnTo>
                  <a:lnTo>
                    <a:pt x="1654807" y="2508504"/>
                  </a:lnTo>
                  <a:lnTo>
                    <a:pt x="330973" y="2508504"/>
                  </a:lnTo>
                  <a:lnTo>
                    <a:pt x="282065" y="2504914"/>
                  </a:lnTo>
                  <a:lnTo>
                    <a:pt x="235384" y="2494488"/>
                  </a:lnTo>
                  <a:lnTo>
                    <a:pt x="191444" y="2477738"/>
                  </a:lnTo>
                  <a:lnTo>
                    <a:pt x="150755" y="2455175"/>
                  </a:lnTo>
                  <a:lnTo>
                    <a:pt x="113831" y="2427313"/>
                  </a:lnTo>
                  <a:lnTo>
                    <a:pt x="81182" y="2394664"/>
                  </a:lnTo>
                  <a:lnTo>
                    <a:pt x="53322" y="2357740"/>
                  </a:lnTo>
                  <a:lnTo>
                    <a:pt x="30761" y="2317053"/>
                  </a:lnTo>
                  <a:lnTo>
                    <a:pt x="14013" y="2273116"/>
                  </a:lnTo>
                  <a:lnTo>
                    <a:pt x="3588" y="2226441"/>
                  </a:lnTo>
                  <a:lnTo>
                    <a:pt x="0" y="2177542"/>
                  </a:lnTo>
                  <a:lnTo>
                    <a:pt x="0" y="330962"/>
                  </a:lnTo>
                  <a:close/>
                </a:path>
              </a:pathLst>
            </a:custGeom>
            <a:ln w="28956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288" y="2247899"/>
              <a:ext cx="545592" cy="63855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01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Core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Services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374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605" marR="5080" indent="-129539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EC2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7984" y="4139309"/>
            <a:ext cx="5029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15" dirty="0">
                <a:latin typeface="Trebuchet MS"/>
                <a:cs typeface="Trebuchet MS"/>
              </a:rPr>
              <a:t>Lambda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0811" y="2246376"/>
            <a:ext cx="1475740" cy="1771014"/>
            <a:chOff x="400811" y="2246376"/>
            <a:chExt cx="1475740" cy="1771014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811" y="3363468"/>
              <a:ext cx="544068" cy="6537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0451" y="2246376"/>
              <a:ext cx="545592" cy="62941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45209" y="3021837"/>
            <a:ext cx="7785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10" dirty="0">
                <a:latin typeface="Trebuchet MS"/>
                <a:cs typeface="Trebuchet MS"/>
              </a:rPr>
              <a:t>Auto</a:t>
            </a:r>
            <a:r>
              <a:rPr sz="1000" b="1" spc="-75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Scaling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4217" y="1377695"/>
            <a:ext cx="1828800" cy="459741"/>
          </a:xfrm>
          <a:prstGeom prst="rect">
            <a:avLst/>
          </a:prstGeom>
          <a:solidFill>
            <a:schemeClr val="accent6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Compute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04788" y="2292531"/>
            <a:ext cx="521208" cy="593924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381630" y="2911207"/>
          <a:ext cx="9528803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6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2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75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20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6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7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ts val="1095"/>
                        </a:lnSpc>
                      </a:pPr>
                      <a:r>
                        <a:rPr sz="1000" b="1" spc="1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Amazon</a:t>
                      </a:r>
                      <a:r>
                        <a:rPr sz="1000" b="1" spc="-6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EBS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095"/>
                        </a:lnSpc>
                      </a:pPr>
                      <a:r>
                        <a:rPr sz="1000" b="1" spc="-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Elastic</a:t>
                      </a:r>
                      <a:r>
                        <a:rPr sz="1000" b="1" spc="-40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10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Load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ts val="1095"/>
                        </a:lnSpc>
                      </a:pPr>
                      <a:r>
                        <a:rPr sz="1000" b="1" spc="1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Amazon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0" algn="ctr">
                        <a:lnSpc>
                          <a:spcPts val="1095"/>
                        </a:lnSpc>
                      </a:pPr>
                      <a:r>
                        <a:rPr sz="1000" b="1" spc="1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Amazon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ts val="1095"/>
                        </a:lnSpc>
                      </a:pPr>
                      <a:r>
                        <a:rPr sz="1000" b="1" spc="1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Amazon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1470">
                        <a:lnSpc>
                          <a:spcPts val="1095"/>
                        </a:lnSpc>
                      </a:pPr>
                      <a:r>
                        <a:rPr sz="1000" b="1" spc="5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IAM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1095"/>
                        </a:lnSpc>
                      </a:pPr>
                      <a:r>
                        <a:rPr sz="1000" b="1" spc="50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b="1" spc="-70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10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WAF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ts val="1095"/>
                        </a:lnSpc>
                      </a:pPr>
                      <a:r>
                        <a:rPr sz="1000" b="1" spc="1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Amazon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ts val="1095"/>
                        </a:lnSpc>
                      </a:pPr>
                      <a:r>
                        <a:rPr sz="1000" b="1" spc="50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marR="176530" algn="ctr">
                        <a:lnSpc>
                          <a:spcPts val="1125"/>
                        </a:lnSpc>
                        <a:spcBef>
                          <a:spcPts val="55"/>
                        </a:spcBef>
                      </a:pPr>
                      <a:r>
                        <a:rPr sz="1000" b="1" spc="1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Amazon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175"/>
                        </a:lnSpc>
                      </a:pPr>
                      <a:r>
                        <a:rPr sz="1000" b="1" spc="10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Balancing*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sz="1000" b="1" spc="-6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53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ctr">
                        <a:lnSpc>
                          <a:spcPts val="1175"/>
                        </a:lnSpc>
                      </a:pPr>
                      <a:r>
                        <a:rPr sz="1000" b="1" spc="50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RDS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Aurora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890" algn="ctr">
                        <a:lnSpc>
                          <a:spcPts val="1175"/>
                        </a:lnSpc>
                      </a:pPr>
                      <a:r>
                        <a:rPr sz="1000" b="1" spc="10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CloudWatch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ts val="1175"/>
                        </a:lnSpc>
                      </a:pPr>
                      <a:r>
                        <a:rPr sz="1000" b="1" spc="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CloudTrail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R="177800" algn="ctr">
                        <a:lnSpc>
                          <a:spcPts val="1095"/>
                        </a:lnSpc>
                      </a:pPr>
                      <a:r>
                        <a:rPr sz="1000" b="1" spc="35" dirty="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S3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03808" y="3342132"/>
            <a:ext cx="532855" cy="60198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220712" y="4117085"/>
            <a:ext cx="6896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20" dirty="0">
                <a:latin typeface="Trebuchet MS"/>
                <a:cs typeface="Trebuchet MS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D</a:t>
            </a:r>
            <a:r>
              <a:rPr sz="1000" b="1" spc="15" dirty="0">
                <a:latin typeface="Trebuchet MS"/>
                <a:cs typeface="Trebuchet MS"/>
              </a:rPr>
              <a:t>y</a:t>
            </a:r>
            <a:r>
              <a:rPr sz="1000" b="1" spc="25" dirty="0">
                <a:latin typeface="Trebuchet MS"/>
                <a:cs typeface="Trebuchet MS"/>
              </a:rPr>
              <a:t>nam</a:t>
            </a:r>
            <a:r>
              <a:rPr sz="1000" b="1" spc="10" dirty="0">
                <a:latin typeface="Trebuchet MS"/>
                <a:cs typeface="Trebuchet MS"/>
              </a:rPr>
              <a:t>o</a:t>
            </a:r>
            <a:r>
              <a:rPr sz="1000" b="1" spc="45" dirty="0">
                <a:latin typeface="Trebuchet MS"/>
                <a:cs typeface="Trebuchet MS"/>
              </a:rPr>
              <a:t>DB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0731" y="2292531"/>
            <a:ext cx="521207" cy="5939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176772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325120">
              <a:lnSpc>
                <a:spcPct val="100000"/>
              </a:lnSpc>
              <a:spcBef>
                <a:spcPts val="1185"/>
              </a:spcBef>
            </a:pPr>
            <a:r>
              <a:rPr sz="2000" spc="30" dirty="0">
                <a:latin typeface="Trebuchet MS"/>
                <a:cs typeface="Trebuchet MS"/>
              </a:rPr>
              <a:t>Databases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77783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449580">
              <a:lnSpc>
                <a:spcPct val="100000"/>
              </a:lnSpc>
              <a:spcBef>
                <a:spcPts val="1185"/>
              </a:spcBef>
            </a:pPr>
            <a:r>
              <a:rPr sz="2000" spc="5" dirty="0">
                <a:latin typeface="Trebuchet MS"/>
                <a:cs typeface="Trebuchet MS"/>
              </a:rPr>
              <a:t>Security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94776" y="2249423"/>
            <a:ext cx="335279" cy="63703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380856" y="4117085"/>
            <a:ext cx="57086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30" dirty="0">
                <a:latin typeface="Trebuchet MS"/>
                <a:cs typeface="Trebuchet MS"/>
              </a:rPr>
              <a:t>A</a:t>
            </a:r>
            <a:r>
              <a:rPr sz="1000" b="1" spc="15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K</a:t>
            </a:r>
            <a:r>
              <a:rPr sz="1000" b="1" spc="70" dirty="0">
                <a:latin typeface="Trebuchet MS"/>
                <a:cs typeface="Trebuchet MS"/>
              </a:rPr>
              <a:t>MS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38788" y="3351758"/>
            <a:ext cx="534522" cy="56796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92768" y="3342132"/>
            <a:ext cx="528827" cy="62179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100819" y="4117085"/>
            <a:ext cx="7137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b="1" spc="5" dirty="0">
                <a:latin typeface="Trebuchet MS"/>
                <a:cs typeface="Trebuchet MS"/>
              </a:rPr>
              <a:t>hield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92768" y="2247703"/>
            <a:ext cx="524457" cy="63437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65721" y="2242274"/>
            <a:ext cx="534522" cy="64418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75619" y="3351753"/>
            <a:ext cx="519212" cy="63503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377053" y="411708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VPC*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72535" y="2257430"/>
            <a:ext cx="526868" cy="629025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5268846" y="5288026"/>
            <a:ext cx="6819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latin typeface="Trebuchet MS"/>
                <a:cs typeface="Trebuchet MS"/>
              </a:rPr>
              <a:t>VPN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latin typeface="Trebuchet MS"/>
                <a:cs typeface="Trebuchet MS"/>
              </a:rPr>
              <a:t>connection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60847" y="4655820"/>
            <a:ext cx="740663" cy="653795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4381627" y="5288026"/>
            <a:ext cx="694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3505" marR="5080" indent="-9144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rebuchet MS"/>
                <a:cs typeface="Trebuchet MS"/>
              </a:rPr>
              <a:t>D</a:t>
            </a:r>
            <a:r>
              <a:rPr sz="1000" b="1" spc="10" dirty="0">
                <a:latin typeface="Trebuchet MS"/>
                <a:cs typeface="Trebuchet MS"/>
              </a:rPr>
              <a:t>i</a:t>
            </a:r>
            <a:r>
              <a:rPr sz="1000" b="1" spc="-25" dirty="0">
                <a:latin typeface="Trebuchet MS"/>
                <a:cs typeface="Trebuchet MS"/>
              </a:rPr>
              <a:t>rect 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Connect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56176" y="4655820"/>
            <a:ext cx="544067" cy="653795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4191000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Networking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99132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185"/>
              </a:spcBef>
            </a:pPr>
            <a:r>
              <a:rPr sz="2000" spc="45" dirty="0">
                <a:latin typeface="Trebuchet MS"/>
                <a:cs typeface="Trebuchet MS"/>
              </a:rPr>
              <a:t>Storage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02332" y="2292540"/>
            <a:ext cx="511556" cy="68078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417491" y="3470589"/>
            <a:ext cx="536020" cy="65183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426335" y="413194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 marR="5080" indent="-33655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Glacier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467654" y="2300183"/>
            <a:ext cx="417021" cy="58627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386475" y="2257430"/>
            <a:ext cx="516220" cy="62902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55580" y="3342132"/>
            <a:ext cx="515111" cy="63398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0117583" y="4117085"/>
            <a:ext cx="9912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Trebuchet MS"/>
                <a:cs typeface="Trebuchet MS"/>
              </a:rPr>
              <a:t>CloudFormation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305467" y="2234625"/>
            <a:ext cx="526868" cy="65183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323721" y="3351752"/>
            <a:ext cx="534522" cy="606075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1379196" y="4117085"/>
            <a:ext cx="41655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b="1" spc="10" dirty="0">
                <a:latin typeface="Trebuchet MS"/>
                <a:cs typeface="Trebuchet MS"/>
              </a:rPr>
              <a:t>C</a:t>
            </a:r>
            <a:r>
              <a:rPr sz="1000" b="1" spc="5" dirty="0">
                <a:latin typeface="Trebuchet MS"/>
                <a:cs typeface="Trebuchet MS"/>
              </a:rPr>
              <a:t>o</a:t>
            </a:r>
            <a:r>
              <a:rPr sz="1000" b="1" spc="10" dirty="0">
                <a:latin typeface="Trebuchet MS"/>
                <a:cs typeface="Trebuchet MS"/>
              </a:rPr>
              <a:t>nf</a:t>
            </a:r>
            <a:r>
              <a:rPr sz="1000" b="1" dirty="0">
                <a:latin typeface="Trebuchet MS"/>
                <a:cs typeface="Trebuchet MS"/>
              </a:rPr>
              <a:t>i</a:t>
            </a:r>
            <a:r>
              <a:rPr sz="1000" b="1" spc="90" dirty="0">
                <a:latin typeface="Trebuchet MS"/>
                <a:cs typeface="Trebuchet MS"/>
              </a:rPr>
              <a:t>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160508" y="1380743"/>
            <a:ext cx="1828800" cy="459100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4986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180"/>
              </a:spcBef>
            </a:pPr>
            <a:r>
              <a:rPr sz="2000" spc="60" dirty="0">
                <a:latin typeface="Trebuchet MS"/>
                <a:cs typeface="Trebuchet MS"/>
              </a:rPr>
              <a:t>Management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90631" y="4655820"/>
            <a:ext cx="544068" cy="653795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128633" y="5288026"/>
            <a:ext cx="1069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22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dirty="0">
                <a:latin typeface="Trebuchet MS"/>
                <a:cs typeface="Trebuchet MS"/>
              </a:rPr>
              <a:t>EC2 </a:t>
            </a:r>
            <a:r>
              <a:rPr sz="1000" b="1" spc="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Systems</a:t>
            </a:r>
            <a:r>
              <a:rPr sz="1000" b="1" spc="-50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Manager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2060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Amazon</a:t>
            </a:r>
            <a:r>
              <a:rPr sz="2800" spc="-160" dirty="0">
                <a:solidFill>
                  <a:schemeClr val="tx1"/>
                </a:solidFill>
              </a:rPr>
              <a:t> </a:t>
            </a:r>
            <a:r>
              <a:rPr sz="2800" spc="85" dirty="0">
                <a:solidFill>
                  <a:schemeClr val="tx1"/>
                </a:solidFill>
              </a:rPr>
              <a:t>EC2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0389" y="1435454"/>
            <a:ext cx="10641330" cy="188064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19100" indent="-407034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419100" algn="l"/>
                <a:tab pos="419734" algn="l"/>
              </a:tabLst>
            </a:pPr>
            <a:r>
              <a:rPr sz="2000" spc="-30" dirty="0">
                <a:latin typeface="Trebuchet MS"/>
                <a:cs typeface="Trebuchet MS"/>
              </a:rPr>
              <a:t>Vi</a:t>
            </a:r>
            <a:r>
              <a:rPr sz="2000" spc="-80" dirty="0">
                <a:latin typeface="Trebuchet MS"/>
                <a:cs typeface="Trebuchet MS"/>
              </a:rPr>
              <a:t>r</a:t>
            </a:r>
            <a:r>
              <a:rPr sz="2000" spc="-90" dirty="0">
                <a:latin typeface="Trebuchet MS"/>
                <a:cs typeface="Trebuchet MS"/>
              </a:rPr>
              <a:t>t</a:t>
            </a:r>
            <a:r>
              <a:rPr sz="2000" spc="-10" dirty="0">
                <a:latin typeface="Trebuchet MS"/>
                <a:cs typeface="Trebuchet MS"/>
              </a:rPr>
              <a:t>u</a:t>
            </a:r>
            <a:r>
              <a:rPr sz="2000" spc="-5" dirty="0">
                <a:latin typeface="Trebuchet MS"/>
                <a:cs typeface="Trebuchet MS"/>
              </a:rPr>
              <a:t>a</a:t>
            </a:r>
            <a:r>
              <a:rPr sz="2000" spc="-90" dirty="0">
                <a:latin typeface="Trebuchet MS"/>
                <a:cs typeface="Trebuchet MS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machine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ins</a:t>
            </a:r>
            <a:r>
              <a:rPr sz="2000" spc="-40" dirty="0">
                <a:latin typeface="Trebuchet MS"/>
                <a:cs typeface="Trebuchet MS"/>
              </a:rPr>
              <a:t>t</a:t>
            </a:r>
            <a:r>
              <a:rPr sz="2000" spc="-90" dirty="0">
                <a:latin typeface="Trebuchet MS"/>
                <a:cs typeface="Trebuchet MS"/>
              </a:rPr>
              <a:t>ance.</a:t>
            </a:r>
            <a:endParaRPr sz="2000">
              <a:latin typeface="Trebuchet MS"/>
              <a:cs typeface="Trebuchet MS"/>
            </a:endParaRPr>
          </a:p>
          <a:p>
            <a:pPr marL="419100" indent="-407034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19100" algn="l"/>
                <a:tab pos="419734" algn="l"/>
              </a:tabLst>
            </a:pPr>
            <a:r>
              <a:rPr sz="2000" spc="-30" dirty="0">
                <a:latin typeface="Trebuchet MS"/>
                <a:cs typeface="Trebuchet MS"/>
              </a:rPr>
              <a:t>Linux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and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Microsoft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Windows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AMI’s.</a:t>
            </a:r>
            <a:endParaRPr sz="2000">
              <a:latin typeface="Trebuchet MS"/>
              <a:cs typeface="Trebuchet MS"/>
            </a:endParaRPr>
          </a:p>
          <a:p>
            <a:pPr marL="876300" lvl="1" indent="-407034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876300" algn="l"/>
                <a:tab pos="876935" algn="l"/>
              </a:tabLst>
            </a:pPr>
            <a:r>
              <a:rPr sz="1800" spc="25" dirty="0">
                <a:latin typeface="Trebuchet MS"/>
                <a:cs typeface="Trebuchet MS"/>
              </a:rPr>
              <a:t>Amazon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Machine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Image:</a:t>
            </a:r>
            <a:r>
              <a:rPr sz="1800" spc="-45" dirty="0">
                <a:latin typeface="Trebuchet MS"/>
                <a:cs typeface="Trebuchet MS"/>
              </a:rPr>
              <a:t> is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image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Operating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System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that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will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be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loaded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in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instance.</a:t>
            </a:r>
            <a:endParaRPr sz="1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64646"/>
              </a:buClr>
              <a:buFont typeface="Arial"/>
              <a:buChar char="•"/>
            </a:pPr>
            <a:endParaRPr sz="2700">
              <a:latin typeface="Trebuchet MS"/>
              <a:cs typeface="Trebuchet MS"/>
            </a:endParaRPr>
          </a:p>
          <a:p>
            <a:pPr marL="419100" indent="-407034">
              <a:lnSpc>
                <a:spcPct val="100000"/>
              </a:lnSpc>
              <a:buFont typeface="Arial"/>
              <a:buChar char="•"/>
              <a:tabLst>
                <a:tab pos="419100" algn="l"/>
                <a:tab pos="419734" algn="l"/>
              </a:tabLst>
            </a:pPr>
            <a:r>
              <a:rPr sz="2000" spc="-50" dirty="0">
                <a:latin typeface="Trebuchet MS"/>
                <a:cs typeface="Trebuchet MS"/>
              </a:rPr>
              <a:t>Client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has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full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control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of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the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Operating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System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and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its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applications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as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admin.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6000" y="3852671"/>
            <a:ext cx="4979035" cy="2606040"/>
            <a:chOff x="6096000" y="3852671"/>
            <a:chExt cx="4979035" cy="2606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3852671"/>
              <a:ext cx="4978908" cy="26060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670036" y="4575047"/>
              <a:ext cx="586740" cy="233679"/>
            </a:xfrm>
            <a:custGeom>
              <a:avLst/>
              <a:gdLst/>
              <a:ahLst/>
              <a:cxnLst/>
              <a:rect l="l" t="t" r="r" b="b"/>
              <a:pathLst>
                <a:path w="586740" h="233679">
                  <a:moveTo>
                    <a:pt x="547878" y="0"/>
                  </a:moveTo>
                  <a:lnTo>
                    <a:pt x="38862" y="0"/>
                  </a:lnTo>
                  <a:lnTo>
                    <a:pt x="23735" y="3053"/>
                  </a:lnTo>
                  <a:lnTo>
                    <a:pt x="11382" y="11382"/>
                  </a:lnTo>
                  <a:lnTo>
                    <a:pt x="3053" y="23735"/>
                  </a:lnTo>
                  <a:lnTo>
                    <a:pt x="0" y="38862"/>
                  </a:lnTo>
                  <a:lnTo>
                    <a:pt x="0" y="194310"/>
                  </a:lnTo>
                  <a:lnTo>
                    <a:pt x="3053" y="209436"/>
                  </a:lnTo>
                  <a:lnTo>
                    <a:pt x="11382" y="221789"/>
                  </a:lnTo>
                  <a:lnTo>
                    <a:pt x="23735" y="230118"/>
                  </a:lnTo>
                  <a:lnTo>
                    <a:pt x="38862" y="233172"/>
                  </a:lnTo>
                  <a:lnTo>
                    <a:pt x="547878" y="233172"/>
                  </a:lnTo>
                  <a:lnTo>
                    <a:pt x="563004" y="230118"/>
                  </a:lnTo>
                  <a:lnTo>
                    <a:pt x="575357" y="221789"/>
                  </a:lnTo>
                  <a:lnTo>
                    <a:pt x="583686" y="209436"/>
                  </a:lnTo>
                  <a:lnTo>
                    <a:pt x="586740" y="194310"/>
                  </a:lnTo>
                  <a:lnTo>
                    <a:pt x="586740" y="38862"/>
                  </a:lnTo>
                  <a:lnTo>
                    <a:pt x="583686" y="23735"/>
                  </a:lnTo>
                  <a:lnTo>
                    <a:pt x="575357" y="11382"/>
                  </a:lnTo>
                  <a:lnTo>
                    <a:pt x="563004" y="3053"/>
                  </a:lnTo>
                  <a:lnTo>
                    <a:pt x="5478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521445" y="4612640"/>
            <a:ext cx="8286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5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15" dirty="0">
                <a:latin typeface="Trebuchet MS"/>
                <a:cs typeface="Trebuchet MS"/>
              </a:rPr>
              <a:t>dow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Svr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3954017"/>
            <a:ext cx="436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rebuchet MS"/>
                <a:cs typeface="Trebuchet MS"/>
              </a:rPr>
              <a:t>Multiple </a:t>
            </a:r>
            <a:r>
              <a:rPr sz="1800" spc="-15" dirty="0">
                <a:latin typeface="Trebuchet MS"/>
                <a:cs typeface="Trebuchet MS"/>
              </a:rPr>
              <a:t>types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30" dirty="0">
                <a:latin typeface="Trebuchet MS"/>
                <a:cs typeface="Trebuchet MS"/>
              </a:rPr>
              <a:t>sizes </a:t>
            </a:r>
            <a:r>
              <a:rPr sz="1800" spc="10" dirty="0">
                <a:latin typeface="Trebuchet MS"/>
                <a:cs typeface="Trebuchet MS"/>
              </a:rPr>
              <a:t>of </a:t>
            </a:r>
            <a:r>
              <a:rPr sz="1800" spc="-50" dirty="0">
                <a:latin typeface="Trebuchet MS"/>
                <a:cs typeface="Trebuchet MS"/>
              </a:rPr>
              <a:t>instances. 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Remote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access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via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114" dirty="0">
                <a:latin typeface="Trebuchet MS"/>
                <a:cs typeface="Trebuchet MS"/>
              </a:rPr>
              <a:t>SSH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or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Remote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Desktop.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5541975"/>
            <a:ext cx="3054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5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https://aws.amazon.com/ec2/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8261"/>
            <a:ext cx="4827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chemeClr val="tx1"/>
                </a:solidFill>
                <a:latin typeface="Arial"/>
                <a:cs typeface="Arial"/>
              </a:rPr>
              <a:t>Amazon</a:t>
            </a:r>
            <a:r>
              <a:rPr sz="28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chemeClr val="tx1"/>
                </a:solidFill>
                <a:latin typeface="Arial"/>
                <a:cs typeface="Arial"/>
              </a:rPr>
              <a:t>EC2</a:t>
            </a:r>
            <a:r>
              <a:rPr sz="28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chemeClr val="tx1"/>
                </a:solidFill>
                <a:latin typeface="Arial"/>
                <a:cs typeface="Arial"/>
              </a:rPr>
              <a:t>-</a:t>
            </a:r>
            <a:r>
              <a:rPr sz="280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chemeClr val="tx1"/>
                </a:solidFill>
                <a:latin typeface="Arial"/>
                <a:cs typeface="Arial"/>
              </a:rPr>
              <a:t>Instance</a:t>
            </a:r>
            <a:r>
              <a:rPr sz="280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chemeClr val="tx1"/>
                </a:solidFill>
                <a:latin typeface="Arial"/>
                <a:cs typeface="Arial"/>
              </a:rPr>
              <a:t>Types</a:t>
            </a:r>
            <a:endParaRPr sz="280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4" y="3340608"/>
            <a:ext cx="975360" cy="1028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39497" y="1201039"/>
            <a:ext cx="875030" cy="5698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685">
              <a:lnSpc>
                <a:spcPct val="101099"/>
              </a:lnSpc>
              <a:spcBef>
                <a:spcPts val="95"/>
              </a:spcBef>
            </a:pPr>
            <a:r>
              <a:rPr sz="1850" spc="-25" dirty="0">
                <a:latin typeface="Trebuchet MS"/>
                <a:cs typeface="Trebuchet MS"/>
              </a:rPr>
              <a:t>General </a:t>
            </a:r>
            <a:r>
              <a:rPr sz="1850" spc="-545" dirty="0">
                <a:latin typeface="Trebuchet MS"/>
                <a:cs typeface="Trebuchet MS"/>
              </a:rPr>
              <a:t> </a:t>
            </a:r>
            <a:r>
              <a:rPr sz="1850" spc="45" dirty="0">
                <a:latin typeface="Trebuchet MS"/>
                <a:cs typeface="Trebuchet MS"/>
              </a:rPr>
              <a:t>p</a:t>
            </a:r>
            <a:r>
              <a:rPr sz="1850" spc="30" dirty="0">
                <a:latin typeface="Trebuchet MS"/>
                <a:cs typeface="Trebuchet MS"/>
              </a:rPr>
              <a:t>u</a:t>
            </a:r>
            <a:r>
              <a:rPr sz="1850" spc="-70" dirty="0">
                <a:latin typeface="Trebuchet MS"/>
                <a:cs typeface="Trebuchet MS"/>
              </a:rPr>
              <a:t>r</a:t>
            </a:r>
            <a:r>
              <a:rPr sz="1850" spc="45" dirty="0">
                <a:latin typeface="Trebuchet MS"/>
                <a:cs typeface="Trebuchet MS"/>
              </a:rPr>
              <a:t>p</a:t>
            </a:r>
            <a:r>
              <a:rPr sz="1850" spc="60" dirty="0">
                <a:latin typeface="Trebuchet MS"/>
                <a:cs typeface="Trebuchet MS"/>
              </a:rPr>
              <a:t>o</a:t>
            </a:r>
            <a:r>
              <a:rPr sz="1850" spc="50" dirty="0">
                <a:latin typeface="Trebuchet MS"/>
                <a:cs typeface="Trebuchet MS"/>
              </a:rPr>
              <a:t>s</a:t>
            </a:r>
            <a:r>
              <a:rPr sz="1850" spc="-40" dirty="0">
                <a:latin typeface="Trebuchet MS"/>
                <a:cs typeface="Trebuchet MS"/>
              </a:rPr>
              <a:t>e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5177" y="1201039"/>
            <a:ext cx="1066800" cy="5698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100">
              <a:lnSpc>
                <a:spcPct val="101099"/>
              </a:lnSpc>
              <a:spcBef>
                <a:spcPts val="95"/>
              </a:spcBef>
            </a:pPr>
            <a:r>
              <a:rPr sz="1850" spc="25" dirty="0">
                <a:latin typeface="Trebuchet MS"/>
                <a:cs typeface="Trebuchet MS"/>
              </a:rPr>
              <a:t>Compute </a:t>
            </a:r>
            <a:r>
              <a:rPr sz="1850" spc="-545" dirty="0">
                <a:latin typeface="Trebuchet MS"/>
                <a:cs typeface="Trebuchet MS"/>
              </a:rPr>
              <a:t> </a:t>
            </a:r>
            <a:r>
              <a:rPr sz="1850" spc="85" dirty="0">
                <a:latin typeface="Trebuchet MS"/>
                <a:cs typeface="Trebuchet MS"/>
              </a:rPr>
              <a:t>o</a:t>
            </a:r>
            <a:r>
              <a:rPr sz="1850" spc="45" dirty="0">
                <a:latin typeface="Trebuchet MS"/>
                <a:cs typeface="Trebuchet MS"/>
              </a:rPr>
              <a:t>p</a:t>
            </a:r>
            <a:r>
              <a:rPr sz="1850" spc="-60" dirty="0">
                <a:latin typeface="Trebuchet MS"/>
                <a:cs typeface="Trebuchet MS"/>
              </a:rPr>
              <a:t>t</a:t>
            </a:r>
            <a:r>
              <a:rPr sz="1850" spc="-114" dirty="0">
                <a:latin typeface="Trebuchet MS"/>
                <a:cs typeface="Trebuchet MS"/>
              </a:rPr>
              <a:t>i</a:t>
            </a:r>
            <a:r>
              <a:rPr sz="1850" spc="-15" dirty="0">
                <a:latin typeface="Trebuchet MS"/>
                <a:cs typeface="Trebuchet MS"/>
              </a:rPr>
              <a:t>mi</a:t>
            </a:r>
            <a:r>
              <a:rPr sz="1850" spc="-5" dirty="0">
                <a:latin typeface="Trebuchet MS"/>
                <a:cs typeface="Trebuchet MS"/>
              </a:rPr>
              <a:t>zed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011" y="3325367"/>
            <a:ext cx="947927" cy="10271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24173" y="3646423"/>
            <a:ext cx="416559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Arial Black"/>
                <a:cs typeface="Arial Black"/>
              </a:rPr>
              <a:t>C5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3809" y="1201039"/>
            <a:ext cx="1701164" cy="5698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1099"/>
              </a:lnSpc>
              <a:spcBef>
                <a:spcPts val="95"/>
              </a:spcBef>
            </a:pPr>
            <a:r>
              <a:rPr sz="1850" spc="160" dirty="0">
                <a:latin typeface="Trebuchet MS"/>
                <a:cs typeface="Trebuchet MS"/>
              </a:rPr>
              <a:t>S</a:t>
            </a:r>
            <a:r>
              <a:rPr sz="1850" spc="-60" dirty="0">
                <a:latin typeface="Trebuchet MS"/>
                <a:cs typeface="Trebuchet MS"/>
              </a:rPr>
              <a:t>t</a:t>
            </a:r>
            <a:r>
              <a:rPr sz="1850" spc="-5" dirty="0">
                <a:latin typeface="Trebuchet MS"/>
                <a:cs typeface="Trebuchet MS"/>
              </a:rPr>
              <a:t>o</a:t>
            </a:r>
            <a:r>
              <a:rPr sz="1850" dirty="0">
                <a:latin typeface="Trebuchet MS"/>
                <a:cs typeface="Trebuchet MS"/>
              </a:rPr>
              <a:t>r</a:t>
            </a:r>
            <a:r>
              <a:rPr sz="1850" spc="-20" dirty="0">
                <a:latin typeface="Trebuchet MS"/>
                <a:cs typeface="Trebuchet MS"/>
              </a:rPr>
              <a:t>a</a:t>
            </a:r>
            <a:r>
              <a:rPr sz="1850" spc="45" dirty="0">
                <a:latin typeface="Trebuchet MS"/>
                <a:cs typeface="Trebuchet MS"/>
              </a:rPr>
              <a:t>ge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spc="-20" dirty="0">
                <a:latin typeface="Trebuchet MS"/>
                <a:cs typeface="Trebuchet MS"/>
              </a:rPr>
              <a:t>a</a:t>
            </a:r>
            <a:r>
              <a:rPr sz="1850" spc="65" dirty="0">
                <a:latin typeface="Trebuchet MS"/>
                <a:cs typeface="Trebuchet MS"/>
              </a:rPr>
              <a:t>n</a:t>
            </a:r>
            <a:r>
              <a:rPr sz="1850" spc="35" dirty="0">
                <a:latin typeface="Trebuchet MS"/>
                <a:cs typeface="Trebuchet MS"/>
              </a:rPr>
              <a:t>d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Trebuchet MS"/>
                <a:cs typeface="Trebuchet MS"/>
              </a:rPr>
              <a:t>I</a:t>
            </a:r>
            <a:r>
              <a:rPr sz="1850" spc="-145" dirty="0">
                <a:latin typeface="Trebuchet MS"/>
                <a:cs typeface="Trebuchet MS"/>
              </a:rPr>
              <a:t>/</a:t>
            </a:r>
            <a:r>
              <a:rPr sz="1850" spc="140" dirty="0">
                <a:latin typeface="Trebuchet MS"/>
                <a:cs typeface="Trebuchet MS"/>
              </a:rPr>
              <a:t>O </a:t>
            </a:r>
            <a:r>
              <a:rPr sz="1850" spc="7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rebuchet MS"/>
                <a:cs typeface="Trebuchet MS"/>
              </a:rPr>
              <a:t>optimized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0600" y="2295144"/>
            <a:ext cx="957072" cy="3520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00600" y="2772155"/>
            <a:ext cx="957072" cy="3505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93334" y="2518410"/>
            <a:ext cx="43180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Arial Black"/>
                <a:cs typeface="Arial Black"/>
              </a:rPr>
              <a:t>H1</a:t>
            </a:r>
            <a:endParaRPr sz="2100">
              <a:latin typeface="Arial Black"/>
              <a:cs typeface="Arial Blac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40395" y="5301996"/>
            <a:ext cx="974090" cy="972819"/>
            <a:chOff x="7740395" y="5301996"/>
            <a:chExt cx="974090" cy="97281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0395" y="5301996"/>
              <a:ext cx="973835" cy="9723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0895" y="5533644"/>
              <a:ext cx="565226" cy="50421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29804" y="1227582"/>
            <a:ext cx="863600" cy="5962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50" spc="55" dirty="0">
                <a:latin typeface="Trebuchet MS"/>
                <a:cs typeface="Trebuchet MS"/>
              </a:rPr>
              <a:t>GPU</a:t>
            </a:r>
            <a:endParaRPr sz="1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850" spc="-5" dirty="0">
                <a:latin typeface="Trebuchet MS"/>
                <a:cs typeface="Trebuchet MS"/>
              </a:rPr>
              <a:t>enabled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17430" y="1227582"/>
            <a:ext cx="1066800" cy="5698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8265">
              <a:lnSpc>
                <a:spcPct val="101099"/>
              </a:lnSpc>
              <a:spcBef>
                <a:spcPts val="95"/>
              </a:spcBef>
            </a:pPr>
            <a:r>
              <a:rPr sz="1850" spc="50" dirty="0">
                <a:latin typeface="Trebuchet MS"/>
                <a:cs typeface="Trebuchet MS"/>
              </a:rPr>
              <a:t>Memory </a:t>
            </a:r>
            <a:r>
              <a:rPr sz="1850" spc="55" dirty="0">
                <a:latin typeface="Trebuchet MS"/>
                <a:cs typeface="Trebuchet MS"/>
              </a:rPr>
              <a:t> </a:t>
            </a:r>
            <a:r>
              <a:rPr sz="1850" spc="85" dirty="0">
                <a:latin typeface="Trebuchet MS"/>
                <a:cs typeface="Trebuchet MS"/>
              </a:rPr>
              <a:t>o</a:t>
            </a:r>
            <a:r>
              <a:rPr sz="1850" spc="45" dirty="0">
                <a:latin typeface="Trebuchet MS"/>
                <a:cs typeface="Trebuchet MS"/>
              </a:rPr>
              <a:t>p</a:t>
            </a:r>
            <a:r>
              <a:rPr sz="1850" spc="-60" dirty="0">
                <a:latin typeface="Trebuchet MS"/>
                <a:cs typeface="Trebuchet MS"/>
              </a:rPr>
              <a:t>t</a:t>
            </a:r>
            <a:r>
              <a:rPr sz="1850" spc="-114" dirty="0">
                <a:latin typeface="Trebuchet MS"/>
                <a:cs typeface="Trebuchet MS"/>
              </a:rPr>
              <a:t>i</a:t>
            </a:r>
            <a:r>
              <a:rPr sz="1850" spc="-15" dirty="0">
                <a:latin typeface="Trebuchet MS"/>
                <a:cs typeface="Trebuchet MS"/>
              </a:rPr>
              <a:t>mi</a:t>
            </a:r>
            <a:r>
              <a:rPr sz="1850" spc="-5" dirty="0">
                <a:latin typeface="Trebuchet MS"/>
                <a:cs typeface="Trebuchet MS"/>
              </a:rPr>
              <a:t>zed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5332" y="2293620"/>
            <a:ext cx="957072" cy="3505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5332" y="2769107"/>
            <a:ext cx="957072" cy="3520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331711" y="2476245"/>
            <a:ext cx="416559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Arial Black"/>
                <a:cs typeface="Arial Black"/>
              </a:rPr>
              <a:t>D2</a:t>
            </a:r>
            <a:endParaRPr sz="2100">
              <a:latin typeface="Arial Black"/>
              <a:cs typeface="Arial Black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268" y="4591811"/>
            <a:ext cx="973835" cy="1027176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740395" y="4233671"/>
            <a:ext cx="974090" cy="974090"/>
            <a:chOff x="7740395" y="4233671"/>
            <a:chExt cx="974090" cy="97409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0395" y="4233671"/>
              <a:ext cx="973835" cy="97383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0039" y="4460722"/>
              <a:ext cx="565226" cy="504215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751064" y="2142744"/>
            <a:ext cx="974090" cy="974090"/>
            <a:chOff x="7751064" y="2142744"/>
            <a:chExt cx="974090" cy="97409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1064" y="2142744"/>
              <a:ext cx="973835" cy="9738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2044" y="2357602"/>
              <a:ext cx="565226" cy="504215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4315" y="3113532"/>
            <a:ext cx="957072" cy="35204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14315" y="3590544"/>
            <a:ext cx="957072" cy="35051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165852" y="3336798"/>
            <a:ext cx="31115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Arial Black"/>
                <a:cs typeface="Arial Black"/>
              </a:rPr>
              <a:t>I3</a:t>
            </a:r>
            <a:endParaRPr sz="2100">
              <a:latin typeface="Arial Black"/>
              <a:cs typeface="Arial Black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011" y="4695444"/>
            <a:ext cx="947927" cy="102870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8055356" y="2419604"/>
            <a:ext cx="40386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30" dirty="0">
                <a:latin typeface="Arial Black"/>
                <a:cs typeface="Arial Black"/>
              </a:rPr>
              <a:t>P3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09890" y="4522978"/>
            <a:ext cx="43180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Arial Black"/>
                <a:cs typeface="Arial Black"/>
              </a:rPr>
              <a:t>G2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21828" y="5596227"/>
            <a:ext cx="38862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Arial Black"/>
                <a:cs typeface="Arial Black"/>
              </a:rPr>
              <a:t>F1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7420" y="4834839"/>
            <a:ext cx="454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0" dirty="0">
                <a:latin typeface="Trebuchet MS"/>
                <a:cs typeface="Trebuchet MS"/>
              </a:rPr>
              <a:t>M4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67788" y="4970781"/>
            <a:ext cx="384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latin typeface="Trebuchet MS"/>
                <a:cs typeface="Trebuchet MS"/>
              </a:rPr>
              <a:t>C4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610343" y="4242815"/>
            <a:ext cx="1592580" cy="894715"/>
            <a:chOff x="9610343" y="4242815"/>
            <a:chExt cx="1592580" cy="89471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0343" y="4774691"/>
              <a:ext cx="1592579" cy="3627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0343" y="4242815"/>
              <a:ext cx="1592579" cy="3627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6919" y="4422622"/>
              <a:ext cx="1507108" cy="50421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171938" y="4495038"/>
            <a:ext cx="4629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Arial"/>
                <a:cs typeface="Arial"/>
              </a:rPr>
              <a:t>z1d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589007" y="5266944"/>
            <a:ext cx="1614170" cy="896619"/>
            <a:chOff x="9589007" y="5266944"/>
            <a:chExt cx="1614170" cy="896619"/>
          </a:xfrm>
        </p:grpSpPr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9007" y="5798820"/>
              <a:ext cx="1613916" cy="3642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9007" y="5266944"/>
              <a:ext cx="1613916" cy="3627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5583" y="5446776"/>
              <a:ext cx="1526921" cy="50421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207243" y="5520334"/>
            <a:ext cx="3740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5" dirty="0">
                <a:latin typeface="Arial"/>
                <a:cs typeface="Arial"/>
              </a:rPr>
              <a:t>R4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4" y="2093976"/>
            <a:ext cx="975360" cy="1027176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381099" y="2398852"/>
            <a:ext cx="720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M5d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0219" y="3590670"/>
            <a:ext cx="454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4" dirty="0">
                <a:latin typeface="Trebuchet MS"/>
                <a:cs typeface="Trebuchet MS"/>
              </a:rPr>
              <a:t>M5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29511" y="3339084"/>
            <a:ext cx="989330" cy="2278380"/>
            <a:chOff x="1429511" y="3339084"/>
            <a:chExt cx="989330" cy="2278380"/>
          </a:xfrm>
        </p:grpSpPr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3339084"/>
              <a:ext cx="975360" cy="102717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9511" y="4588764"/>
              <a:ext cx="973836" cy="102870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786254" y="4832730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Trebuchet MS"/>
                <a:cs typeface="Trebuchet MS"/>
              </a:rPr>
              <a:t>t2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786254" y="3588255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Trebuchet MS"/>
                <a:cs typeface="Trebuchet MS"/>
              </a:rPr>
              <a:t>t3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5348" y="2043683"/>
            <a:ext cx="947927" cy="1028700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3354070" y="2364739"/>
            <a:ext cx="59880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5" dirty="0">
                <a:latin typeface="Arial Black"/>
                <a:cs typeface="Arial Black"/>
              </a:rPr>
              <a:t>C5d</a:t>
            </a:r>
            <a:endParaRPr sz="2100">
              <a:latin typeface="Arial Black"/>
              <a:cs typeface="Arial Black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9622535" y="2157983"/>
            <a:ext cx="1592580" cy="896619"/>
            <a:chOff x="9622535" y="2157983"/>
            <a:chExt cx="1592580" cy="896619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2535" y="2689859"/>
              <a:ext cx="1592579" cy="36423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2535" y="2157983"/>
              <a:ext cx="1592579" cy="3627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7587" y="2337790"/>
              <a:ext cx="1507109" cy="504215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9829292" y="2410155"/>
            <a:ext cx="1170305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Arial"/>
                <a:cs typeface="Arial"/>
              </a:rPr>
              <a:t>X1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&amp;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X1e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601200" y="3195827"/>
            <a:ext cx="1614170" cy="894715"/>
            <a:chOff x="9601200" y="3195827"/>
            <a:chExt cx="1614170" cy="894715"/>
          </a:xfrm>
        </p:grpSpPr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1200" y="3727704"/>
              <a:ext cx="1613916" cy="3627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1200" y="3195827"/>
              <a:ext cx="1613916" cy="3627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7776" y="3375634"/>
              <a:ext cx="1526921" cy="504215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9803638" y="3448050"/>
            <a:ext cx="120015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0" dirty="0">
                <a:latin typeface="Arial"/>
                <a:cs typeface="Arial"/>
              </a:rPr>
              <a:t>R5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&amp;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R5d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761731" y="3224783"/>
            <a:ext cx="975360" cy="972819"/>
            <a:chOff x="7761731" y="3224783"/>
            <a:chExt cx="975360" cy="972819"/>
          </a:xfrm>
        </p:grpSpPr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1731" y="3224783"/>
              <a:ext cx="975359" cy="97231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2711" y="3439629"/>
              <a:ext cx="566737" cy="502704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8066913" y="3500450"/>
            <a:ext cx="403860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5" dirty="0">
                <a:latin typeface="Arial Black"/>
                <a:cs typeface="Arial Black"/>
              </a:rPr>
              <a:t>P2</a:t>
            </a:r>
            <a:endParaRPr sz="2100">
              <a:latin typeface="Arial Black"/>
              <a:cs typeface="Arial Black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348740" y="3194303"/>
            <a:ext cx="1146175" cy="2842260"/>
            <a:chOff x="1348740" y="3194303"/>
            <a:chExt cx="1146175" cy="2842260"/>
          </a:xfrm>
        </p:grpSpPr>
        <p:sp>
          <p:nvSpPr>
            <p:cNvPr id="71" name="object 71"/>
            <p:cNvSpPr/>
            <p:nvPr/>
          </p:nvSpPr>
          <p:spPr>
            <a:xfrm>
              <a:off x="1378458" y="5799584"/>
              <a:ext cx="1077595" cy="222885"/>
            </a:xfrm>
            <a:custGeom>
              <a:avLst/>
              <a:gdLst/>
              <a:ahLst/>
              <a:cxnLst/>
              <a:rect l="l" t="t" r="r" b="b"/>
              <a:pathLst>
                <a:path w="1077595" h="222885">
                  <a:moveTo>
                    <a:pt x="0" y="0"/>
                  </a:moveTo>
                  <a:lnTo>
                    <a:pt x="3032" y="43302"/>
                  </a:lnTo>
                  <a:lnTo>
                    <a:pt x="11303" y="78664"/>
                  </a:lnTo>
                  <a:lnTo>
                    <a:pt x="23574" y="102505"/>
                  </a:lnTo>
                  <a:lnTo>
                    <a:pt x="38608" y="111248"/>
                  </a:lnTo>
                  <a:lnTo>
                    <a:pt x="500126" y="111248"/>
                  </a:lnTo>
                  <a:lnTo>
                    <a:pt x="515159" y="119991"/>
                  </a:lnTo>
                  <a:lnTo>
                    <a:pt x="527431" y="143834"/>
                  </a:lnTo>
                  <a:lnTo>
                    <a:pt x="535701" y="179198"/>
                  </a:lnTo>
                  <a:lnTo>
                    <a:pt x="538734" y="222502"/>
                  </a:lnTo>
                  <a:lnTo>
                    <a:pt x="541766" y="179198"/>
                  </a:lnTo>
                  <a:lnTo>
                    <a:pt x="550037" y="143834"/>
                  </a:lnTo>
                  <a:lnTo>
                    <a:pt x="562308" y="119991"/>
                  </a:lnTo>
                  <a:lnTo>
                    <a:pt x="577342" y="111248"/>
                  </a:lnTo>
                  <a:lnTo>
                    <a:pt x="1038860" y="111248"/>
                  </a:lnTo>
                  <a:lnTo>
                    <a:pt x="1053893" y="102505"/>
                  </a:lnTo>
                  <a:lnTo>
                    <a:pt x="1066165" y="78664"/>
                  </a:lnTo>
                  <a:lnTo>
                    <a:pt x="1074435" y="43302"/>
                  </a:lnTo>
                  <a:lnTo>
                    <a:pt x="1077468" y="0"/>
                  </a:lnTo>
                </a:path>
              </a:pathLst>
            </a:custGeom>
            <a:ln w="28956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350264" y="3195827"/>
              <a:ext cx="1143000" cy="2603500"/>
            </a:xfrm>
            <a:custGeom>
              <a:avLst/>
              <a:gdLst/>
              <a:ahLst/>
              <a:cxnLst/>
              <a:rect l="l" t="t" r="r" b="b"/>
              <a:pathLst>
                <a:path w="1143000" h="26035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952500" y="0"/>
                  </a:lnTo>
                  <a:lnTo>
                    <a:pt x="996162" y="5034"/>
                  </a:lnTo>
                  <a:lnTo>
                    <a:pt x="1036253" y="19372"/>
                  </a:lnTo>
                  <a:lnTo>
                    <a:pt x="1071625" y="41867"/>
                  </a:lnTo>
                  <a:lnTo>
                    <a:pt x="1101132" y="71374"/>
                  </a:lnTo>
                  <a:lnTo>
                    <a:pt x="1123627" y="106746"/>
                  </a:lnTo>
                  <a:lnTo>
                    <a:pt x="1137965" y="146837"/>
                  </a:lnTo>
                  <a:lnTo>
                    <a:pt x="1143000" y="190500"/>
                  </a:lnTo>
                  <a:lnTo>
                    <a:pt x="1143000" y="2412492"/>
                  </a:lnTo>
                  <a:lnTo>
                    <a:pt x="1137965" y="2456170"/>
                  </a:lnTo>
                  <a:lnTo>
                    <a:pt x="1123627" y="2496267"/>
                  </a:lnTo>
                  <a:lnTo>
                    <a:pt x="1101132" y="2531638"/>
                  </a:lnTo>
                  <a:lnTo>
                    <a:pt x="1071625" y="2561140"/>
                  </a:lnTo>
                  <a:lnTo>
                    <a:pt x="1036253" y="2583628"/>
                  </a:lnTo>
                  <a:lnTo>
                    <a:pt x="996162" y="2597960"/>
                  </a:lnTo>
                  <a:lnTo>
                    <a:pt x="952500" y="2602992"/>
                  </a:lnTo>
                  <a:lnTo>
                    <a:pt x="190500" y="2602992"/>
                  </a:lnTo>
                  <a:lnTo>
                    <a:pt x="146837" y="2597960"/>
                  </a:lnTo>
                  <a:lnTo>
                    <a:pt x="106746" y="2583628"/>
                  </a:lnTo>
                  <a:lnTo>
                    <a:pt x="71374" y="2561140"/>
                  </a:lnTo>
                  <a:lnTo>
                    <a:pt x="41867" y="2531638"/>
                  </a:lnTo>
                  <a:lnTo>
                    <a:pt x="19372" y="2496267"/>
                  </a:lnTo>
                  <a:lnTo>
                    <a:pt x="5034" y="2456170"/>
                  </a:lnTo>
                  <a:lnTo>
                    <a:pt x="0" y="2412492"/>
                  </a:lnTo>
                  <a:lnTo>
                    <a:pt x="0" y="190500"/>
                  </a:lnTo>
                  <a:close/>
                </a:path>
              </a:pathLst>
            </a:custGeom>
            <a:ln w="3175">
              <a:solidFill>
                <a:srgbClr val="A2A2A1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332991" y="6123840"/>
            <a:ext cx="1022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Trebuchet MS"/>
                <a:cs typeface="Trebuchet MS"/>
              </a:rPr>
              <a:t>B</a:t>
            </a:r>
            <a:r>
              <a:rPr sz="1800" i="1" spc="-5" dirty="0">
                <a:latin typeface="Trebuchet MS"/>
                <a:cs typeface="Trebuchet MS"/>
              </a:rPr>
              <a:t>u</a:t>
            </a:r>
            <a:r>
              <a:rPr sz="1800" i="1" spc="-75" dirty="0">
                <a:latin typeface="Trebuchet MS"/>
                <a:cs typeface="Trebuchet MS"/>
              </a:rPr>
              <a:t>rst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i="1" spc="35" dirty="0">
                <a:latin typeface="Trebuchet MS"/>
                <a:cs typeface="Trebuchet MS"/>
              </a:rPr>
              <a:t>CPU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5532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Amazon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85" dirty="0">
                <a:solidFill>
                  <a:schemeClr val="tx1"/>
                </a:solidFill>
              </a:rPr>
              <a:t>EC2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60" dirty="0">
                <a:solidFill>
                  <a:schemeClr val="tx1"/>
                </a:solidFill>
              </a:rPr>
              <a:t>-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spc="45" dirty="0">
                <a:solidFill>
                  <a:schemeClr val="tx1"/>
                </a:solidFill>
              </a:rPr>
              <a:t>Purchasing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75" dirty="0">
                <a:solidFill>
                  <a:schemeClr val="tx1"/>
                </a:solidFill>
              </a:rPr>
              <a:t>Options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4225" y="1264309"/>
            <a:ext cx="3447415" cy="132778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029335">
              <a:lnSpc>
                <a:spcPct val="100000"/>
              </a:lnSpc>
              <a:spcBef>
                <a:spcPts val="650"/>
              </a:spcBef>
            </a:pPr>
            <a:r>
              <a:rPr sz="2100" spc="20" dirty="0">
                <a:latin typeface="Arial"/>
                <a:cs typeface="Arial"/>
              </a:rPr>
              <a:t>On-Demand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465"/>
              </a:spcBef>
            </a:pPr>
            <a:r>
              <a:rPr sz="1850" spc="10" dirty="0">
                <a:latin typeface="Arial"/>
                <a:cs typeface="Arial"/>
              </a:rPr>
              <a:t>Pay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for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compute</a:t>
            </a:r>
            <a:r>
              <a:rPr sz="1850" spc="-50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capacity</a:t>
            </a:r>
            <a:r>
              <a:rPr sz="1850" spc="-30" dirty="0">
                <a:latin typeface="Arial"/>
                <a:cs typeface="Arial"/>
              </a:rPr>
              <a:t> </a:t>
            </a:r>
            <a:r>
              <a:rPr sz="1850" b="1" spc="10" dirty="0">
                <a:latin typeface="Arial"/>
                <a:cs typeface="Arial"/>
              </a:rPr>
              <a:t>by</a:t>
            </a:r>
            <a:r>
              <a:rPr sz="1850" b="1" spc="-30" dirty="0">
                <a:latin typeface="Arial"/>
                <a:cs typeface="Arial"/>
              </a:rPr>
              <a:t> </a:t>
            </a:r>
            <a:r>
              <a:rPr sz="1850" b="1" spc="10" dirty="0">
                <a:latin typeface="Arial"/>
                <a:cs typeface="Arial"/>
              </a:rPr>
              <a:t>the </a:t>
            </a:r>
            <a:r>
              <a:rPr sz="1850" b="1" spc="-500" dirty="0">
                <a:latin typeface="Arial"/>
                <a:cs typeface="Arial"/>
              </a:rPr>
              <a:t> </a:t>
            </a:r>
            <a:r>
              <a:rPr sz="1850" b="1" spc="10" dirty="0">
                <a:latin typeface="Arial"/>
                <a:cs typeface="Arial"/>
              </a:rPr>
              <a:t>second </a:t>
            </a:r>
            <a:r>
              <a:rPr sz="1850" dirty="0">
                <a:latin typeface="Arial"/>
                <a:cs typeface="Arial"/>
              </a:rPr>
              <a:t>with </a:t>
            </a:r>
            <a:r>
              <a:rPr sz="1850" spc="10" dirty="0">
                <a:latin typeface="Arial"/>
                <a:cs typeface="Arial"/>
              </a:rPr>
              <a:t>no long-term </a:t>
            </a:r>
            <a:r>
              <a:rPr sz="1850" spc="15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commitments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225" y="2907915"/>
            <a:ext cx="34893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latin typeface="Arial"/>
                <a:cs typeface="Arial"/>
              </a:rPr>
              <a:t>Spiky</a:t>
            </a:r>
            <a:r>
              <a:rPr sz="1850" spc="-1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workloads,</a:t>
            </a:r>
            <a:r>
              <a:rPr sz="1850" spc="-3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to</a:t>
            </a:r>
            <a:r>
              <a:rPr sz="1850" spc="-1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define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needs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0476" y="1264306"/>
            <a:ext cx="3389629" cy="132778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185545">
              <a:lnSpc>
                <a:spcPct val="100000"/>
              </a:lnSpc>
              <a:spcBef>
                <a:spcPts val="650"/>
              </a:spcBef>
            </a:pPr>
            <a:r>
              <a:rPr sz="2100" spc="20" dirty="0">
                <a:latin typeface="Arial"/>
                <a:cs typeface="Arial"/>
              </a:rPr>
              <a:t>Reserved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465"/>
              </a:spcBef>
            </a:pPr>
            <a:r>
              <a:rPr sz="1850" spc="10" dirty="0">
                <a:latin typeface="Arial"/>
                <a:cs typeface="Arial"/>
              </a:rPr>
              <a:t>Make a 1 </a:t>
            </a:r>
            <a:r>
              <a:rPr sz="1850" spc="5" dirty="0">
                <a:latin typeface="Arial"/>
                <a:cs typeface="Arial"/>
              </a:rPr>
              <a:t>or </a:t>
            </a:r>
            <a:r>
              <a:rPr sz="1850" spc="10" dirty="0">
                <a:latin typeface="Arial"/>
                <a:cs typeface="Arial"/>
              </a:rPr>
              <a:t>3 </a:t>
            </a:r>
            <a:r>
              <a:rPr sz="1850" spc="-35" dirty="0">
                <a:latin typeface="Arial"/>
                <a:cs typeface="Arial"/>
              </a:rPr>
              <a:t>Year </a:t>
            </a:r>
            <a:r>
              <a:rPr sz="1850" spc="10" dirty="0">
                <a:latin typeface="Arial"/>
                <a:cs typeface="Arial"/>
              </a:rPr>
              <a:t>commitment </a:t>
            </a:r>
            <a:r>
              <a:rPr sz="1850" spc="-500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and receive a </a:t>
            </a:r>
            <a:r>
              <a:rPr sz="1850" b="1" spc="5" dirty="0">
                <a:latin typeface="Arial"/>
                <a:cs typeface="Arial"/>
              </a:rPr>
              <a:t>significant 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5" dirty="0">
                <a:latin typeface="Arial"/>
                <a:cs typeface="Arial"/>
              </a:rPr>
              <a:t>discount</a:t>
            </a:r>
            <a:r>
              <a:rPr sz="1850" b="1" spc="-30" dirty="0">
                <a:latin typeface="Arial"/>
                <a:cs typeface="Arial"/>
              </a:rPr>
              <a:t> </a:t>
            </a:r>
            <a:r>
              <a:rPr sz="1850" spc="-10" dirty="0">
                <a:latin typeface="Arial"/>
                <a:cs typeface="Arial"/>
              </a:rPr>
              <a:t>off</a:t>
            </a:r>
            <a:r>
              <a:rPr sz="1850" spc="-35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On-Demand</a:t>
            </a:r>
            <a:r>
              <a:rPr sz="1850" spc="-50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prices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0476" y="2851525"/>
            <a:ext cx="330327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Arial"/>
                <a:cs typeface="Arial"/>
              </a:rPr>
              <a:t>Committed,</a:t>
            </a:r>
            <a:r>
              <a:rPr sz="1850" spc="-5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steady-state</a:t>
            </a:r>
            <a:r>
              <a:rPr sz="1850" spc="-25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usage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6727" y="1264304"/>
            <a:ext cx="3329940" cy="132778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487805">
              <a:lnSpc>
                <a:spcPct val="100000"/>
              </a:lnSpc>
              <a:spcBef>
                <a:spcPts val="650"/>
              </a:spcBef>
            </a:pPr>
            <a:r>
              <a:rPr sz="2100" spc="15" dirty="0">
                <a:latin typeface="Arial"/>
                <a:cs typeface="Arial"/>
              </a:rPr>
              <a:t>Spot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465"/>
              </a:spcBef>
            </a:pPr>
            <a:r>
              <a:rPr sz="1850" spc="10" dirty="0">
                <a:latin typeface="Arial"/>
                <a:cs typeface="Arial"/>
              </a:rPr>
              <a:t>Spare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EC2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capacity</a:t>
            </a:r>
            <a:r>
              <a:rPr sz="1850" spc="-4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at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b="1" spc="5" dirty="0">
                <a:latin typeface="Arial"/>
                <a:cs typeface="Arial"/>
              </a:rPr>
              <a:t>savings </a:t>
            </a:r>
            <a:r>
              <a:rPr sz="1850" b="1" spc="-500" dirty="0">
                <a:latin typeface="Arial"/>
                <a:cs typeface="Arial"/>
              </a:rPr>
              <a:t> </a:t>
            </a:r>
            <a:r>
              <a:rPr sz="1850" b="1" spc="10" dirty="0">
                <a:latin typeface="Arial"/>
                <a:cs typeface="Arial"/>
              </a:rPr>
              <a:t>of up to 90% </a:t>
            </a:r>
            <a:r>
              <a:rPr sz="1850" spc="-10" dirty="0">
                <a:latin typeface="Arial"/>
                <a:cs typeface="Arial"/>
              </a:rPr>
              <a:t>off </a:t>
            </a:r>
            <a:r>
              <a:rPr sz="1850" spc="10" dirty="0">
                <a:latin typeface="Arial"/>
                <a:cs typeface="Arial"/>
              </a:rPr>
              <a:t>On-Demand </a:t>
            </a:r>
            <a:r>
              <a:rPr sz="1850" spc="15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prices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6727" y="2907910"/>
            <a:ext cx="3037205" cy="5693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sz="1850" spc="5" dirty="0">
                <a:latin typeface="Arial"/>
                <a:cs typeface="Arial"/>
              </a:rPr>
              <a:t>Fault-tolerant,</a:t>
            </a:r>
            <a:r>
              <a:rPr sz="1850" spc="-6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dev/test,</a:t>
            </a:r>
            <a:r>
              <a:rPr sz="1850" spc="-65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time- </a:t>
            </a:r>
            <a:r>
              <a:rPr sz="1850" spc="-50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flexible,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stateless</a:t>
            </a:r>
            <a:r>
              <a:rPr sz="1850" spc="-3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workloads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3497" y="3671191"/>
            <a:ext cx="1727280" cy="17284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602" y="3650975"/>
            <a:ext cx="1944936" cy="19354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23959" y="3459479"/>
            <a:ext cx="2165604" cy="216560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946135" y="1331975"/>
            <a:ext cx="0" cy="4434840"/>
          </a:xfrm>
          <a:custGeom>
            <a:avLst/>
            <a:gdLst/>
            <a:ahLst/>
            <a:cxnLst/>
            <a:rect l="l" t="t" r="r" b="b"/>
            <a:pathLst>
              <a:path h="4434840">
                <a:moveTo>
                  <a:pt x="0" y="0"/>
                </a:moveTo>
                <a:lnTo>
                  <a:pt x="0" y="4434419"/>
                </a:lnTo>
              </a:path>
            </a:pathLst>
          </a:custGeom>
          <a:ln w="12192">
            <a:solidFill>
              <a:srgbClr val="FAA5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77284" y="1315211"/>
            <a:ext cx="0" cy="4434840"/>
          </a:xfrm>
          <a:custGeom>
            <a:avLst/>
            <a:gdLst/>
            <a:ahLst/>
            <a:cxnLst/>
            <a:rect l="l" t="t" r="r" b="b"/>
            <a:pathLst>
              <a:path h="4434840">
                <a:moveTo>
                  <a:pt x="0" y="0"/>
                </a:moveTo>
                <a:lnTo>
                  <a:pt x="0" y="4434420"/>
                </a:lnTo>
              </a:path>
            </a:pathLst>
          </a:custGeom>
          <a:ln w="12192">
            <a:solidFill>
              <a:srgbClr val="FAA5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4225" y="6040018"/>
            <a:ext cx="41421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rebuchet MS"/>
                <a:cs typeface="Trebuchet M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https://aws.amazon.com/pt/ec2/pricing/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06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0" dirty="0">
                <a:solidFill>
                  <a:schemeClr val="tx1"/>
                </a:solidFill>
              </a:rPr>
              <a:t>Billing</a:t>
            </a:r>
            <a:r>
              <a:rPr sz="2800" spc="-140" dirty="0">
                <a:solidFill>
                  <a:schemeClr val="tx1"/>
                </a:solidFill>
              </a:rPr>
              <a:t> </a:t>
            </a:r>
            <a:r>
              <a:rPr sz="2800" spc="55" dirty="0">
                <a:solidFill>
                  <a:schemeClr val="tx1"/>
                </a:solidFill>
              </a:rPr>
              <a:t>Comparison</a:t>
            </a:r>
            <a:endParaRPr sz="2800">
              <a:solidFill>
                <a:schemeClr val="tx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2807" y="1187195"/>
            <a:ext cx="8005571" cy="52715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91624" y="1317193"/>
            <a:ext cx="2543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latin typeface="Trebuchet MS"/>
                <a:cs typeface="Trebuchet MS"/>
              </a:rPr>
              <a:t>N</a:t>
            </a:r>
            <a:r>
              <a:rPr sz="1800" spc="-280" dirty="0">
                <a:latin typeface="Trebuchet MS"/>
                <a:cs typeface="Trebuchet MS"/>
              </a:rPr>
              <a:t>.</a:t>
            </a:r>
            <a:r>
              <a:rPr sz="1800" spc="-40" dirty="0">
                <a:latin typeface="Trebuchet MS"/>
                <a:cs typeface="Trebuchet MS"/>
              </a:rPr>
              <a:t>V</a:t>
            </a:r>
            <a:r>
              <a:rPr sz="1800" spc="-30" dirty="0">
                <a:latin typeface="Trebuchet MS"/>
                <a:cs typeface="Trebuchet MS"/>
              </a:rPr>
              <a:t>i</a:t>
            </a:r>
            <a:r>
              <a:rPr sz="1800" spc="-35" dirty="0">
                <a:latin typeface="Trebuchet MS"/>
                <a:cs typeface="Trebuchet MS"/>
              </a:rPr>
              <a:t>rgini</a:t>
            </a:r>
            <a:r>
              <a:rPr sz="1800" spc="-40" dirty="0">
                <a:latin typeface="Trebuchet MS"/>
                <a:cs typeface="Trebuchet MS"/>
              </a:rPr>
              <a:t>a</a:t>
            </a:r>
            <a:r>
              <a:rPr sz="1800" spc="-280" dirty="0">
                <a:latin typeface="Trebuchet MS"/>
                <a:cs typeface="Trebuchet MS"/>
              </a:rPr>
              <a:t>,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30</a:t>
            </a:r>
            <a:r>
              <a:rPr lang="en-SG" sz="1800" spc="45" baseline="30000" dirty="0" err="1">
                <a:latin typeface="Trebuchet MS"/>
                <a:cs typeface="Trebuchet MS"/>
              </a:rPr>
              <a:t>th</a:t>
            </a:r>
            <a:r>
              <a:rPr lang="en-SG" sz="1800" spc="45" dirty="0">
                <a:latin typeface="Trebuchet MS"/>
                <a:cs typeface="Trebuchet MS"/>
              </a:rPr>
              <a:t> </a:t>
            </a:r>
            <a:r>
              <a:rPr lang="en-SG" spc="-65" dirty="0">
                <a:latin typeface="Trebuchet MS"/>
                <a:cs typeface="Trebuchet MS"/>
              </a:rPr>
              <a:t>May</a:t>
            </a:r>
            <a:r>
              <a:rPr sz="1800" spc="35" dirty="0">
                <a:latin typeface="Trebuchet MS"/>
                <a:cs typeface="Trebuchet MS"/>
              </a:rPr>
              <a:t>20</a:t>
            </a:r>
            <a:r>
              <a:rPr lang="en-SG" sz="1800" spc="35" dirty="0">
                <a:latin typeface="Trebuchet MS"/>
                <a:cs typeface="Trebuchet MS"/>
              </a:rPr>
              <a:t>22</a:t>
            </a:r>
            <a:r>
              <a:rPr sz="1800" spc="35" dirty="0">
                <a:latin typeface="Trebuchet MS"/>
                <a:cs typeface="Trebuchet MS"/>
              </a:rPr>
              <a:t>.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08404" y="2868167"/>
            <a:ext cx="6253480" cy="3546475"/>
            <a:chOff x="1708404" y="2868167"/>
            <a:chExt cx="6253480" cy="3546475"/>
          </a:xfrm>
        </p:grpSpPr>
        <p:sp>
          <p:nvSpPr>
            <p:cNvPr id="6" name="object 6"/>
            <p:cNvSpPr/>
            <p:nvPr/>
          </p:nvSpPr>
          <p:spPr>
            <a:xfrm>
              <a:off x="7015733" y="2887217"/>
              <a:ext cx="927100" cy="3508375"/>
            </a:xfrm>
            <a:custGeom>
              <a:avLst/>
              <a:gdLst/>
              <a:ahLst/>
              <a:cxnLst/>
              <a:rect l="l" t="t" r="r" b="b"/>
              <a:pathLst>
                <a:path w="927100" h="3508375">
                  <a:moveTo>
                    <a:pt x="0" y="48006"/>
                  </a:moveTo>
                  <a:lnTo>
                    <a:pt x="3768" y="29307"/>
                  </a:lnTo>
                  <a:lnTo>
                    <a:pt x="14049" y="14049"/>
                  </a:lnTo>
                  <a:lnTo>
                    <a:pt x="29307" y="3768"/>
                  </a:lnTo>
                  <a:lnTo>
                    <a:pt x="48006" y="0"/>
                  </a:lnTo>
                  <a:lnTo>
                    <a:pt x="866394" y="0"/>
                  </a:lnTo>
                  <a:lnTo>
                    <a:pt x="885092" y="3768"/>
                  </a:lnTo>
                  <a:lnTo>
                    <a:pt x="900350" y="14049"/>
                  </a:lnTo>
                  <a:lnTo>
                    <a:pt x="910631" y="29307"/>
                  </a:lnTo>
                  <a:lnTo>
                    <a:pt x="914400" y="48006"/>
                  </a:lnTo>
                  <a:lnTo>
                    <a:pt x="914400" y="240030"/>
                  </a:lnTo>
                  <a:lnTo>
                    <a:pt x="910631" y="258728"/>
                  </a:lnTo>
                  <a:lnTo>
                    <a:pt x="900350" y="273986"/>
                  </a:lnTo>
                  <a:lnTo>
                    <a:pt x="885092" y="284267"/>
                  </a:lnTo>
                  <a:lnTo>
                    <a:pt x="866394" y="288036"/>
                  </a:lnTo>
                  <a:lnTo>
                    <a:pt x="48006" y="288036"/>
                  </a:lnTo>
                  <a:lnTo>
                    <a:pt x="29307" y="284267"/>
                  </a:lnTo>
                  <a:lnTo>
                    <a:pt x="14049" y="273986"/>
                  </a:lnTo>
                  <a:lnTo>
                    <a:pt x="3768" y="258728"/>
                  </a:lnTo>
                  <a:lnTo>
                    <a:pt x="0" y="240030"/>
                  </a:lnTo>
                  <a:lnTo>
                    <a:pt x="0" y="48006"/>
                  </a:lnTo>
                  <a:close/>
                </a:path>
                <a:path w="927100" h="3508375">
                  <a:moveTo>
                    <a:pt x="0" y="840232"/>
                  </a:moveTo>
                  <a:lnTo>
                    <a:pt x="3746" y="821626"/>
                  </a:lnTo>
                  <a:lnTo>
                    <a:pt x="13970" y="806450"/>
                  </a:lnTo>
                  <a:lnTo>
                    <a:pt x="29146" y="796226"/>
                  </a:lnTo>
                  <a:lnTo>
                    <a:pt x="47752" y="792480"/>
                  </a:lnTo>
                  <a:lnTo>
                    <a:pt x="866648" y="792480"/>
                  </a:lnTo>
                  <a:lnTo>
                    <a:pt x="885253" y="796226"/>
                  </a:lnTo>
                  <a:lnTo>
                    <a:pt x="900430" y="806450"/>
                  </a:lnTo>
                  <a:lnTo>
                    <a:pt x="910653" y="821626"/>
                  </a:lnTo>
                  <a:lnTo>
                    <a:pt x="914400" y="840232"/>
                  </a:lnTo>
                  <a:lnTo>
                    <a:pt x="914400" y="1031240"/>
                  </a:lnTo>
                  <a:lnTo>
                    <a:pt x="910653" y="1049845"/>
                  </a:lnTo>
                  <a:lnTo>
                    <a:pt x="900430" y="1065022"/>
                  </a:lnTo>
                  <a:lnTo>
                    <a:pt x="885253" y="1075245"/>
                  </a:lnTo>
                  <a:lnTo>
                    <a:pt x="866648" y="1078992"/>
                  </a:lnTo>
                  <a:lnTo>
                    <a:pt x="47752" y="1078992"/>
                  </a:lnTo>
                  <a:lnTo>
                    <a:pt x="29146" y="1075245"/>
                  </a:lnTo>
                  <a:lnTo>
                    <a:pt x="13970" y="1065022"/>
                  </a:lnTo>
                  <a:lnTo>
                    <a:pt x="3746" y="1049845"/>
                  </a:lnTo>
                  <a:lnTo>
                    <a:pt x="0" y="1031240"/>
                  </a:lnTo>
                  <a:lnTo>
                    <a:pt x="0" y="840232"/>
                  </a:lnTo>
                  <a:close/>
                </a:path>
                <a:path w="927100" h="3508375">
                  <a:moveTo>
                    <a:pt x="12192" y="1640332"/>
                  </a:moveTo>
                  <a:lnTo>
                    <a:pt x="15938" y="1621726"/>
                  </a:lnTo>
                  <a:lnTo>
                    <a:pt x="26162" y="1606550"/>
                  </a:lnTo>
                  <a:lnTo>
                    <a:pt x="41338" y="1596326"/>
                  </a:lnTo>
                  <a:lnTo>
                    <a:pt x="59944" y="1592580"/>
                  </a:lnTo>
                  <a:lnTo>
                    <a:pt x="878840" y="1592580"/>
                  </a:lnTo>
                  <a:lnTo>
                    <a:pt x="897445" y="1596326"/>
                  </a:lnTo>
                  <a:lnTo>
                    <a:pt x="912622" y="1606550"/>
                  </a:lnTo>
                  <a:lnTo>
                    <a:pt x="922845" y="1621726"/>
                  </a:lnTo>
                  <a:lnTo>
                    <a:pt x="926592" y="1640332"/>
                  </a:lnTo>
                  <a:lnTo>
                    <a:pt x="926592" y="1831340"/>
                  </a:lnTo>
                  <a:lnTo>
                    <a:pt x="922845" y="1849945"/>
                  </a:lnTo>
                  <a:lnTo>
                    <a:pt x="912622" y="1865122"/>
                  </a:lnTo>
                  <a:lnTo>
                    <a:pt x="897445" y="1875345"/>
                  </a:lnTo>
                  <a:lnTo>
                    <a:pt x="878840" y="1879092"/>
                  </a:lnTo>
                  <a:lnTo>
                    <a:pt x="59944" y="1879092"/>
                  </a:lnTo>
                  <a:lnTo>
                    <a:pt x="41338" y="1875345"/>
                  </a:lnTo>
                  <a:lnTo>
                    <a:pt x="26162" y="1865122"/>
                  </a:lnTo>
                  <a:lnTo>
                    <a:pt x="15938" y="1849945"/>
                  </a:lnTo>
                  <a:lnTo>
                    <a:pt x="12192" y="1831340"/>
                  </a:lnTo>
                  <a:lnTo>
                    <a:pt x="12192" y="1640332"/>
                  </a:lnTo>
                  <a:close/>
                </a:path>
                <a:path w="927100" h="3508375">
                  <a:moveTo>
                    <a:pt x="12192" y="3269489"/>
                  </a:moveTo>
                  <a:lnTo>
                    <a:pt x="15938" y="3250899"/>
                  </a:lnTo>
                  <a:lnTo>
                    <a:pt x="26162" y="3235720"/>
                  </a:lnTo>
                  <a:lnTo>
                    <a:pt x="41338" y="3225487"/>
                  </a:lnTo>
                  <a:lnTo>
                    <a:pt x="59944" y="3221734"/>
                  </a:lnTo>
                  <a:lnTo>
                    <a:pt x="878840" y="3221734"/>
                  </a:lnTo>
                  <a:lnTo>
                    <a:pt x="897445" y="3225487"/>
                  </a:lnTo>
                  <a:lnTo>
                    <a:pt x="912622" y="3235720"/>
                  </a:lnTo>
                  <a:lnTo>
                    <a:pt x="922845" y="3250899"/>
                  </a:lnTo>
                  <a:lnTo>
                    <a:pt x="926592" y="3269489"/>
                  </a:lnTo>
                  <a:lnTo>
                    <a:pt x="926592" y="3460494"/>
                  </a:lnTo>
                  <a:lnTo>
                    <a:pt x="922845" y="3479084"/>
                  </a:lnTo>
                  <a:lnTo>
                    <a:pt x="912622" y="3494263"/>
                  </a:lnTo>
                  <a:lnTo>
                    <a:pt x="897445" y="3504497"/>
                  </a:lnTo>
                  <a:lnTo>
                    <a:pt x="878840" y="3508249"/>
                  </a:lnTo>
                  <a:lnTo>
                    <a:pt x="59944" y="3508249"/>
                  </a:lnTo>
                  <a:lnTo>
                    <a:pt x="41338" y="3504497"/>
                  </a:lnTo>
                  <a:lnTo>
                    <a:pt x="26162" y="3494263"/>
                  </a:lnTo>
                  <a:lnTo>
                    <a:pt x="15938" y="3479084"/>
                  </a:lnTo>
                  <a:lnTo>
                    <a:pt x="12192" y="3460494"/>
                  </a:lnTo>
                  <a:lnTo>
                    <a:pt x="12192" y="3269489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1452" y="3174491"/>
              <a:ext cx="181610" cy="3145790"/>
            </a:xfrm>
            <a:custGeom>
              <a:avLst/>
              <a:gdLst/>
              <a:ahLst/>
              <a:cxnLst/>
              <a:rect l="l" t="t" r="r" b="b"/>
              <a:pathLst>
                <a:path w="181610" h="3145790">
                  <a:moveTo>
                    <a:pt x="181356" y="1591056"/>
                  </a:moveTo>
                  <a:lnTo>
                    <a:pt x="146077" y="1589873"/>
                  </a:lnTo>
                  <a:lnTo>
                    <a:pt x="117252" y="1586642"/>
                  </a:lnTo>
                  <a:lnTo>
                    <a:pt x="97809" y="1581840"/>
                  </a:lnTo>
                  <a:lnTo>
                    <a:pt x="90678" y="1575943"/>
                  </a:lnTo>
                  <a:lnTo>
                    <a:pt x="90678" y="810641"/>
                  </a:lnTo>
                  <a:lnTo>
                    <a:pt x="83546" y="804743"/>
                  </a:lnTo>
                  <a:lnTo>
                    <a:pt x="64103" y="799941"/>
                  </a:lnTo>
                  <a:lnTo>
                    <a:pt x="35278" y="796710"/>
                  </a:lnTo>
                  <a:lnTo>
                    <a:pt x="0" y="795528"/>
                  </a:lnTo>
                  <a:lnTo>
                    <a:pt x="35278" y="794345"/>
                  </a:lnTo>
                  <a:lnTo>
                    <a:pt x="64103" y="791114"/>
                  </a:lnTo>
                  <a:lnTo>
                    <a:pt x="83546" y="786312"/>
                  </a:lnTo>
                  <a:lnTo>
                    <a:pt x="90678" y="780415"/>
                  </a:lnTo>
                  <a:lnTo>
                    <a:pt x="90678" y="15113"/>
                  </a:lnTo>
                  <a:lnTo>
                    <a:pt x="97809" y="9215"/>
                  </a:lnTo>
                  <a:lnTo>
                    <a:pt x="117252" y="4413"/>
                  </a:lnTo>
                  <a:lnTo>
                    <a:pt x="146077" y="1182"/>
                  </a:lnTo>
                  <a:lnTo>
                    <a:pt x="181356" y="0"/>
                  </a:lnTo>
                </a:path>
                <a:path w="181610" h="3145790">
                  <a:moveTo>
                    <a:pt x="181356" y="3145533"/>
                  </a:moveTo>
                  <a:lnTo>
                    <a:pt x="146077" y="3144345"/>
                  </a:lnTo>
                  <a:lnTo>
                    <a:pt x="117252" y="3141107"/>
                  </a:lnTo>
                  <a:lnTo>
                    <a:pt x="97809" y="3136304"/>
                  </a:lnTo>
                  <a:lnTo>
                    <a:pt x="90678" y="3130423"/>
                  </a:lnTo>
                  <a:lnTo>
                    <a:pt x="90678" y="2410841"/>
                  </a:lnTo>
                  <a:lnTo>
                    <a:pt x="83546" y="2404943"/>
                  </a:lnTo>
                  <a:lnTo>
                    <a:pt x="64103" y="2400141"/>
                  </a:lnTo>
                  <a:lnTo>
                    <a:pt x="35278" y="2396910"/>
                  </a:lnTo>
                  <a:lnTo>
                    <a:pt x="0" y="2395728"/>
                  </a:lnTo>
                  <a:lnTo>
                    <a:pt x="35278" y="2394545"/>
                  </a:lnTo>
                  <a:lnTo>
                    <a:pt x="64103" y="2391314"/>
                  </a:lnTo>
                  <a:lnTo>
                    <a:pt x="83546" y="2386512"/>
                  </a:lnTo>
                  <a:lnTo>
                    <a:pt x="90678" y="2380615"/>
                  </a:lnTo>
                  <a:lnTo>
                    <a:pt x="90678" y="1661033"/>
                  </a:lnTo>
                  <a:lnTo>
                    <a:pt x="97809" y="1655135"/>
                  </a:lnTo>
                  <a:lnTo>
                    <a:pt x="117252" y="1650333"/>
                  </a:lnTo>
                  <a:lnTo>
                    <a:pt x="146077" y="1647102"/>
                  </a:lnTo>
                  <a:lnTo>
                    <a:pt x="181356" y="1645920"/>
                  </a:lnTo>
                </a:path>
              </a:pathLst>
            </a:custGeom>
            <a:ln w="6096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370" y="3800094"/>
            <a:ext cx="934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rebuchet MS"/>
                <a:cs typeface="Trebuchet MS"/>
              </a:rPr>
              <a:t>R</a:t>
            </a:r>
            <a:r>
              <a:rPr sz="1800" spc="-15" dirty="0">
                <a:latin typeface="Trebuchet MS"/>
                <a:cs typeface="Trebuchet MS"/>
              </a:rPr>
              <a:t>e</a:t>
            </a:r>
            <a:r>
              <a:rPr sz="1800" spc="-40" dirty="0">
                <a:latin typeface="Trebuchet MS"/>
                <a:cs typeface="Trebuchet MS"/>
              </a:rPr>
              <a:t>se</a:t>
            </a:r>
            <a:r>
              <a:rPr sz="1800" spc="-25" dirty="0">
                <a:latin typeface="Trebuchet MS"/>
                <a:cs typeface="Trebuchet MS"/>
              </a:rPr>
              <a:t>r</a:t>
            </a:r>
            <a:r>
              <a:rPr sz="1800" spc="-15" dirty="0">
                <a:latin typeface="Trebuchet MS"/>
                <a:cs typeface="Trebuchet MS"/>
              </a:rPr>
              <a:t>ved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370" y="5384698"/>
            <a:ext cx="1169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Trebuchet MS"/>
                <a:cs typeface="Trebuchet MS"/>
              </a:rPr>
              <a:t>Convertible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54242" y="2531109"/>
            <a:ext cx="5714365" cy="3752850"/>
            <a:chOff x="6254242" y="2531109"/>
            <a:chExt cx="5714365" cy="3752850"/>
          </a:xfrm>
        </p:grpSpPr>
        <p:sp>
          <p:nvSpPr>
            <p:cNvPr id="3" name="object 3"/>
            <p:cNvSpPr/>
            <p:nvPr/>
          </p:nvSpPr>
          <p:spPr>
            <a:xfrm>
              <a:off x="6260592" y="2537459"/>
              <a:ext cx="5701665" cy="3740150"/>
            </a:xfrm>
            <a:custGeom>
              <a:avLst/>
              <a:gdLst/>
              <a:ahLst/>
              <a:cxnLst/>
              <a:rect l="l" t="t" r="r" b="b"/>
              <a:pathLst>
                <a:path w="5701665" h="3740150">
                  <a:moveTo>
                    <a:pt x="5077968" y="0"/>
                  </a:moveTo>
                  <a:lnTo>
                    <a:pt x="623316" y="0"/>
                  </a:lnTo>
                  <a:lnTo>
                    <a:pt x="574597" y="1875"/>
                  </a:lnTo>
                  <a:lnTo>
                    <a:pt x="526906" y="7407"/>
                  </a:lnTo>
                  <a:lnTo>
                    <a:pt x="480379" y="16459"/>
                  </a:lnTo>
                  <a:lnTo>
                    <a:pt x="435157" y="28892"/>
                  </a:lnTo>
                  <a:lnTo>
                    <a:pt x="391376" y="44567"/>
                  </a:lnTo>
                  <a:lnTo>
                    <a:pt x="349175" y="63345"/>
                  </a:lnTo>
                  <a:lnTo>
                    <a:pt x="308694" y="85090"/>
                  </a:lnTo>
                  <a:lnTo>
                    <a:pt x="270070" y="109660"/>
                  </a:lnTo>
                  <a:lnTo>
                    <a:pt x="233443" y="136920"/>
                  </a:lnTo>
                  <a:lnTo>
                    <a:pt x="198949" y="166729"/>
                  </a:lnTo>
                  <a:lnTo>
                    <a:pt x="166729" y="198949"/>
                  </a:lnTo>
                  <a:lnTo>
                    <a:pt x="136920" y="233443"/>
                  </a:lnTo>
                  <a:lnTo>
                    <a:pt x="109660" y="270070"/>
                  </a:lnTo>
                  <a:lnTo>
                    <a:pt x="85090" y="308694"/>
                  </a:lnTo>
                  <a:lnTo>
                    <a:pt x="63345" y="349175"/>
                  </a:lnTo>
                  <a:lnTo>
                    <a:pt x="44567" y="391376"/>
                  </a:lnTo>
                  <a:lnTo>
                    <a:pt x="28892" y="435157"/>
                  </a:lnTo>
                  <a:lnTo>
                    <a:pt x="16459" y="480379"/>
                  </a:lnTo>
                  <a:lnTo>
                    <a:pt x="7407" y="526906"/>
                  </a:lnTo>
                  <a:lnTo>
                    <a:pt x="1875" y="574597"/>
                  </a:lnTo>
                  <a:lnTo>
                    <a:pt x="0" y="623316"/>
                  </a:lnTo>
                  <a:lnTo>
                    <a:pt x="0" y="3116564"/>
                  </a:lnTo>
                  <a:lnTo>
                    <a:pt x="1875" y="3165278"/>
                  </a:lnTo>
                  <a:lnTo>
                    <a:pt x="7407" y="3212966"/>
                  </a:lnTo>
                  <a:lnTo>
                    <a:pt x="16459" y="3259490"/>
                  </a:lnTo>
                  <a:lnTo>
                    <a:pt x="28892" y="3304711"/>
                  </a:lnTo>
                  <a:lnTo>
                    <a:pt x="44567" y="3348491"/>
                  </a:lnTo>
                  <a:lnTo>
                    <a:pt x="63345" y="3390692"/>
                  </a:lnTo>
                  <a:lnTo>
                    <a:pt x="85090" y="3431174"/>
                  </a:lnTo>
                  <a:lnTo>
                    <a:pt x="109660" y="3469799"/>
                  </a:lnTo>
                  <a:lnTo>
                    <a:pt x="136920" y="3506428"/>
                  </a:lnTo>
                  <a:lnTo>
                    <a:pt x="166729" y="3540924"/>
                  </a:lnTo>
                  <a:lnTo>
                    <a:pt x="198949" y="3573147"/>
                  </a:lnTo>
                  <a:lnTo>
                    <a:pt x="233443" y="3602959"/>
                  </a:lnTo>
                  <a:lnTo>
                    <a:pt x="270070" y="3630221"/>
                  </a:lnTo>
                  <a:lnTo>
                    <a:pt x="308694" y="3654794"/>
                  </a:lnTo>
                  <a:lnTo>
                    <a:pt x="349175" y="3676541"/>
                  </a:lnTo>
                  <a:lnTo>
                    <a:pt x="391376" y="3695322"/>
                  </a:lnTo>
                  <a:lnTo>
                    <a:pt x="435157" y="3711000"/>
                  </a:lnTo>
                  <a:lnTo>
                    <a:pt x="480379" y="3723434"/>
                  </a:lnTo>
                  <a:lnTo>
                    <a:pt x="526906" y="3732488"/>
                  </a:lnTo>
                  <a:lnTo>
                    <a:pt x="574597" y="3738021"/>
                  </a:lnTo>
                  <a:lnTo>
                    <a:pt x="623316" y="3739897"/>
                  </a:lnTo>
                  <a:lnTo>
                    <a:pt x="5077968" y="3739897"/>
                  </a:lnTo>
                  <a:lnTo>
                    <a:pt x="5126686" y="3738021"/>
                  </a:lnTo>
                  <a:lnTo>
                    <a:pt x="5174377" y="3732488"/>
                  </a:lnTo>
                  <a:lnTo>
                    <a:pt x="5220904" y="3723434"/>
                  </a:lnTo>
                  <a:lnTo>
                    <a:pt x="5266127" y="3711000"/>
                  </a:lnTo>
                  <a:lnTo>
                    <a:pt x="5309907" y="3695322"/>
                  </a:lnTo>
                  <a:lnTo>
                    <a:pt x="5352108" y="3676541"/>
                  </a:lnTo>
                  <a:lnTo>
                    <a:pt x="5392589" y="3654794"/>
                  </a:lnTo>
                  <a:lnTo>
                    <a:pt x="5431213" y="3630221"/>
                  </a:lnTo>
                  <a:lnTo>
                    <a:pt x="5467841" y="3602959"/>
                  </a:lnTo>
                  <a:lnTo>
                    <a:pt x="5502334" y="3573147"/>
                  </a:lnTo>
                  <a:lnTo>
                    <a:pt x="5534554" y="3540924"/>
                  </a:lnTo>
                  <a:lnTo>
                    <a:pt x="5564364" y="3506428"/>
                  </a:lnTo>
                  <a:lnTo>
                    <a:pt x="5591623" y="3469799"/>
                  </a:lnTo>
                  <a:lnTo>
                    <a:pt x="5616194" y="3431174"/>
                  </a:lnTo>
                  <a:lnTo>
                    <a:pt x="5637938" y="3390692"/>
                  </a:lnTo>
                  <a:lnTo>
                    <a:pt x="5656716" y="3348491"/>
                  </a:lnTo>
                  <a:lnTo>
                    <a:pt x="5672391" y="3304711"/>
                  </a:lnTo>
                  <a:lnTo>
                    <a:pt x="5684824" y="3259490"/>
                  </a:lnTo>
                  <a:lnTo>
                    <a:pt x="5693876" y="3212966"/>
                  </a:lnTo>
                  <a:lnTo>
                    <a:pt x="5699409" y="3165278"/>
                  </a:lnTo>
                  <a:lnTo>
                    <a:pt x="5701284" y="3116564"/>
                  </a:lnTo>
                  <a:lnTo>
                    <a:pt x="5701284" y="623316"/>
                  </a:lnTo>
                  <a:lnTo>
                    <a:pt x="5699409" y="574597"/>
                  </a:lnTo>
                  <a:lnTo>
                    <a:pt x="5693876" y="526906"/>
                  </a:lnTo>
                  <a:lnTo>
                    <a:pt x="5684824" y="480379"/>
                  </a:lnTo>
                  <a:lnTo>
                    <a:pt x="5672391" y="435157"/>
                  </a:lnTo>
                  <a:lnTo>
                    <a:pt x="5656716" y="391376"/>
                  </a:lnTo>
                  <a:lnTo>
                    <a:pt x="5637938" y="349175"/>
                  </a:lnTo>
                  <a:lnTo>
                    <a:pt x="5616194" y="308694"/>
                  </a:lnTo>
                  <a:lnTo>
                    <a:pt x="5591623" y="270070"/>
                  </a:lnTo>
                  <a:lnTo>
                    <a:pt x="5564364" y="233443"/>
                  </a:lnTo>
                  <a:lnTo>
                    <a:pt x="5534554" y="198949"/>
                  </a:lnTo>
                  <a:lnTo>
                    <a:pt x="5502334" y="166729"/>
                  </a:lnTo>
                  <a:lnTo>
                    <a:pt x="5467841" y="136920"/>
                  </a:lnTo>
                  <a:lnTo>
                    <a:pt x="5431213" y="109660"/>
                  </a:lnTo>
                  <a:lnTo>
                    <a:pt x="5392589" y="85090"/>
                  </a:lnTo>
                  <a:lnTo>
                    <a:pt x="5352108" y="63345"/>
                  </a:lnTo>
                  <a:lnTo>
                    <a:pt x="5309907" y="44567"/>
                  </a:lnTo>
                  <a:lnTo>
                    <a:pt x="5266127" y="28892"/>
                  </a:lnTo>
                  <a:lnTo>
                    <a:pt x="5220904" y="16459"/>
                  </a:lnTo>
                  <a:lnTo>
                    <a:pt x="5174377" y="7407"/>
                  </a:lnTo>
                  <a:lnTo>
                    <a:pt x="5126686" y="1875"/>
                  </a:lnTo>
                  <a:lnTo>
                    <a:pt x="5077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60592" y="2537459"/>
              <a:ext cx="5701665" cy="3740150"/>
            </a:xfrm>
            <a:custGeom>
              <a:avLst/>
              <a:gdLst/>
              <a:ahLst/>
              <a:cxnLst/>
              <a:rect l="l" t="t" r="r" b="b"/>
              <a:pathLst>
                <a:path w="5701665" h="3740150">
                  <a:moveTo>
                    <a:pt x="0" y="623316"/>
                  </a:moveTo>
                  <a:lnTo>
                    <a:pt x="1875" y="574597"/>
                  </a:lnTo>
                  <a:lnTo>
                    <a:pt x="7407" y="526906"/>
                  </a:lnTo>
                  <a:lnTo>
                    <a:pt x="16459" y="480379"/>
                  </a:lnTo>
                  <a:lnTo>
                    <a:pt x="28892" y="435157"/>
                  </a:lnTo>
                  <a:lnTo>
                    <a:pt x="44567" y="391376"/>
                  </a:lnTo>
                  <a:lnTo>
                    <a:pt x="63345" y="349175"/>
                  </a:lnTo>
                  <a:lnTo>
                    <a:pt x="85090" y="308694"/>
                  </a:lnTo>
                  <a:lnTo>
                    <a:pt x="109660" y="270070"/>
                  </a:lnTo>
                  <a:lnTo>
                    <a:pt x="136920" y="233443"/>
                  </a:lnTo>
                  <a:lnTo>
                    <a:pt x="166729" y="198949"/>
                  </a:lnTo>
                  <a:lnTo>
                    <a:pt x="198949" y="166729"/>
                  </a:lnTo>
                  <a:lnTo>
                    <a:pt x="233443" y="136920"/>
                  </a:lnTo>
                  <a:lnTo>
                    <a:pt x="270070" y="109660"/>
                  </a:lnTo>
                  <a:lnTo>
                    <a:pt x="308694" y="85090"/>
                  </a:lnTo>
                  <a:lnTo>
                    <a:pt x="349175" y="63345"/>
                  </a:lnTo>
                  <a:lnTo>
                    <a:pt x="391376" y="44567"/>
                  </a:lnTo>
                  <a:lnTo>
                    <a:pt x="435157" y="28892"/>
                  </a:lnTo>
                  <a:lnTo>
                    <a:pt x="480379" y="16459"/>
                  </a:lnTo>
                  <a:lnTo>
                    <a:pt x="526906" y="7407"/>
                  </a:lnTo>
                  <a:lnTo>
                    <a:pt x="574597" y="1875"/>
                  </a:lnTo>
                  <a:lnTo>
                    <a:pt x="623316" y="0"/>
                  </a:lnTo>
                  <a:lnTo>
                    <a:pt x="5077968" y="0"/>
                  </a:lnTo>
                  <a:lnTo>
                    <a:pt x="5126686" y="1875"/>
                  </a:lnTo>
                  <a:lnTo>
                    <a:pt x="5174377" y="7407"/>
                  </a:lnTo>
                  <a:lnTo>
                    <a:pt x="5220904" y="16459"/>
                  </a:lnTo>
                  <a:lnTo>
                    <a:pt x="5266127" y="28892"/>
                  </a:lnTo>
                  <a:lnTo>
                    <a:pt x="5309907" y="44567"/>
                  </a:lnTo>
                  <a:lnTo>
                    <a:pt x="5352108" y="63345"/>
                  </a:lnTo>
                  <a:lnTo>
                    <a:pt x="5392589" y="85090"/>
                  </a:lnTo>
                  <a:lnTo>
                    <a:pt x="5431213" y="109660"/>
                  </a:lnTo>
                  <a:lnTo>
                    <a:pt x="5467841" y="136920"/>
                  </a:lnTo>
                  <a:lnTo>
                    <a:pt x="5502334" y="166729"/>
                  </a:lnTo>
                  <a:lnTo>
                    <a:pt x="5534554" y="198949"/>
                  </a:lnTo>
                  <a:lnTo>
                    <a:pt x="5564364" y="233443"/>
                  </a:lnTo>
                  <a:lnTo>
                    <a:pt x="5591623" y="270070"/>
                  </a:lnTo>
                  <a:lnTo>
                    <a:pt x="5616194" y="308694"/>
                  </a:lnTo>
                  <a:lnTo>
                    <a:pt x="5637938" y="349175"/>
                  </a:lnTo>
                  <a:lnTo>
                    <a:pt x="5656716" y="391376"/>
                  </a:lnTo>
                  <a:lnTo>
                    <a:pt x="5672391" y="435157"/>
                  </a:lnTo>
                  <a:lnTo>
                    <a:pt x="5684824" y="480379"/>
                  </a:lnTo>
                  <a:lnTo>
                    <a:pt x="5693876" y="526906"/>
                  </a:lnTo>
                  <a:lnTo>
                    <a:pt x="5699409" y="574597"/>
                  </a:lnTo>
                  <a:lnTo>
                    <a:pt x="5701284" y="623316"/>
                  </a:lnTo>
                  <a:lnTo>
                    <a:pt x="5701284" y="3116564"/>
                  </a:lnTo>
                  <a:lnTo>
                    <a:pt x="5699409" y="3165278"/>
                  </a:lnTo>
                  <a:lnTo>
                    <a:pt x="5693876" y="3212966"/>
                  </a:lnTo>
                  <a:lnTo>
                    <a:pt x="5684824" y="3259490"/>
                  </a:lnTo>
                  <a:lnTo>
                    <a:pt x="5672391" y="3304711"/>
                  </a:lnTo>
                  <a:lnTo>
                    <a:pt x="5656716" y="3348491"/>
                  </a:lnTo>
                  <a:lnTo>
                    <a:pt x="5637938" y="3390692"/>
                  </a:lnTo>
                  <a:lnTo>
                    <a:pt x="5616194" y="3431174"/>
                  </a:lnTo>
                  <a:lnTo>
                    <a:pt x="5591623" y="3469799"/>
                  </a:lnTo>
                  <a:lnTo>
                    <a:pt x="5564364" y="3506428"/>
                  </a:lnTo>
                  <a:lnTo>
                    <a:pt x="5534554" y="3540924"/>
                  </a:lnTo>
                  <a:lnTo>
                    <a:pt x="5502334" y="3573147"/>
                  </a:lnTo>
                  <a:lnTo>
                    <a:pt x="5467841" y="3602959"/>
                  </a:lnTo>
                  <a:lnTo>
                    <a:pt x="5431213" y="3630221"/>
                  </a:lnTo>
                  <a:lnTo>
                    <a:pt x="5392589" y="3654794"/>
                  </a:lnTo>
                  <a:lnTo>
                    <a:pt x="5352108" y="3676541"/>
                  </a:lnTo>
                  <a:lnTo>
                    <a:pt x="5309907" y="3695322"/>
                  </a:lnTo>
                  <a:lnTo>
                    <a:pt x="5266127" y="3711000"/>
                  </a:lnTo>
                  <a:lnTo>
                    <a:pt x="5220904" y="3723434"/>
                  </a:lnTo>
                  <a:lnTo>
                    <a:pt x="5174377" y="3732488"/>
                  </a:lnTo>
                  <a:lnTo>
                    <a:pt x="5126686" y="3738021"/>
                  </a:lnTo>
                  <a:lnTo>
                    <a:pt x="5077968" y="3739897"/>
                  </a:lnTo>
                  <a:lnTo>
                    <a:pt x="623316" y="3739897"/>
                  </a:lnTo>
                  <a:lnTo>
                    <a:pt x="574597" y="3738021"/>
                  </a:lnTo>
                  <a:lnTo>
                    <a:pt x="526906" y="3732488"/>
                  </a:lnTo>
                  <a:lnTo>
                    <a:pt x="480379" y="3723434"/>
                  </a:lnTo>
                  <a:lnTo>
                    <a:pt x="435157" y="3711000"/>
                  </a:lnTo>
                  <a:lnTo>
                    <a:pt x="391376" y="3695322"/>
                  </a:lnTo>
                  <a:lnTo>
                    <a:pt x="349175" y="3676541"/>
                  </a:lnTo>
                  <a:lnTo>
                    <a:pt x="308694" y="3654794"/>
                  </a:lnTo>
                  <a:lnTo>
                    <a:pt x="270070" y="3630221"/>
                  </a:lnTo>
                  <a:lnTo>
                    <a:pt x="233443" y="3602959"/>
                  </a:lnTo>
                  <a:lnTo>
                    <a:pt x="198949" y="3573147"/>
                  </a:lnTo>
                  <a:lnTo>
                    <a:pt x="166729" y="3540924"/>
                  </a:lnTo>
                  <a:lnTo>
                    <a:pt x="136920" y="3506428"/>
                  </a:lnTo>
                  <a:lnTo>
                    <a:pt x="109660" y="3469799"/>
                  </a:lnTo>
                  <a:lnTo>
                    <a:pt x="85090" y="3431174"/>
                  </a:lnTo>
                  <a:lnTo>
                    <a:pt x="63345" y="3390692"/>
                  </a:lnTo>
                  <a:lnTo>
                    <a:pt x="44567" y="3348491"/>
                  </a:lnTo>
                  <a:lnTo>
                    <a:pt x="28892" y="3304711"/>
                  </a:lnTo>
                  <a:lnTo>
                    <a:pt x="16459" y="3259490"/>
                  </a:lnTo>
                  <a:lnTo>
                    <a:pt x="7407" y="3212966"/>
                  </a:lnTo>
                  <a:lnTo>
                    <a:pt x="1875" y="3165278"/>
                  </a:lnTo>
                  <a:lnTo>
                    <a:pt x="0" y="3116564"/>
                  </a:lnTo>
                  <a:lnTo>
                    <a:pt x="0" y="623316"/>
                  </a:lnTo>
                  <a:close/>
                </a:path>
              </a:pathLst>
            </a:custGeom>
            <a:ln w="1219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6116" y="2670047"/>
              <a:ext cx="1472183" cy="14508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192" y="4690871"/>
              <a:ext cx="816864" cy="1219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6116" y="5224271"/>
              <a:ext cx="737616" cy="73761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4729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Amazon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85" dirty="0">
                <a:solidFill>
                  <a:schemeClr val="tx1"/>
                </a:solidFill>
              </a:rPr>
              <a:t>EC2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85" dirty="0">
                <a:solidFill>
                  <a:schemeClr val="tx1"/>
                </a:solidFill>
              </a:rPr>
              <a:t>–Remote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Access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1643" y="5177408"/>
            <a:ext cx="24174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3025" algn="r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latin typeface="Trebuchet MS"/>
                <a:cs typeface="Trebuchet MS"/>
              </a:rPr>
              <a:t>RDP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235" dirty="0">
                <a:latin typeface="Trebuchet MS"/>
                <a:cs typeface="Trebuchet MS"/>
              </a:rPr>
              <a:t>–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Remote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Desktop</a:t>
            </a:r>
            <a:endParaRPr sz="18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TCP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port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3389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60703" y="3433571"/>
            <a:ext cx="1915795" cy="1790700"/>
            <a:chOff x="1060703" y="3433571"/>
            <a:chExt cx="1915795" cy="17907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5439" y="3864863"/>
              <a:ext cx="1360932" cy="13594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703" y="3433571"/>
              <a:ext cx="1110995" cy="1110995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42888" y="3982211"/>
            <a:ext cx="1056132" cy="98602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13739" y="1610995"/>
            <a:ext cx="10991215" cy="3572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At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the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moment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creation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instance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it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is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defined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which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key-pair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will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be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used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to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access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instance.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rebuchet MS"/>
              <a:cs typeface="Trebuchet MS"/>
            </a:endParaRPr>
          </a:p>
          <a:p>
            <a:pPr marL="615315">
              <a:lnSpc>
                <a:spcPts val="2125"/>
              </a:lnSpc>
              <a:tabLst>
                <a:tab pos="8446770" algn="l"/>
              </a:tabLst>
            </a:pPr>
            <a:r>
              <a:rPr sz="1800" dirty="0">
                <a:latin typeface="Arial"/>
                <a:cs typeface="Arial"/>
              </a:rPr>
              <a:t>“A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key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pair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consists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public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key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that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AWS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stores,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	</a:t>
            </a:r>
            <a:r>
              <a:rPr sz="1800" spc="90" dirty="0">
                <a:latin typeface="Trebuchet MS"/>
                <a:cs typeface="Trebuchet MS"/>
              </a:rPr>
              <a:t>AWS</a:t>
            </a:r>
            <a:endParaRPr sz="1800">
              <a:latin typeface="Trebuchet MS"/>
              <a:cs typeface="Trebuchet MS"/>
            </a:endParaRPr>
          </a:p>
          <a:p>
            <a:pPr marL="615315">
              <a:lnSpc>
                <a:spcPts val="2125"/>
              </a:lnSpc>
            </a:pPr>
            <a:r>
              <a:rPr sz="1800" u="heavy" spc="-5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a</a:t>
            </a:r>
            <a:r>
              <a:rPr sz="1800" u="heavy" spc="-10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10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private</a:t>
            </a:r>
            <a:r>
              <a:rPr sz="1800" b="1" u="heavy" spc="20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key</a:t>
            </a:r>
            <a:r>
              <a:rPr sz="1800" b="1" u="heavy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 file</a:t>
            </a:r>
            <a:r>
              <a:rPr sz="1800" b="1" u="heavy" spc="-15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that</a:t>
            </a:r>
            <a:r>
              <a:rPr sz="1800" u="heavy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10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you</a:t>
            </a:r>
            <a:r>
              <a:rPr sz="1800" u="heavy" spc="10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uFill>
                  <a:solidFill>
                    <a:srgbClr val="2E94F2"/>
                  </a:solidFill>
                </a:uFill>
                <a:latin typeface="Arial"/>
                <a:cs typeface="Arial"/>
              </a:rPr>
              <a:t>store</a:t>
            </a:r>
            <a:r>
              <a:rPr sz="1800" dirty="0">
                <a:latin typeface="Arial"/>
                <a:cs typeface="Arial"/>
              </a:rPr>
              <a:t>.”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R="99060" algn="r">
              <a:lnSpc>
                <a:spcPct val="100000"/>
              </a:lnSpc>
              <a:spcBef>
                <a:spcPts val="1685"/>
              </a:spcBef>
            </a:pPr>
            <a:r>
              <a:rPr sz="1800" spc="114" dirty="0">
                <a:latin typeface="Trebuchet MS"/>
                <a:cs typeface="Trebuchet MS"/>
              </a:rPr>
              <a:t>SSH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235" dirty="0">
                <a:latin typeface="Trebuchet MS"/>
                <a:cs typeface="Trebuchet MS"/>
              </a:rPr>
              <a:t>–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Command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Line</a:t>
            </a:r>
            <a:endParaRPr sz="1800">
              <a:latin typeface="Trebuchet MS"/>
              <a:cs typeface="Trebuchet MS"/>
            </a:endParaRPr>
          </a:p>
          <a:p>
            <a:pPr marR="140335" algn="r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TCP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port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22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rebuchet MS"/>
              <a:cs typeface="Trebuchet MS"/>
            </a:endParaRPr>
          </a:p>
          <a:p>
            <a:pPr marR="9845675" algn="ctr">
              <a:lnSpc>
                <a:spcPct val="100000"/>
              </a:lnSpc>
            </a:pPr>
            <a:r>
              <a:rPr sz="1800" spc="35" dirty="0">
                <a:latin typeface="Trebuchet MS"/>
                <a:cs typeface="Trebuchet MS"/>
              </a:rPr>
              <a:t>P</a:t>
            </a:r>
            <a:r>
              <a:rPr sz="1800" spc="-60" dirty="0">
                <a:latin typeface="Trebuchet MS"/>
                <a:cs typeface="Trebuchet MS"/>
              </a:rPr>
              <a:t>riva</a:t>
            </a:r>
            <a:r>
              <a:rPr sz="1800" spc="-70" dirty="0">
                <a:latin typeface="Trebuchet MS"/>
                <a:cs typeface="Trebuchet MS"/>
              </a:rPr>
              <a:t>t</a:t>
            </a:r>
            <a:r>
              <a:rPr sz="1800" spc="-50" dirty="0">
                <a:latin typeface="Trebuchet MS"/>
                <a:cs typeface="Trebuchet MS"/>
              </a:rPr>
              <a:t>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K</a:t>
            </a:r>
            <a:r>
              <a:rPr sz="1800" spc="-30" dirty="0">
                <a:latin typeface="Trebuchet MS"/>
                <a:cs typeface="Trebuchet MS"/>
              </a:rPr>
              <a:t>ey</a:t>
            </a:r>
            <a:endParaRPr sz="1800">
              <a:latin typeface="Trebuchet MS"/>
              <a:cs typeface="Trebuchet MS"/>
            </a:endParaRPr>
          </a:p>
          <a:p>
            <a:pPr marL="2110740" algn="ctr">
              <a:lnSpc>
                <a:spcPct val="100000"/>
              </a:lnSpc>
              <a:spcBef>
                <a:spcPts val="380"/>
              </a:spcBef>
            </a:pPr>
            <a:r>
              <a:rPr sz="1800" spc="-35" dirty="0">
                <a:latin typeface="Trebuchet MS"/>
                <a:cs typeface="Trebuchet MS"/>
              </a:rPr>
              <a:t>Public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Key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22297" y="5209413"/>
            <a:ext cx="1392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rebuchet MS"/>
                <a:cs typeface="Trebuchet MS"/>
              </a:rPr>
              <a:t>Administrator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2771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85" dirty="0">
                <a:solidFill>
                  <a:schemeClr val="tx1"/>
                </a:solidFill>
              </a:rPr>
              <a:t>EC2</a:t>
            </a:r>
            <a:r>
              <a:rPr sz="2800" spc="-145" dirty="0">
                <a:solidFill>
                  <a:schemeClr val="tx1"/>
                </a:solidFill>
              </a:rPr>
              <a:t> </a:t>
            </a:r>
            <a:r>
              <a:rPr sz="2800" spc="75" dirty="0">
                <a:solidFill>
                  <a:schemeClr val="tx1"/>
                </a:solidFill>
              </a:rPr>
              <a:t>Auto</a:t>
            </a:r>
            <a:r>
              <a:rPr sz="2800" spc="-140" dirty="0">
                <a:solidFill>
                  <a:schemeClr val="tx1"/>
                </a:solidFill>
              </a:rPr>
              <a:t> </a:t>
            </a:r>
            <a:r>
              <a:rPr sz="2800" spc="50" dirty="0">
                <a:solidFill>
                  <a:schemeClr val="tx1"/>
                </a:solidFill>
              </a:rPr>
              <a:t>Scaling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93126" y="2794761"/>
            <a:ext cx="3402329" cy="3158490"/>
            <a:chOff x="7993126" y="2794761"/>
            <a:chExt cx="3402329" cy="3158490"/>
          </a:xfrm>
        </p:grpSpPr>
        <p:sp>
          <p:nvSpPr>
            <p:cNvPr id="5" name="object 5"/>
            <p:cNvSpPr/>
            <p:nvPr/>
          </p:nvSpPr>
          <p:spPr>
            <a:xfrm>
              <a:off x="9313164" y="4146803"/>
              <a:ext cx="495934" cy="356870"/>
            </a:xfrm>
            <a:custGeom>
              <a:avLst/>
              <a:gdLst/>
              <a:ahLst/>
              <a:cxnLst/>
              <a:rect l="l" t="t" r="r" b="b"/>
              <a:pathLst>
                <a:path w="495934" h="356870">
                  <a:moveTo>
                    <a:pt x="495554" y="0"/>
                  </a:moveTo>
                  <a:lnTo>
                    <a:pt x="495300" y="317246"/>
                  </a:lnTo>
                </a:path>
                <a:path w="495934" h="356870">
                  <a:moveTo>
                    <a:pt x="254" y="39624"/>
                  </a:moveTo>
                  <a:lnTo>
                    <a:pt x="0" y="356870"/>
                  </a:lnTo>
                </a:path>
              </a:pathLst>
            </a:custGeom>
            <a:ln w="12192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58834" y="2804921"/>
              <a:ext cx="2426335" cy="3138170"/>
            </a:xfrm>
            <a:custGeom>
              <a:avLst/>
              <a:gdLst/>
              <a:ahLst/>
              <a:cxnLst/>
              <a:rect l="l" t="t" r="r" b="b"/>
              <a:pathLst>
                <a:path w="2426334" h="3138170">
                  <a:moveTo>
                    <a:pt x="0" y="238252"/>
                  </a:moveTo>
                  <a:lnTo>
                    <a:pt x="4840" y="190239"/>
                  </a:lnTo>
                  <a:lnTo>
                    <a:pt x="18724" y="145518"/>
                  </a:lnTo>
                  <a:lnTo>
                    <a:pt x="40692" y="105047"/>
                  </a:lnTo>
                  <a:lnTo>
                    <a:pt x="69786" y="69786"/>
                  </a:lnTo>
                  <a:lnTo>
                    <a:pt x="105047" y="40692"/>
                  </a:lnTo>
                  <a:lnTo>
                    <a:pt x="145518" y="18724"/>
                  </a:lnTo>
                  <a:lnTo>
                    <a:pt x="190239" y="4840"/>
                  </a:lnTo>
                  <a:lnTo>
                    <a:pt x="238252" y="0"/>
                  </a:lnTo>
                  <a:lnTo>
                    <a:pt x="2187956" y="0"/>
                  </a:lnTo>
                  <a:lnTo>
                    <a:pt x="2235968" y="4840"/>
                  </a:lnTo>
                  <a:lnTo>
                    <a:pt x="2280689" y="18724"/>
                  </a:lnTo>
                  <a:lnTo>
                    <a:pt x="2321160" y="40692"/>
                  </a:lnTo>
                  <a:lnTo>
                    <a:pt x="2356421" y="69786"/>
                  </a:lnTo>
                  <a:lnTo>
                    <a:pt x="2385515" y="105047"/>
                  </a:lnTo>
                  <a:lnTo>
                    <a:pt x="2407483" y="145518"/>
                  </a:lnTo>
                  <a:lnTo>
                    <a:pt x="2421367" y="190239"/>
                  </a:lnTo>
                  <a:lnTo>
                    <a:pt x="2426208" y="238252"/>
                  </a:lnTo>
                  <a:lnTo>
                    <a:pt x="2426208" y="2899714"/>
                  </a:lnTo>
                  <a:lnTo>
                    <a:pt x="2421367" y="2947718"/>
                  </a:lnTo>
                  <a:lnTo>
                    <a:pt x="2407483" y="2992430"/>
                  </a:lnTo>
                  <a:lnTo>
                    <a:pt x="2385515" y="3032892"/>
                  </a:lnTo>
                  <a:lnTo>
                    <a:pt x="2356421" y="3068145"/>
                  </a:lnTo>
                  <a:lnTo>
                    <a:pt x="2321160" y="3097231"/>
                  </a:lnTo>
                  <a:lnTo>
                    <a:pt x="2280689" y="3119194"/>
                  </a:lnTo>
                  <a:lnTo>
                    <a:pt x="2235968" y="3133073"/>
                  </a:lnTo>
                  <a:lnTo>
                    <a:pt x="2187956" y="3137913"/>
                  </a:lnTo>
                  <a:lnTo>
                    <a:pt x="238252" y="3137913"/>
                  </a:lnTo>
                  <a:lnTo>
                    <a:pt x="190239" y="3133073"/>
                  </a:lnTo>
                  <a:lnTo>
                    <a:pt x="145518" y="3119194"/>
                  </a:lnTo>
                  <a:lnTo>
                    <a:pt x="105047" y="3097231"/>
                  </a:lnTo>
                  <a:lnTo>
                    <a:pt x="69786" y="3068145"/>
                  </a:lnTo>
                  <a:lnTo>
                    <a:pt x="40692" y="3032892"/>
                  </a:lnTo>
                  <a:lnTo>
                    <a:pt x="18724" y="2992430"/>
                  </a:lnTo>
                  <a:lnTo>
                    <a:pt x="4840" y="2947718"/>
                  </a:lnTo>
                  <a:lnTo>
                    <a:pt x="0" y="2899714"/>
                  </a:lnTo>
                  <a:lnTo>
                    <a:pt x="0" y="238252"/>
                  </a:lnTo>
                  <a:close/>
                </a:path>
              </a:pathLst>
            </a:custGeom>
            <a:ln w="19812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99476" y="4146803"/>
              <a:ext cx="501650" cy="317500"/>
            </a:xfrm>
            <a:custGeom>
              <a:avLst/>
              <a:gdLst/>
              <a:ahLst/>
              <a:cxnLst/>
              <a:rect l="l" t="t" r="r" b="b"/>
              <a:pathLst>
                <a:path w="501650" h="317500">
                  <a:moveTo>
                    <a:pt x="501650" y="0"/>
                  </a:moveTo>
                  <a:lnTo>
                    <a:pt x="501396" y="317246"/>
                  </a:lnTo>
                </a:path>
                <a:path w="501650" h="317500">
                  <a:moveTo>
                    <a:pt x="254" y="0"/>
                  </a:moveTo>
                  <a:lnTo>
                    <a:pt x="0" y="317246"/>
                  </a:lnTo>
                </a:path>
              </a:pathLst>
            </a:custGeom>
            <a:ln w="12192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4025" y="1304883"/>
            <a:ext cx="3728720" cy="72644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sz="2000" spc="-20" dirty="0">
                <a:latin typeface="Trebuchet MS"/>
                <a:cs typeface="Trebuchet MS"/>
              </a:rPr>
              <a:t>Horizontal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growth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of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instances</a:t>
            </a:r>
            <a:endParaRPr sz="2000">
              <a:latin typeface="Trebuchet MS"/>
              <a:cs typeface="Trebuchet MS"/>
            </a:endParaRPr>
          </a:p>
          <a:p>
            <a:pPr marL="698500" lvl="1" indent="-22987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15" dirty="0">
                <a:latin typeface="Trebuchet MS"/>
                <a:cs typeface="Trebuchet MS"/>
              </a:rPr>
              <a:t>Provision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Deprovision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4025" y="2393057"/>
            <a:ext cx="4559935" cy="18267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sz="2000" dirty="0">
                <a:latin typeface="Trebuchet MS"/>
                <a:cs typeface="Trebuchet MS"/>
              </a:rPr>
              <a:t>Ensures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High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Availability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D4D4C"/>
              </a:buClr>
              <a:buFont typeface="Arial"/>
              <a:buChar char="•"/>
            </a:pPr>
            <a:endParaRPr sz="2850">
              <a:latin typeface="Trebuchet MS"/>
              <a:cs typeface="Trebuchet MS"/>
            </a:endParaRPr>
          </a:p>
          <a:p>
            <a:pPr marL="297180" indent="-2851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sz="2000" spc="-15" dirty="0">
                <a:latin typeface="Trebuchet MS"/>
                <a:cs typeface="Trebuchet MS"/>
              </a:rPr>
              <a:t>Reduced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costs.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Supply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125" dirty="0">
                <a:latin typeface="Trebuchet MS"/>
                <a:cs typeface="Trebuchet MS"/>
              </a:rPr>
              <a:t>=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Consumption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D4D4C"/>
              </a:buClr>
              <a:buFont typeface="Arial"/>
              <a:buChar char="•"/>
            </a:pPr>
            <a:endParaRPr sz="2850">
              <a:latin typeface="Trebuchet MS"/>
              <a:cs typeface="Trebuchet MS"/>
            </a:endParaRPr>
          </a:p>
          <a:p>
            <a:pPr marL="297180" indent="-285115">
              <a:lnSpc>
                <a:spcPct val="100000"/>
              </a:lnSpc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sz="2000" spc="15" dirty="0">
                <a:latin typeface="Trebuchet MS"/>
                <a:cs typeface="Trebuchet MS"/>
              </a:rPr>
              <a:t>Mini</a:t>
            </a:r>
            <a:r>
              <a:rPr sz="2000" spc="35" dirty="0">
                <a:latin typeface="Trebuchet MS"/>
                <a:cs typeface="Trebuchet MS"/>
              </a:rPr>
              <a:t>m</a:t>
            </a:r>
            <a:r>
              <a:rPr sz="2000" spc="50" dirty="0">
                <a:latin typeface="Trebuchet MS"/>
                <a:cs typeface="Trebuchet MS"/>
              </a:rPr>
              <a:t>um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rebuchet MS"/>
                <a:cs typeface="Trebuchet MS"/>
              </a:rPr>
              <a:t>=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rebuchet MS"/>
                <a:cs typeface="Trebuchet MS"/>
              </a:rPr>
              <a:t>2</a:t>
            </a:r>
            <a:r>
              <a:rPr sz="2000" spc="-310" dirty="0">
                <a:latin typeface="Trebuchet MS"/>
                <a:cs typeface="Trebuchet MS"/>
              </a:rPr>
              <a:t>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Maxim</a:t>
            </a:r>
            <a:r>
              <a:rPr sz="2000" spc="15" dirty="0">
                <a:latin typeface="Trebuchet MS"/>
                <a:cs typeface="Trebuchet MS"/>
              </a:rPr>
              <a:t>u</a:t>
            </a:r>
            <a:r>
              <a:rPr sz="2000" spc="85" dirty="0">
                <a:latin typeface="Trebuchet MS"/>
                <a:cs typeface="Trebuchet MS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rebuchet MS"/>
                <a:cs typeface="Trebuchet MS"/>
              </a:rPr>
              <a:t>=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rebuchet MS"/>
                <a:cs typeface="Trebuchet MS"/>
              </a:rPr>
              <a:t>12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688" y="4523609"/>
            <a:ext cx="3582670" cy="72707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15595" indent="-30353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315595" algn="l"/>
                <a:tab pos="316230" algn="l"/>
              </a:tabLst>
            </a:pPr>
            <a:r>
              <a:rPr sz="2000" spc="-10" dirty="0">
                <a:latin typeface="Trebuchet MS"/>
                <a:cs typeface="Trebuchet MS"/>
              </a:rPr>
              <a:t>Growth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policies</a:t>
            </a:r>
            <a:endParaRPr sz="2000">
              <a:latin typeface="Trebuchet MS"/>
              <a:cs typeface="Trebuchet MS"/>
            </a:endParaRPr>
          </a:p>
          <a:p>
            <a:pPr marL="715010" lvl="1" indent="-30416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1800" spc="-45" dirty="0">
                <a:latin typeface="Trebuchet MS"/>
                <a:cs typeface="Trebuchet MS"/>
              </a:rPr>
              <a:t>CPU,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Memory,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Volumes,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150" dirty="0">
                <a:latin typeface="Trebuchet MS"/>
                <a:cs typeface="Trebuchet MS"/>
              </a:rPr>
              <a:t>etc..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82073" y="5523993"/>
            <a:ext cx="1389380" cy="21672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65" dirty="0">
                <a:latin typeface="Trebuchet MS"/>
                <a:cs typeface="Trebuchet MS"/>
              </a:rPr>
              <a:t>A</a:t>
            </a:r>
            <a:r>
              <a:rPr sz="1300" spc="20" dirty="0">
                <a:latin typeface="Trebuchet MS"/>
                <a:cs typeface="Trebuchet MS"/>
              </a:rPr>
              <a:t>v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65" dirty="0">
                <a:latin typeface="Trebuchet MS"/>
                <a:cs typeface="Trebuchet MS"/>
              </a:rPr>
              <a:t>i</a:t>
            </a:r>
            <a:r>
              <a:rPr sz="1300" spc="-30" dirty="0">
                <a:latin typeface="Trebuchet MS"/>
                <a:cs typeface="Trebuchet MS"/>
              </a:rPr>
              <a:t>lab</a:t>
            </a:r>
            <a:r>
              <a:rPr sz="1300" spc="-15" dirty="0">
                <a:latin typeface="Trebuchet MS"/>
                <a:cs typeface="Trebuchet MS"/>
              </a:rPr>
              <a:t>i</a:t>
            </a:r>
            <a:r>
              <a:rPr sz="1300" spc="-65" dirty="0">
                <a:latin typeface="Trebuchet MS"/>
                <a:cs typeface="Trebuchet MS"/>
              </a:rPr>
              <a:t>l</a:t>
            </a:r>
            <a:r>
              <a:rPr sz="1300" spc="-60" dirty="0">
                <a:latin typeface="Trebuchet MS"/>
                <a:cs typeface="Trebuchet MS"/>
              </a:rPr>
              <a:t>i</a:t>
            </a:r>
            <a:r>
              <a:rPr sz="1300" spc="-30" dirty="0">
                <a:latin typeface="Trebuchet MS"/>
                <a:cs typeface="Trebuchet MS"/>
              </a:rPr>
              <a:t>t</a:t>
            </a:r>
            <a:r>
              <a:rPr sz="1300" spc="5" dirty="0">
                <a:latin typeface="Trebuchet MS"/>
                <a:cs typeface="Trebuchet MS"/>
              </a:rPr>
              <a:t>y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45" dirty="0">
                <a:latin typeface="Trebuchet MS"/>
                <a:cs typeface="Trebuchet MS"/>
              </a:rPr>
              <a:t>Z</a:t>
            </a:r>
            <a:r>
              <a:rPr sz="1300" spc="65" dirty="0">
                <a:latin typeface="Trebuchet MS"/>
                <a:cs typeface="Trebuchet MS"/>
              </a:rPr>
              <a:t>o</a:t>
            </a:r>
            <a:r>
              <a:rPr sz="1300" spc="55" dirty="0">
                <a:latin typeface="Trebuchet MS"/>
                <a:cs typeface="Trebuchet MS"/>
              </a:rPr>
              <a:t>n</a:t>
            </a:r>
            <a:r>
              <a:rPr sz="1300" spc="-20" dirty="0">
                <a:latin typeface="Trebuchet MS"/>
                <a:cs typeface="Trebuchet MS"/>
              </a:rPr>
              <a:t>e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95" dirty="0">
                <a:latin typeface="Trebuchet MS"/>
                <a:cs typeface="Trebuchet MS"/>
              </a:rPr>
              <a:t>2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57366" y="2804922"/>
            <a:ext cx="2467610" cy="3138170"/>
          </a:xfrm>
          <a:custGeom>
            <a:avLst/>
            <a:gdLst/>
            <a:ahLst/>
            <a:cxnLst/>
            <a:rect l="l" t="t" r="r" b="b"/>
            <a:pathLst>
              <a:path w="2467609" h="3138170">
                <a:moveTo>
                  <a:pt x="0" y="242189"/>
                </a:moveTo>
                <a:lnTo>
                  <a:pt x="4921" y="193387"/>
                </a:lnTo>
                <a:lnTo>
                  <a:pt x="19036" y="147929"/>
                </a:lnTo>
                <a:lnTo>
                  <a:pt x="41369" y="106790"/>
                </a:lnTo>
                <a:lnTo>
                  <a:pt x="70945" y="70945"/>
                </a:lnTo>
                <a:lnTo>
                  <a:pt x="106790" y="41369"/>
                </a:lnTo>
                <a:lnTo>
                  <a:pt x="147929" y="19036"/>
                </a:lnTo>
                <a:lnTo>
                  <a:pt x="193387" y="4921"/>
                </a:lnTo>
                <a:lnTo>
                  <a:pt x="242189" y="0"/>
                </a:lnTo>
                <a:lnTo>
                  <a:pt x="2225167" y="0"/>
                </a:lnTo>
                <a:lnTo>
                  <a:pt x="2273969" y="4921"/>
                </a:lnTo>
                <a:lnTo>
                  <a:pt x="2319426" y="19036"/>
                </a:lnTo>
                <a:lnTo>
                  <a:pt x="2360565" y="41369"/>
                </a:lnTo>
                <a:lnTo>
                  <a:pt x="2396410" y="70945"/>
                </a:lnTo>
                <a:lnTo>
                  <a:pt x="2425987" y="106790"/>
                </a:lnTo>
                <a:lnTo>
                  <a:pt x="2448319" y="147929"/>
                </a:lnTo>
                <a:lnTo>
                  <a:pt x="2462434" y="193387"/>
                </a:lnTo>
                <a:lnTo>
                  <a:pt x="2467356" y="242189"/>
                </a:lnTo>
                <a:lnTo>
                  <a:pt x="2467356" y="2895676"/>
                </a:lnTo>
                <a:lnTo>
                  <a:pt x="2462434" y="2944494"/>
                </a:lnTo>
                <a:lnTo>
                  <a:pt x="2448319" y="2989965"/>
                </a:lnTo>
                <a:lnTo>
                  <a:pt x="2425987" y="3031112"/>
                </a:lnTo>
                <a:lnTo>
                  <a:pt x="2396410" y="3066963"/>
                </a:lnTo>
                <a:lnTo>
                  <a:pt x="2360565" y="3096542"/>
                </a:lnTo>
                <a:lnTo>
                  <a:pt x="2319426" y="3118877"/>
                </a:lnTo>
                <a:lnTo>
                  <a:pt x="2273969" y="3132992"/>
                </a:lnTo>
                <a:lnTo>
                  <a:pt x="2225167" y="3137913"/>
                </a:lnTo>
                <a:lnTo>
                  <a:pt x="242189" y="3137913"/>
                </a:lnTo>
                <a:lnTo>
                  <a:pt x="193387" y="3132992"/>
                </a:lnTo>
                <a:lnTo>
                  <a:pt x="147929" y="3118877"/>
                </a:lnTo>
                <a:lnTo>
                  <a:pt x="106790" y="3096542"/>
                </a:lnTo>
                <a:lnTo>
                  <a:pt x="70945" y="3066963"/>
                </a:lnTo>
                <a:lnTo>
                  <a:pt x="41369" y="3031112"/>
                </a:lnTo>
                <a:lnTo>
                  <a:pt x="19036" y="2989965"/>
                </a:lnTo>
                <a:lnTo>
                  <a:pt x="4921" y="2944494"/>
                </a:lnTo>
                <a:lnTo>
                  <a:pt x="0" y="2895676"/>
                </a:lnTo>
                <a:lnTo>
                  <a:pt x="0" y="242189"/>
                </a:lnTo>
                <a:close/>
              </a:path>
            </a:pathLst>
          </a:custGeom>
          <a:ln w="19812">
            <a:solidFill>
              <a:srgbClr val="F7971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00418" y="5523993"/>
            <a:ext cx="1389380" cy="21672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65" dirty="0">
                <a:latin typeface="Trebuchet MS"/>
                <a:cs typeface="Trebuchet MS"/>
              </a:rPr>
              <a:t>A</a:t>
            </a:r>
            <a:r>
              <a:rPr sz="1300" spc="20" dirty="0">
                <a:latin typeface="Trebuchet MS"/>
                <a:cs typeface="Trebuchet MS"/>
              </a:rPr>
              <a:t>v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65" dirty="0">
                <a:latin typeface="Trebuchet MS"/>
                <a:cs typeface="Trebuchet MS"/>
              </a:rPr>
              <a:t>i</a:t>
            </a:r>
            <a:r>
              <a:rPr sz="1300" spc="-30" dirty="0">
                <a:latin typeface="Trebuchet MS"/>
                <a:cs typeface="Trebuchet MS"/>
              </a:rPr>
              <a:t>lab</a:t>
            </a:r>
            <a:r>
              <a:rPr sz="1300" spc="-15" dirty="0">
                <a:latin typeface="Trebuchet MS"/>
                <a:cs typeface="Trebuchet MS"/>
              </a:rPr>
              <a:t>i</a:t>
            </a:r>
            <a:r>
              <a:rPr sz="1300" spc="-65" dirty="0">
                <a:latin typeface="Trebuchet MS"/>
                <a:cs typeface="Trebuchet MS"/>
              </a:rPr>
              <a:t>l</a:t>
            </a:r>
            <a:r>
              <a:rPr sz="1300" spc="-60" dirty="0">
                <a:latin typeface="Trebuchet MS"/>
                <a:cs typeface="Trebuchet MS"/>
              </a:rPr>
              <a:t>i</a:t>
            </a:r>
            <a:r>
              <a:rPr sz="1300" spc="-30" dirty="0">
                <a:latin typeface="Trebuchet MS"/>
                <a:cs typeface="Trebuchet MS"/>
              </a:rPr>
              <a:t>t</a:t>
            </a:r>
            <a:r>
              <a:rPr sz="1300" spc="5" dirty="0">
                <a:latin typeface="Trebuchet MS"/>
                <a:cs typeface="Trebuchet MS"/>
              </a:rPr>
              <a:t>y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45" dirty="0">
                <a:latin typeface="Trebuchet MS"/>
                <a:cs typeface="Trebuchet MS"/>
              </a:rPr>
              <a:t>Z</a:t>
            </a:r>
            <a:r>
              <a:rPr sz="1300" spc="65" dirty="0">
                <a:latin typeface="Trebuchet MS"/>
                <a:cs typeface="Trebuchet MS"/>
              </a:rPr>
              <a:t>o</a:t>
            </a:r>
            <a:r>
              <a:rPr sz="1300" spc="55" dirty="0">
                <a:latin typeface="Trebuchet MS"/>
                <a:cs typeface="Trebuchet MS"/>
              </a:rPr>
              <a:t>n</a:t>
            </a:r>
            <a:r>
              <a:rPr sz="1300" spc="-20" dirty="0">
                <a:latin typeface="Trebuchet MS"/>
                <a:cs typeface="Trebuchet MS"/>
              </a:rPr>
              <a:t>e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95" dirty="0">
                <a:latin typeface="Trebuchet MS"/>
                <a:cs typeface="Trebuchet MS"/>
              </a:rPr>
              <a:t>1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59473" y="3408426"/>
            <a:ext cx="4837430" cy="1819910"/>
          </a:xfrm>
          <a:custGeom>
            <a:avLst/>
            <a:gdLst/>
            <a:ahLst/>
            <a:cxnLst/>
            <a:rect l="l" t="t" r="r" b="b"/>
            <a:pathLst>
              <a:path w="4837430" h="1819910">
                <a:moveTo>
                  <a:pt x="0" y="178689"/>
                </a:moveTo>
                <a:lnTo>
                  <a:pt x="6383" y="131189"/>
                </a:lnTo>
                <a:lnTo>
                  <a:pt x="24398" y="88504"/>
                </a:lnTo>
                <a:lnTo>
                  <a:pt x="52339" y="52339"/>
                </a:lnTo>
                <a:lnTo>
                  <a:pt x="88504" y="24398"/>
                </a:lnTo>
                <a:lnTo>
                  <a:pt x="131189" y="6383"/>
                </a:lnTo>
                <a:lnTo>
                  <a:pt x="178689" y="0"/>
                </a:lnTo>
                <a:lnTo>
                  <a:pt x="4658487" y="0"/>
                </a:lnTo>
                <a:lnTo>
                  <a:pt x="4705986" y="6383"/>
                </a:lnTo>
                <a:lnTo>
                  <a:pt x="4748671" y="24398"/>
                </a:lnTo>
                <a:lnTo>
                  <a:pt x="4784836" y="52339"/>
                </a:lnTo>
                <a:lnTo>
                  <a:pt x="4812777" y="88504"/>
                </a:lnTo>
                <a:lnTo>
                  <a:pt x="4830792" y="131189"/>
                </a:lnTo>
                <a:lnTo>
                  <a:pt x="4837176" y="178689"/>
                </a:lnTo>
                <a:lnTo>
                  <a:pt x="4837176" y="1640967"/>
                </a:lnTo>
                <a:lnTo>
                  <a:pt x="4830792" y="1688466"/>
                </a:lnTo>
                <a:lnTo>
                  <a:pt x="4812777" y="1731151"/>
                </a:lnTo>
                <a:lnTo>
                  <a:pt x="4784836" y="1767316"/>
                </a:lnTo>
                <a:lnTo>
                  <a:pt x="4748671" y="1795257"/>
                </a:lnTo>
                <a:lnTo>
                  <a:pt x="4705986" y="1813272"/>
                </a:lnTo>
                <a:lnTo>
                  <a:pt x="4658487" y="1819656"/>
                </a:lnTo>
                <a:lnTo>
                  <a:pt x="178689" y="1819656"/>
                </a:lnTo>
                <a:lnTo>
                  <a:pt x="131189" y="1813272"/>
                </a:lnTo>
                <a:lnTo>
                  <a:pt x="88504" y="1795257"/>
                </a:lnTo>
                <a:lnTo>
                  <a:pt x="52339" y="1767316"/>
                </a:lnTo>
                <a:lnTo>
                  <a:pt x="24398" y="1731151"/>
                </a:lnTo>
                <a:lnTo>
                  <a:pt x="6383" y="1688466"/>
                </a:lnTo>
                <a:lnTo>
                  <a:pt x="0" y="1640967"/>
                </a:lnTo>
                <a:lnTo>
                  <a:pt x="0" y="178689"/>
                </a:lnTo>
                <a:close/>
              </a:path>
            </a:pathLst>
          </a:custGeom>
          <a:ln w="19812">
            <a:solidFill>
              <a:srgbClr val="46464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23250" y="4987290"/>
            <a:ext cx="14338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Arial"/>
                <a:cs typeface="Arial"/>
              </a:rPr>
              <a:t>Auto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Scaling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60008" y="2060448"/>
            <a:ext cx="5445760" cy="4097020"/>
            <a:chOff x="6160008" y="2060448"/>
            <a:chExt cx="5445760" cy="4097020"/>
          </a:xfrm>
        </p:grpSpPr>
        <p:sp>
          <p:nvSpPr>
            <p:cNvPr id="17" name="object 17"/>
            <p:cNvSpPr/>
            <p:nvPr/>
          </p:nvSpPr>
          <p:spPr>
            <a:xfrm>
              <a:off x="6169914" y="2227326"/>
              <a:ext cx="5425440" cy="3919854"/>
            </a:xfrm>
            <a:custGeom>
              <a:avLst/>
              <a:gdLst/>
              <a:ahLst/>
              <a:cxnLst/>
              <a:rect l="l" t="t" r="r" b="b"/>
              <a:pathLst>
                <a:path w="5425440" h="3919854">
                  <a:moveTo>
                    <a:pt x="0" y="384810"/>
                  </a:moveTo>
                  <a:lnTo>
                    <a:pt x="2999" y="336550"/>
                  </a:lnTo>
                  <a:lnTo>
                    <a:pt x="11755" y="290077"/>
                  </a:lnTo>
                  <a:lnTo>
                    <a:pt x="25908" y="245751"/>
                  </a:lnTo>
                  <a:lnTo>
                    <a:pt x="45097" y="203932"/>
                  </a:lnTo>
                  <a:lnTo>
                    <a:pt x="68959" y="164983"/>
                  </a:lnTo>
                  <a:lnTo>
                    <a:pt x="97135" y="129263"/>
                  </a:lnTo>
                  <a:lnTo>
                    <a:pt x="129263" y="97135"/>
                  </a:lnTo>
                  <a:lnTo>
                    <a:pt x="164983" y="68959"/>
                  </a:lnTo>
                  <a:lnTo>
                    <a:pt x="203932" y="45097"/>
                  </a:lnTo>
                  <a:lnTo>
                    <a:pt x="245751" y="25908"/>
                  </a:lnTo>
                  <a:lnTo>
                    <a:pt x="290077" y="11755"/>
                  </a:lnTo>
                  <a:lnTo>
                    <a:pt x="336550" y="2999"/>
                  </a:lnTo>
                  <a:lnTo>
                    <a:pt x="384810" y="0"/>
                  </a:lnTo>
                  <a:lnTo>
                    <a:pt x="5040630" y="0"/>
                  </a:lnTo>
                  <a:lnTo>
                    <a:pt x="5088889" y="2999"/>
                  </a:lnTo>
                  <a:lnTo>
                    <a:pt x="5135362" y="11755"/>
                  </a:lnTo>
                  <a:lnTo>
                    <a:pt x="5179689" y="25908"/>
                  </a:lnTo>
                  <a:lnTo>
                    <a:pt x="5221507" y="45097"/>
                  </a:lnTo>
                  <a:lnTo>
                    <a:pt x="5260456" y="68959"/>
                  </a:lnTo>
                  <a:lnTo>
                    <a:pt x="5296176" y="97135"/>
                  </a:lnTo>
                  <a:lnTo>
                    <a:pt x="5328304" y="129263"/>
                  </a:lnTo>
                  <a:lnTo>
                    <a:pt x="5356480" y="164983"/>
                  </a:lnTo>
                  <a:lnTo>
                    <a:pt x="5380342" y="203932"/>
                  </a:lnTo>
                  <a:lnTo>
                    <a:pt x="5399531" y="245751"/>
                  </a:lnTo>
                  <a:lnTo>
                    <a:pt x="5413684" y="290077"/>
                  </a:lnTo>
                  <a:lnTo>
                    <a:pt x="5422440" y="336550"/>
                  </a:lnTo>
                  <a:lnTo>
                    <a:pt x="5425440" y="384810"/>
                  </a:lnTo>
                  <a:lnTo>
                    <a:pt x="5425440" y="3534892"/>
                  </a:lnTo>
                  <a:lnTo>
                    <a:pt x="5422440" y="3583164"/>
                  </a:lnTo>
                  <a:lnTo>
                    <a:pt x="5413684" y="3629648"/>
                  </a:lnTo>
                  <a:lnTo>
                    <a:pt x="5399531" y="3673981"/>
                  </a:lnTo>
                  <a:lnTo>
                    <a:pt x="5380342" y="3715804"/>
                  </a:lnTo>
                  <a:lnTo>
                    <a:pt x="5356480" y="3754755"/>
                  </a:lnTo>
                  <a:lnTo>
                    <a:pt x="5328304" y="3790475"/>
                  </a:lnTo>
                  <a:lnTo>
                    <a:pt x="5296176" y="3822602"/>
                  </a:lnTo>
                  <a:lnTo>
                    <a:pt x="5260456" y="3850776"/>
                  </a:lnTo>
                  <a:lnTo>
                    <a:pt x="5221507" y="3874636"/>
                  </a:lnTo>
                  <a:lnTo>
                    <a:pt x="5179689" y="3893822"/>
                  </a:lnTo>
                  <a:lnTo>
                    <a:pt x="5135362" y="3907973"/>
                  </a:lnTo>
                  <a:lnTo>
                    <a:pt x="5088889" y="3916728"/>
                  </a:lnTo>
                  <a:lnTo>
                    <a:pt x="5040630" y="3919726"/>
                  </a:lnTo>
                  <a:lnTo>
                    <a:pt x="384810" y="3919726"/>
                  </a:lnTo>
                  <a:lnTo>
                    <a:pt x="336550" y="3916728"/>
                  </a:lnTo>
                  <a:lnTo>
                    <a:pt x="290077" y="3907973"/>
                  </a:lnTo>
                  <a:lnTo>
                    <a:pt x="245751" y="3893822"/>
                  </a:lnTo>
                  <a:lnTo>
                    <a:pt x="203932" y="3874636"/>
                  </a:lnTo>
                  <a:lnTo>
                    <a:pt x="164983" y="3850776"/>
                  </a:lnTo>
                  <a:lnTo>
                    <a:pt x="129263" y="3822602"/>
                  </a:lnTo>
                  <a:lnTo>
                    <a:pt x="97135" y="3790475"/>
                  </a:lnTo>
                  <a:lnTo>
                    <a:pt x="68959" y="3754755"/>
                  </a:lnTo>
                  <a:lnTo>
                    <a:pt x="45097" y="3715804"/>
                  </a:lnTo>
                  <a:lnTo>
                    <a:pt x="25908" y="3673981"/>
                  </a:lnTo>
                  <a:lnTo>
                    <a:pt x="11755" y="3629648"/>
                  </a:lnTo>
                  <a:lnTo>
                    <a:pt x="2999" y="3583164"/>
                  </a:lnTo>
                  <a:lnTo>
                    <a:pt x="0" y="3534892"/>
                  </a:lnTo>
                  <a:lnTo>
                    <a:pt x="0" y="384810"/>
                  </a:lnTo>
                  <a:close/>
                </a:path>
              </a:pathLst>
            </a:custGeom>
            <a:ln w="19812">
              <a:solidFill>
                <a:srgbClr val="46464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9788" y="3680460"/>
              <a:ext cx="576072" cy="5760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3604" y="3680460"/>
              <a:ext cx="576072" cy="5760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97824" y="2863595"/>
              <a:ext cx="814705" cy="817244"/>
            </a:xfrm>
            <a:custGeom>
              <a:avLst/>
              <a:gdLst/>
              <a:ahLst/>
              <a:cxnLst/>
              <a:rect l="l" t="t" r="r" b="b"/>
              <a:pathLst>
                <a:path w="814704" h="817245">
                  <a:moveTo>
                    <a:pt x="416052" y="0"/>
                  </a:moveTo>
                  <a:lnTo>
                    <a:pt x="416052" y="408432"/>
                  </a:lnTo>
                  <a:lnTo>
                    <a:pt x="814705" y="408432"/>
                  </a:lnTo>
                  <a:lnTo>
                    <a:pt x="814705" y="816864"/>
                  </a:lnTo>
                </a:path>
                <a:path w="814704" h="817245">
                  <a:moveTo>
                    <a:pt x="416052" y="0"/>
                  </a:moveTo>
                  <a:lnTo>
                    <a:pt x="416052" y="408432"/>
                  </a:lnTo>
                  <a:lnTo>
                    <a:pt x="0" y="408432"/>
                  </a:lnTo>
                  <a:lnTo>
                    <a:pt x="0" y="816864"/>
                  </a:lnTo>
                </a:path>
              </a:pathLst>
            </a:custGeom>
            <a:ln w="12192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991" y="2060448"/>
              <a:ext cx="691896" cy="6903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9247" y="3680460"/>
              <a:ext cx="576072" cy="5760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1952" y="3680460"/>
              <a:ext cx="574548" cy="5760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987284" y="2863595"/>
              <a:ext cx="1822450" cy="817244"/>
            </a:xfrm>
            <a:custGeom>
              <a:avLst/>
              <a:gdLst/>
              <a:ahLst/>
              <a:cxnLst/>
              <a:rect l="l" t="t" r="r" b="b"/>
              <a:pathLst>
                <a:path w="1822450" h="817245">
                  <a:moveTo>
                    <a:pt x="926592" y="0"/>
                  </a:moveTo>
                  <a:lnTo>
                    <a:pt x="926592" y="408432"/>
                  </a:lnTo>
                  <a:lnTo>
                    <a:pt x="1822196" y="408432"/>
                  </a:lnTo>
                  <a:lnTo>
                    <a:pt x="1822196" y="816864"/>
                  </a:lnTo>
                </a:path>
                <a:path w="1822450" h="817245">
                  <a:moveTo>
                    <a:pt x="925957" y="0"/>
                  </a:moveTo>
                  <a:lnTo>
                    <a:pt x="925957" y="408432"/>
                  </a:lnTo>
                  <a:lnTo>
                    <a:pt x="0" y="408432"/>
                  </a:lnTo>
                  <a:lnTo>
                    <a:pt x="0" y="816864"/>
                  </a:lnTo>
                </a:path>
              </a:pathLst>
            </a:custGeom>
            <a:ln w="12192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0006" y="3747668"/>
              <a:ext cx="412851" cy="4416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419" y="3680460"/>
              <a:ext cx="576072" cy="5760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5540" y="3694176"/>
              <a:ext cx="574548" cy="5760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0840" y="3694176"/>
              <a:ext cx="576072" cy="57607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961632" y="2863595"/>
              <a:ext cx="3858260" cy="829944"/>
            </a:xfrm>
            <a:custGeom>
              <a:avLst/>
              <a:gdLst/>
              <a:ahLst/>
              <a:cxnLst/>
              <a:rect l="l" t="t" r="r" b="b"/>
              <a:pathLst>
                <a:path w="3858259" h="829945">
                  <a:moveTo>
                    <a:pt x="1952244" y="0"/>
                  </a:moveTo>
                  <a:lnTo>
                    <a:pt x="1952244" y="414909"/>
                  </a:lnTo>
                  <a:lnTo>
                    <a:pt x="3361436" y="414909"/>
                  </a:lnTo>
                  <a:lnTo>
                    <a:pt x="3361436" y="829818"/>
                  </a:lnTo>
                </a:path>
                <a:path w="3858259" h="829945">
                  <a:moveTo>
                    <a:pt x="1952244" y="0"/>
                  </a:moveTo>
                  <a:lnTo>
                    <a:pt x="1952244" y="414909"/>
                  </a:lnTo>
                  <a:lnTo>
                    <a:pt x="3858260" y="414909"/>
                  </a:lnTo>
                  <a:lnTo>
                    <a:pt x="3858260" y="829818"/>
                  </a:lnTo>
                </a:path>
                <a:path w="3858259" h="829945">
                  <a:moveTo>
                    <a:pt x="1952244" y="0"/>
                  </a:moveTo>
                  <a:lnTo>
                    <a:pt x="1952244" y="408432"/>
                  </a:lnTo>
                  <a:lnTo>
                    <a:pt x="496824" y="408432"/>
                  </a:lnTo>
                  <a:lnTo>
                    <a:pt x="496824" y="816864"/>
                  </a:lnTo>
                </a:path>
                <a:path w="3858259" h="829945">
                  <a:moveTo>
                    <a:pt x="1952244" y="0"/>
                  </a:moveTo>
                  <a:lnTo>
                    <a:pt x="1952244" y="408432"/>
                  </a:lnTo>
                  <a:lnTo>
                    <a:pt x="0" y="408432"/>
                  </a:lnTo>
                  <a:lnTo>
                    <a:pt x="0" y="816864"/>
                  </a:lnTo>
                </a:path>
              </a:pathLst>
            </a:custGeom>
            <a:ln w="12192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3604" y="4319016"/>
              <a:ext cx="576072" cy="5760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1952" y="4319016"/>
              <a:ext cx="574548" cy="5760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9247" y="4319016"/>
              <a:ext cx="576072" cy="57607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9788" y="4319016"/>
              <a:ext cx="576072" cy="57607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105644" y="4404360"/>
              <a:ext cx="434340" cy="405765"/>
            </a:xfrm>
            <a:custGeom>
              <a:avLst/>
              <a:gdLst/>
              <a:ahLst/>
              <a:cxnLst/>
              <a:rect l="l" t="t" r="r" b="b"/>
              <a:pathLst>
                <a:path w="434340" h="405764">
                  <a:moveTo>
                    <a:pt x="366776" y="0"/>
                  </a:moveTo>
                  <a:lnTo>
                    <a:pt x="67564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4"/>
                  </a:lnTo>
                  <a:lnTo>
                    <a:pt x="0" y="337820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4" y="405384"/>
                  </a:lnTo>
                  <a:lnTo>
                    <a:pt x="366776" y="405384"/>
                  </a:lnTo>
                  <a:lnTo>
                    <a:pt x="393084" y="400077"/>
                  </a:lnTo>
                  <a:lnTo>
                    <a:pt x="414559" y="385603"/>
                  </a:lnTo>
                  <a:lnTo>
                    <a:pt x="429033" y="364128"/>
                  </a:lnTo>
                  <a:lnTo>
                    <a:pt x="434340" y="337820"/>
                  </a:lnTo>
                  <a:lnTo>
                    <a:pt x="434340" y="67564"/>
                  </a:lnTo>
                  <a:lnTo>
                    <a:pt x="429033" y="41255"/>
                  </a:lnTo>
                  <a:lnTo>
                    <a:pt x="414559" y="19780"/>
                  </a:lnTo>
                  <a:lnTo>
                    <a:pt x="393084" y="5306"/>
                  </a:lnTo>
                  <a:lnTo>
                    <a:pt x="366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105644" y="4404360"/>
              <a:ext cx="434340" cy="405765"/>
            </a:xfrm>
            <a:custGeom>
              <a:avLst/>
              <a:gdLst/>
              <a:ahLst/>
              <a:cxnLst/>
              <a:rect l="l" t="t" r="r" b="b"/>
              <a:pathLst>
                <a:path w="434340" h="405764">
                  <a:moveTo>
                    <a:pt x="0" y="67564"/>
                  </a:moveTo>
                  <a:lnTo>
                    <a:pt x="5306" y="41255"/>
                  </a:lnTo>
                  <a:lnTo>
                    <a:pt x="19780" y="19780"/>
                  </a:lnTo>
                  <a:lnTo>
                    <a:pt x="41255" y="5306"/>
                  </a:lnTo>
                  <a:lnTo>
                    <a:pt x="67564" y="0"/>
                  </a:lnTo>
                  <a:lnTo>
                    <a:pt x="366776" y="0"/>
                  </a:lnTo>
                  <a:lnTo>
                    <a:pt x="393084" y="5306"/>
                  </a:lnTo>
                  <a:lnTo>
                    <a:pt x="414559" y="19780"/>
                  </a:lnTo>
                  <a:lnTo>
                    <a:pt x="429033" y="41255"/>
                  </a:lnTo>
                  <a:lnTo>
                    <a:pt x="434340" y="67564"/>
                  </a:lnTo>
                  <a:lnTo>
                    <a:pt x="434340" y="337820"/>
                  </a:lnTo>
                  <a:lnTo>
                    <a:pt x="429033" y="364128"/>
                  </a:lnTo>
                  <a:lnTo>
                    <a:pt x="414559" y="385603"/>
                  </a:lnTo>
                  <a:lnTo>
                    <a:pt x="393084" y="400077"/>
                  </a:lnTo>
                  <a:lnTo>
                    <a:pt x="366776" y="405384"/>
                  </a:lnTo>
                  <a:lnTo>
                    <a:pt x="67564" y="405384"/>
                  </a:lnTo>
                  <a:lnTo>
                    <a:pt x="41255" y="400077"/>
                  </a:lnTo>
                  <a:lnTo>
                    <a:pt x="19780" y="385603"/>
                  </a:lnTo>
                  <a:lnTo>
                    <a:pt x="5306" y="364128"/>
                  </a:lnTo>
                  <a:lnTo>
                    <a:pt x="0" y="337820"/>
                  </a:lnTo>
                  <a:lnTo>
                    <a:pt x="0" y="67564"/>
                  </a:lnTo>
                  <a:close/>
                </a:path>
              </a:pathLst>
            </a:custGeom>
            <a:ln w="6096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602468" y="4404360"/>
              <a:ext cx="434340" cy="405765"/>
            </a:xfrm>
            <a:custGeom>
              <a:avLst/>
              <a:gdLst/>
              <a:ahLst/>
              <a:cxnLst/>
              <a:rect l="l" t="t" r="r" b="b"/>
              <a:pathLst>
                <a:path w="434340" h="405764">
                  <a:moveTo>
                    <a:pt x="366776" y="0"/>
                  </a:moveTo>
                  <a:lnTo>
                    <a:pt x="67564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4"/>
                  </a:lnTo>
                  <a:lnTo>
                    <a:pt x="0" y="337820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4" y="405384"/>
                  </a:lnTo>
                  <a:lnTo>
                    <a:pt x="366776" y="405384"/>
                  </a:lnTo>
                  <a:lnTo>
                    <a:pt x="393084" y="400077"/>
                  </a:lnTo>
                  <a:lnTo>
                    <a:pt x="414559" y="385603"/>
                  </a:lnTo>
                  <a:lnTo>
                    <a:pt x="429033" y="364128"/>
                  </a:lnTo>
                  <a:lnTo>
                    <a:pt x="434340" y="337820"/>
                  </a:lnTo>
                  <a:lnTo>
                    <a:pt x="434340" y="67564"/>
                  </a:lnTo>
                  <a:lnTo>
                    <a:pt x="429033" y="41255"/>
                  </a:lnTo>
                  <a:lnTo>
                    <a:pt x="414559" y="19780"/>
                  </a:lnTo>
                  <a:lnTo>
                    <a:pt x="393084" y="5306"/>
                  </a:lnTo>
                  <a:lnTo>
                    <a:pt x="366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602468" y="4404360"/>
              <a:ext cx="434340" cy="405765"/>
            </a:xfrm>
            <a:custGeom>
              <a:avLst/>
              <a:gdLst/>
              <a:ahLst/>
              <a:cxnLst/>
              <a:rect l="l" t="t" r="r" b="b"/>
              <a:pathLst>
                <a:path w="434340" h="405764">
                  <a:moveTo>
                    <a:pt x="0" y="67564"/>
                  </a:moveTo>
                  <a:lnTo>
                    <a:pt x="5306" y="41255"/>
                  </a:lnTo>
                  <a:lnTo>
                    <a:pt x="19780" y="19780"/>
                  </a:lnTo>
                  <a:lnTo>
                    <a:pt x="41255" y="5306"/>
                  </a:lnTo>
                  <a:lnTo>
                    <a:pt x="67564" y="0"/>
                  </a:lnTo>
                  <a:lnTo>
                    <a:pt x="366776" y="0"/>
                  </a:lnTo>
                  <a:lnTo>
                    <a:pt x="393084" y="5306"/>
                  </a:lnTo>
                  <a:lnTo>
                    <a:pt x="414559" y="19780"/>
                  </a:lnTo>
                  <a:lnTo>
                    <a:pt x="429033" y="41255"/>
                  </a:lnTo>
                  <a:lnTo>
                    <a:pt x="434340" y="67564"/>
                  </a:lnTo>
                  <a:lnTo>
                    <a:pt x="434340" y="337820"/>
                  </a:lnTo>
                  <a:lnTo>
                    <a:pt x="429033" y="364128"/>
                  </a:lnTo>
                  <a:lnTo>
                    <a:pt x="414559" y="385603"/>
                  </a:lnTo>
                  <a:lnTo>
                    <a:pt x="393084" y="400077"/>
                  </a:lnTo>
                  <a:lnTo>
                    <a:pt x="366776" y="405384"/>
                  </a:lnTo>
                  <a:lnTo>
                    <a:pt x="67564" y="405384"/>
                  </a:lnTo>
                  <a:lnTo>
                    <a:pt x="41255" y="400077"/>
                  </a:lnTo>
                  <a:lnTo>
                    <a:pt x="19780" y="385603"/>
                  </a:lnTo>
                  <a:lnTo>
                    <a:pt x="5306" y="364128"/>
                  </a:lnTo>
                  <a:lnTo>
                    <a:pt x="0" y="337820"/>
                  </a:lnTo>
                  <a:lnTo>
                    <a:pt x="0" y="67564"/>
                  </a:lnTo>
                  <a:close/>
                </a:path>
              </a:pathLst>
            </a:custGeom>
            <a:ln w="6096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43700" y="4405883"/>
              <a:ext cx="434340" cy="403860"/>
            </a:xfrm>
            <a:custGeom>
              <a:avLst/>
              <a:gdLst/>
              <a:ahLst/>
              <a:cxnLst/>
              <a:rect l="l" t="t" r="r" b="b"/>
              <a:pathLst>
                <a:path w="434340" h="403860">
                  <a:moveTo>
                    <a:pt x="367030" y="0"/>
                  </a:moveTo>
                  <a:lnTo>
                    <a:pt x="67310" y="0"/>
                  </a:lnTo>
                  <a:lnTo>
                    <a:pt x="41094" y="5284"/>
                  </a:lnTo>
                  <a:lnTo>
                    <a:pt x="19700" y="19700"/>
                  </a:lnTo>
                  <a:lnTo>
                    <a:pt x="5284" y="41094"/>
                  </a:lnTo>
                  <a:lnTo>
                    <a:pt x="0" y="67310"/>
                  </a:lnTo>
                  <a:lnTo>
                    <a:pt x="0" y="336550"/>
                  </a:lnTo>
                  <a:lnTo>
                    <a:pt x="5284" y="362765"/>
                  </a:lnTo>
                  <a:lnTo>
                    <a:pt x="19700" y="384159"/>
                  </a:lnTo>
                  <a:lnTo>
                    <a:pt x="41094" y="398575"/>
                  </a:lnTo>
                  <a:lnTo>
                    <a:pt x="67310" y="403860"/>
                  </a:lnTo>
                  <a:lnTo>
                    <a:pt x="367030" y="403860"/>
                  </a:lnTo>
                  <a:lnTo>
                    <a:pt x="393245" y="398575"/>
                  </a:lnTo>
                  <a:lnTo>
                    <a:pt x="414639" y="384159"/>
                  </a:lnTo>
                  <a:lnTo>
                    <a:pt x="429055" y="362765"/>
                  </a:lnTo>
                  <a:lnTo>
                    <a:pt x="434340" y="336550"/>
                  </a:lnTo>
                  <a:lnTo>
                    <a:pt x="434340" y="67310"/>
                  </a:lnTo>
                  <a:lnTo>
                    <a:pt x="429055" y="41094"/>
                  </a:lnTo>
                  <a:lnTo>
                    <a:pt x="414639" y="19700"/>
                  </a:lnTo>
                  <a:lnTo>
                    <a:pt x="393245" y="5284"/>
                  </a:lnTo>
                  <a:lnTo>
                    <a:pt x="367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43700" y="4405883"/>
              <a:ext cx="434340" cy="403860"/>
            </a:xfrm>
            <a:custGeom>
              <a:avLst/>
              <a:gdLst/>
              <a:ahLst/>
              <a:cxnLst/>
              <a:rect l="l" t="t" r="r" b="b"/>
              <a:pathLst>
                <a:path w="434340" h="403860">
                  <a:moveTo>
                    <a:pt x="0" y="67310"/>
                  </a:moveTo>
                  <a:lnTo>
                    <a:pt x="5284" y="41094"/>
                  </a:lnTo>
                  <a:lnTo>
                    <a:pt x="19700" y="19700"/>
                  </a:lnTo>
                  <a:lnTo>
                    <a:pt x="41094" y="5284"/>
                  </a:lnTo>
                  <a:lnTo>
                    <a:pt x="67310" y="0"/>
                  </a:lnTo>
                  <a:lnTo>
                    <a:pt x="367030" y="0"/>
                  </a:lnTo>
                  <a:lnTo>
                    <a:pt x="393245" y="5284"/>
                  </a:lnTo>
                  <a:lnTo>
                    <a:pt x="414639" y="19700"/>
                  </a:lnTo>
                  <a:lnTo>
                    <a:pt x="429055" y="41094"/>
                  </a:lnTo>
                  <a:lnTo>
                    <a:pt x="434340" y="67310"/>
                  </a:lnTo>
                  <a:lnTo>
                    <a:pt x="434340" y="336550"/>
                  </a:lnTo>
                  <a:lnTo>
                    <a:pt x="429055" y="362765"/>
                  </a:lnTo>
                  <a:lnTo>
                    <a:pt x="414639" y="384159"/>
                  </a:lnTo>
                  <a:lnTo>
                    <a:pt x="393245" y="398575"/>
                  </a:lnTo>
                  <a:lnTo>
                    <a:pt x="367030" y="403860"/>
                  </a:lnTo>
                  <a:lnTo>
                    <a:pt x="67310" y="403860"/>
                  </a:lnTo>
                  <a:lnTo>
                    <a:pt x="41094" y="398575"/>
                  </a:lnTo>
                  <a:lnTo>
                    <a:pt x="19700" y="384159"/>
                  </a:lnTo>
                  <a:lnTo>
                    <a:pt x="5284" y="362765"/>
                  </a:lnTo>
                  <a:lnTo>
                    <a:pt x="0" y="336550"/>
                  </a:lnTo>
                  <a:lnTo>
                    <a:pt x="0" y="67310"/>
                  </a:lnTo>
                  <a:close/>
                </a:path>
              </a:pathLst>
            </a:custGeom>
            <a:ln w="6096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40524" y="4405883"/>
              <a:ext cx="434340" cy="403860"/>
            </a:xfrm>
            <a:custGeom>
              <a:avLst/>
              <a:gdLst/>
              <a:ahLst/>
              <a:cxnLst/>
              <a:rect l="l" t="t" r="r" b="b"/>
              <a:pathLst>
                <a:path w="434340" h="403860">
                  <a:moveTo>
                    <a:pt x="367030" y="0"/>
                  </a:moveTo>
                  <a:lnTo>
                    <a:pt x="67310" y="0"/>
                  </a:lnTo>
                  <a:lnTo>
                    <a:pt x="41094" y="5284"/>
                  </a:lnTo>
                  <a:lnTo>
                    <a:pt x="19700" y="19700"/>
                  </a:lnTo>
                  <a:lnTo>
                    <a:pt x="5284" y="41094"/>
                  </a:lnTo>
                  <a:lnTo>
                    <a:pt x="0" y="67310"/>
                  </a:lnTo>
                  <a:lnTo>
                    <a:pt x="0" y="336550"/>
                  </a:lnTo>
                  <a:lnTo>
                    <a:pt x="5284" y="362765"/>
                  </a:lnTo>
                  <a:lnTo>
                    <a:pt x="19700" y="384159"/>
                  </a:lnTo>
                  <a:lnTo>
                    <a:pt x="41094" y="398575"/>
                  </a:lnTo>
                  <a:lnTo>
                    <a:pt x="67310" y="403860"/>
                  </a:lnTo>
                  <a:lnTo>
                    <a:pt x="367030" y="403860"/>
                  </a:lnTo>
                  <a:lnTo>
                    <a:pt x="393245" y="398575"/>
                  </a:lnTo>
                  <a:lnTo>
                    <a:pt x="414639" y="384159"/>
                  </a:lnTo>
                  <a:lnTo>
                    <a:pt x="429055" y="362765"/>
                  </a:lnTo>
                  <a:lnTo>
                    <a:pt x="434340" y="336550"/>
                  </a:lnTo>
                  <a:lnTo>
                    <a:pt x="434340" y="67310"/>
                  </a:lnTo>
                  <a:lnTo>
                    <a:pt x="429055" y="41094"/>
                  </a:lnTo>
                  <a:lnTo>
                    <a:pt x="414639" y="19700"/>
                  </a:lnTo>
                  <a:lnTo>
                    <a:pt x="393245" y="5284"/>
                  </a:lnTo>
                  <a:lnTo>
                    <a:pt x="367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240524" y="4405883"/>
              <a:ext cx="434340" cy="403860"/>
            </a:xfrm>
            <a:custGeom>
              <a:avLst/>
              <a:gdLst/>
              <a:ahLst/>
              <a:cxnLst/>
              <a:rect l="l" t="t" r="r" b="b"/>
              <a:pathLst>
                <a:path w="434340" h="403860">
                  <a:moveTo>
                    <a:pt x="0" y="67310"/>
                  </a:moveTo>
                  <a:lnTo>
                    <a:pt x="5284" y="41094"/>
                  </a:lnTo>
                  <a:lnTo>
                    <a:pt x="19700" y="19700"/>
                  </a:lnTo>
                  <a:lnTo>
                    <a:pt x="41094" y="5284"/>
                  </a:lnTo>
                  <a:lnTo>
                    <a:pt x="67310" y="0"/>
                  </a:lnTo>
                  <a:lnTo>
                    <a:pt x="367030" y="0"/>
                  </a:lnTo>
                  <a:lnTo>
                    <a:pt x="393245" y="5284"/>
                  </a:lnTo>
                  <a:lnTo>
                    <a:pt x="414639" y="19700"/>
                  </a:lnTo>
                  <a:lnTo>
                    <a:pt x="429055" y="41094"/>
                  </a:lnTo>
                  <a:lnTo>
                    <a:pt x="434340" y="67310"/>
                  </a:lnTo>
                  <a:lnTo>
                    <a:pt x="434340" y="336550"/>
                  </a:lnTo>
                  <a:lnTo>
                    <a:pt x="429055" y="362765"/>
                  </a:lnTo>
                  <a:lnTo>
                    <a:pt x="414639" y="384159"/>
                  </a:lnTo>
                  <a:lnTo>
                    <a:pt x="393245" y="398575"/>
                  </a:lnTo>
                  <a:lnTo>
                    <a:pt x="367030" y="403860"/>
                  </a:lnTo>
                  <a:lnTo>
                    <a:pt x="67310" y="403860"/>
                  </a:lnTo>
                  <a:lnTo>
                    <a:pt x="41094" y="398575"/>
                  </a:lnTo>
                  <a:lnTo>
                    <a:pt x="19700" y="384159"/>
                  </a:lnTo>
                  <a:lnTo>
                    <a:pt x="5284" y="362765"/>
                  </a:lnTo>
                  <a:lnTo>
                    <a:pt x="0" y="336550"/>
                  </a:lnTo>
                  <a:lnTo>
                    <a:pt x="0" y="67310"/>
                  </a:lnTo>
                  <a:close/>
                </a:path>
              </a:pathLst>
            </a:custGeom>
            <a:ln w="6096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1936" y="2211324"/>
              <a:ext cx="562355" cy="70256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5690740" y="1416253"/>
            <a:ext cx="6288405" cy="596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125"/>
              </a:spcBef>
            </a:pPr>
            <a:r>
              <a:rPr sz="1850" spc="55" dirty="0">
                <a:latin typeface="Trebuchet MS"/>
                <a:cs typeface="Trebuchet MS"/>
              </a:rPr>
              <a:t>CPU</a:t>
            </a:r>
            <a:r>
              <a:rPr sz="1850" spc="55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Trebuchet MS"/>
                <a:cs typeface="Trebuchet MS"/>
              </a:rPr>
              <a:t>u</a:t>
            </a:r>
            <a:r>
              <a:rPr sz="1850" spc="-65" dirty="0">
                <a:latin typeface="Trebuchet MS"/>
                <a:cs typeface="Trebuchet MS"/>
              </a:rPr>
              <a:t>t</a:t>
            </a:r>
            <a:r>
              <a:rPr sz="1850" spc="-125" dirty="0">
                <a:latin typeface="Trebuchet MS"/>
                <a:cs typeface="Trebuchet MS"/>
              </a:rPr>
              <a:t>i</a:t>
            </a:r>
            <a:r>
              <a:rPr sz="1850" spc="-100" dirty="0">
                <a:latin typeface="Trebuchet MS"/>
                <a:cs typeface="Trebuchet MS"/>
              </a:rPr>
              <a:t>l</a:t>
            </a:r>
            <a:r>
              <a:rPr sz="1850" spc="-105" dirty="0">
                <a:latin typeface="Trebuchet MS"/>
                <a:cs typeface="Trebuchet MS"/>
              </a:rPr>
              <a:t>i</a:t>
            </a:r>
            <a:r>
              <a:rPr sz="1850" spc="-20" dirty="0">
                <a:latin typeface="Trebuchet MS"/>
                <a:cs typeface="Trebuchet MS"/>
              </a:rPr>
              <a:t>z</a:t>
            </a:r>
            <a:r>
              <a:rPr sz="1850" spc="-30" dirty="0">
                <a:latin typeface="Trebuchet MS"/>
                <a:cs typeface="Trebuchet MS"/>
              </a:rPr>
              <a:t>a</a:t>
            </a:r>
            <a:r>
              <a:rPr sz="1850" spc="-65" dirty="0">
                <a:latin typeface="Trebuchet MS"/>
                <a:cs typeface="Trebuchet MS"/>
              </a:rPr>
              <a:t>t</a:t>
            </a:r>
            <a:r>
              <a:rPr sz="1850" spc="-125" dirty="0">
                <a:latin typeface="Trebuchet MS"/>
                <a:cs typeface="Trebuchet MS"/>
              </a:rPr>
              <a:t>i</a:t>
            </a:r>
            <a:r>
              <a:rPr sz="1850" spc="60" dirty="0">
                <a:latin typeface="Trebuchet MS"/>
                <a:cs typeface="Trebuchet MS"/>
              </a:rPr>
              <a:t>on</a:t>
            </a:r>
            <a:r>
              <a:rPr sz="1850" spc="45" dirty="0">
                <a:latin typeface="Times New Roman"/>
                <a:cs typeface="Times New Roman"/>
              </a:rPr>
              <a:t> </a:t>
            </a:r>
            <a:r>
              <a:rPr sz="1850" spc="-65" dirty="0">
                <a:latin typeface="Trebuchet MS"/>
                <a:cs typeface="Trebuchet MS"/>
              </a:rPr>
              <a:t>t</a:t>
            </a:r>
            <a:r>
              <a:rPr sz="1850" spc="-20" dirty="0">
                <a:latin typeface="Trebuchet MS"/>
                <a:cs typeface="Trebuchet MS"/>
              </a:rPr>
              <a:t>ri</a:t>
            </a:r>
            <a:r>
              <a:rPr sz="1850" spc="-35" dirty="0">
                <a:latin typeface="Trebuchet MS"/>
                <a:cs typeface="Trebuchet MS"/>
              </a:rPr>
              <a:t>g</a:t>
            </a:r>
            <a:r>
              <a:rPr sz="1850" spc="120" dirty="0">
                <a:latin typeface="Trebuchet MS"/>
                <a:cs typeface="Trebuchet MS"/>
              </a:rPr>
              <a:t>g</a:t>
            </a:r>
            <a:r>
              <a:rPr sz="1850" spc="-25" dirty="0">
                <a:latin typeface="Trebuchet MS"/>
                <a:cs typeface="Trebuchet MS"/>
              </a:rPr>
              <a:t>ers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1850" spc="-65" dirty="0">
                <a:latin typeface="Trebuchet MS"/>
                <a:cs typeface="Trebuchet MS"/>
              </a:rPr>
              <a:t>t</a:t>
            </a:r>
            <a:r>
              <a:rPr sz="1850" spc="5" dirty="0">
                <a:latin typeface="Trebuchet MS"/>
                <a:cs typeface="Trebuchet MS"/>
              </a:rPr>
              <a:t>he</a:t>
            </a:r>
            <a:r>
              <a:rPr sz="1850" spc="20" dirty="0">
                <a:latin typeface="Times New Roman"/>
                <a:cs typeface="Times New Roman"/>
              </a:rPr>
              <a:t> </a:t>
            </a:r>
            <a:r>
              <a:rPr sz="1850" spc="-40" dirty="0">
                <a:latin typeface="Trebuchet MS"/>
                <a:cs typeface="Trebuchet MS"/>
              </a:rPr>
              <a:t>al</a:t>
            </a:r>
            <a:r>
              <a:rPr sz="1850" spc="-60" dirty="0">
                <a:latin typeface="Trebuchet MS"/>
                <a:cs typeface="Trebuchet MS"/>
              </a:rPr>
              <a:t>a</a:t>
            </a:r>
            <a:r>
              <a:rPr sz="1850" spc="-85" dirty="0">
                <a:latin typeface="Trebuchet MS"/>
                <a:cs typeface="Trebuchet MS"/>
              </a:rPr>
              <a:t>rm:</a:t>
            </a:r>
            <a:r>
              <a:rPr sz="1850" dirty="0">
                <a:latin typeface="Times New Roman"/>
                <a:cs typeface="Times New Roman"/>
              </a:rPr>
              <a:t> </a:t>
            </a:r>
            <a:r>
              <a:rPr sz="1850" spc="-45" dirty="0">
                <a:latin typeface="Trebuchet MS"/>
                <a:cs typeface="Trebuchet MS"/>
              </a:rPr>
              <a:t>c</a:t>
            </a:r>
            <a:r>
              <a:rPr sz="1850" spc="-60" dirty="0">
                <a:latin typeface="Trebuchet MS"/>
                <a:cs typeface="Trebuchet MS"/>
              </a:rPr>
              <a:t>a</a:t>
            </a:r>
            <a:r>
              <a:rPr sz="1850" spc="30" dirty="0">
                <a:latin typeface="Trebuchet MS"/>
                <a:cs typeface="Trebuchet MS"/>
              </a:rPr>
              <a:t>p</a:t>
            </a:r>
            <a:r>
              <a:rPr sz="1850" spc="-50" dirty="0">
                <a:latin typeface="Trebuchet MS"/>
                <a:cs typeface="Trebuchet MS"/>
              </a:rPr>
              <a:t>a</a:t>
            </a:r>
            <a:r>
              <a:rPr sz="1850" spc="-55" dirty="0">
                <a:latin typeface="Trebuchet MS"/>
                <a:cs typeface="Trebuchet MS"/>
              </a:rPr>
              <a:t>c</a:t>
            </a:r>
            <a:r>
              <a:rPr sz="1850" spc="-125" dirty="0">
                <a:latin typeface="Trebuchet MS"/>
                <a:cs typeface="Trebuchet MS"/>
              </a:rPr>
              <a:t>i</a:t>
            </a:r>
            <a:r>
              <a:rPr sz="1850" spc="-65" dirty="0">
                <a:latin typeface="Trebuchet MS"/>
                <a:cs typeface="Trebuchet MS"/>
              </a:rPr>
              <a:t>t</a:t>
            </a:r>
            <a:r>
              <a:rPr sz="1850" spc="-5" dirty="0">
                <a:latin typeface="Trebuchet MS"/>
                <a:cs typeface="Trebuchet MS"/>
              </a:rPr>
              <a:t>y</a:t>
            </a:r>
            <a:r>
              <a:rPr sz="1850" spc="35" dirty="0">
                <a:latin typeface="Times New Roman"/>
                <a:cs typeface="Times New Roman"/>
              </a:rPr>
              <a:t> </a:t>
            </a:r>
            <a:r>
              <a:rPr sz="1850" spc="-125" dirty="0">
                <a:latin typeface="Trebuchet MS"/>
                <a:cs typeface="Trebuchet MS"/>
              </a:rPr>
              <a:t>i</a:t>
            </a:r>
            <a:r>
              <a:rPr sz="1850" spc="40" dirty="0">
                <a:latin typeface="Trebuchet MS"/>
                <a:cs typeface="Trebuchet MS"/>
              </a:rPr>
              <a:t>s</a:t>
            </a:r>
            <a:r>
              <a:rPr sz="1850" spc="20" dirty="0">
                <a:latin typeface="Times New Roman"/>
                <a:cs typeface="Times New Roman"/>
              </a:rPr>
              <a:t> </a:t>
            </a:r>
            <a:r>
              <a:rPr sz="1850" spc="45" dirty="0">
                <a:latin typeface="Trebuchet MS"/>
                <a:cs typeface="Trebuchet MS"/>
              </a:rPr>
              <a:t>dou</a:t>
            </a:r>
            <a:r>
              <a:rPr sz="1850" spc="30" dirty="0">
                <a:latin typeface="Trebuchet MS"/>
                <a:cs typeface="Trebuchet MS"/>
              </a:rPr>
              <a:t>b</a:t>
            </a:r>
            <a:r>
              <a:rPr sz="1850" spc="-30" dirty="0">
                <a:latin typeface="Trebuchet MS"/>
                <a:cs typeface="Trebuchet MS"/>
              </a:rPr>
              <a:t>led</a:t>
            </a:r>
            <a:r>
              <a:rPr sz="1850" spc="15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Trebuchet MS"/>
                <a:cs typeface="Trebuchet MS"/>
              </a:rPr>
              <a:t>u</a:t>
            </a:r>
            <a:r>
              <a:rPr sz="1850" spc="-45" dirty="0">
                <a:latin typeface="Trebuchet MS"/>
                <a:cs typeface="Trebuchet MS"/>
              </a:rPr>
              <a:t>nt</a:t>
            </a:r>
            <a:r>
              <a:rPr sz="1850" spc="-40" dirty="0">
                <a:latin typeface="Trebuchet MS"/>
                <a:cs typeface="Trebuchet MS"/>
              </a:rPr>
              <a:t>i</a:t>
            </a:r>
            <a:r>
              <a:rPr sz="1850" spc="-80" dirty="0">
                <a:latin typeface="Trebuchet MS"/>
                <a:cs typeface="Trebuchet MS"/>
              </a:rPr>
              <a:t>l</a:t>
            </a:r>
            <a:endParaRPr sz="1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50" spc="50" dirty="0">
                <a:latin typeface="Trebuchet MS"/>
                <a:cs typeface="Trebuchet MS"/>
              </a:rPr>
              <a:t>CPU</a:t>
            </a:r>
            <a:r>
              <a:rPr sz="1850" spc="-90" dirty="0">
                <a:latin typeface="Trebuchet MS"/>
                <a:cs typeface="Trebuchet MS"/>
              </a:rPr>
              <a:t> </a:t>
            </a:r>
            <a:r>
              <a:rPr sz="1850" spc="-45" dirty="0">
                <a:latin typeface="Trebuchet MS"/>
                <a:cs typeface="Trebuchet MS"/>
              </a:rPr>
              <a:t>utilization</a:t>
            </a:r>
            <a:r>
              <a:rPr sz="1850" spc="-50" dirty="0">
                <a:latin typeface="Trebuchet MS"/>
                <a:cs typeface="Trebuchet MS"/>
              </a:rPr>
              <a:t> </a:t>
            </a:r>
            <a:r>
              <a:rPr sz="1850" spc="20" dirty="0">
                <a:latin typeface="Trebuchet MS"/>
                <a:cs typeface="Trebuchet MS"/>
              </a:rPr>
              <a:t>drops</a:t>
            </a:r>
            <a:r>
              <a:rPr sz="1850" spc="-90" dirty="0">
                <a:latin typeface="Trebuchet MS"/>
                <a:cs typeface="Trebuchet MS"/>
              </a:rPr>
              <a:t> </a:t>
            </a:r>
            <a:r>
              <a:rPr sz="1850" dirty="0">
                <a:latin typeface="Trebuchet MS"/>
                <a:cs typeface="Trebuchet MS"/>
              </a:rPr>
              <a:t>below</a:t>
            </a:r>
            <a:r>
              <a:rPr sz="1850" spc="-90" dirty="0">
                <a:latin typeface="Trebuchet MS"/>
                <a:cs typeface="Trebuchet MS"/>
              </a:rPr>
              <a:t> </a:t>
            </a:r>
            <a:r>
              <a:rPr sz="1850" spc="295" dirty="0">
                <a:latin typeface="Trebuchet MS"/>
                <a:cs typeface="Trebuchet MS"/>
              </a:rPr>
              <a:t>60%</a:t>
            </a:r>
            <a:r>
              <a:rPr sz="1850" spc="-65" dirty="0">
                <a:latin typeface="Trebuchet MS"/>
                <a:cs typeface="Trebuchet MS"/>
              </a:rPr>
              <a:t> </a:t>
            </a:r>
            <a:r>
              <a:rPr sz="1850" spc="-5" dirty="0">
                <a:latin typeface="Trebuchet MS"/>
                <a:cs typeface="Trebuchet MS"/>
              </a:rPr>
              <a:t>or</a:t>
            </a:r>
            <a:r>
              <a:rPr sz="1850" spc="-85" dirty="0">
                <a:latin typeface="Trebuchet MS"/>
                <a:cs typeface="Trebuchet MS"/>
              </a:rPr>
              <a:t> </a:t>
            </a:r>
            <a:r>
              <a:rPr sz="1850" dirty="0">
                <a:latin typeface="Trebuchet MS"/>
                <a:cs typeface="Trebuchet MS"/>
              </a:rPr>
              <a:t>max</a:t>
            </a:r>
            <a:r>
              <a:rPr sz="1850" spc="-80" dirty="0">
                <a:latin typeface="Trebuchet MS"/>
                <a:cs typeface="Trebuchet MS"/>
              </a:rPr>
              <a:t> </a:t>
            </a:r>
            <a:r>
              <a:rPr sz="1850" spc="-45" dirty="0">
                <a:latin typeface="Trebuchet MS"/>
                <a:cs typeface="Trebuchet MS"/>
              </a:rPr>
              <a:t>capacity</a:t>
            </a:r>
            <a:r>
              <a:rPr sz="1850" spc="-55" dirty="0">
                <a:latin typeface="Trebuchet MS"/>
                <a:cs typeface="Trebuchet MS"/>
              </a:rPr>
              <a:t> </a:t>
            </a:r>
            <a:r>
              <a:rPr sz="1850" spc="-45" dirty="0">
                <a:latin typeface="Trebuchet MS"/>
                <a:cs typeface="Trebuchet MS"/>
              </a:rPr>
              <a:t>is</a:t>
            </a:r>
            <a:r>
              <a:rPr sz="1850" spc="-75" dirty="0">
                <a:latin typeface="Trebuchet MS"/>
                <a:cs typeface="Trebuchet MS"/>
              </a:rPr>
              <a:t> </a:t>
            </a:r>
            <a:r>
              <a:rPr sz="1850" spc="-55" dirty="0">
                <a:latin typeface="Trebuchet MS"/>
                <a:cs typeface="Trebuchet MS"/>
              </a:rPr>
              <a:t>reached.</a:t>
            </a:r>
            <a:endParaRPr sz="1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2678" y="4457191"/>
            <a:ext cx="286385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Pay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only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for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compute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time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used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93564" y="1825751"/>
            <a:ext cx="2405380" cy="2405380"/>
            <a:chOff x="4893564" y="1825751"/>
            <a:chExt cx="2405380" cy="2405380"/>
          </a:xfrm>
        </p:grpSpPr>
        <p:sp>
          <p:nvSpPr>
            <p:cNvPr id="4" name="object 4"/>
            <p:cNvSpPr/>
            <p:nvPr/>
          </p:nvSpPr>
          <p:spPr>
            <a:xfrm>
              <a:off x="5007864" y="1940051"/>
              <a:ext cx="2176780" cy="2176780"/>
            </a:xfrm>
            <a:custGeom>
              <a:avLst/>
              <a:gdLst/>
              <a:ahLst/>
              <a:cxnLst/>
              <a:rect l="l" t="t" r="r" b="b"/>
              <a:pathLst>
                <a:path w="2176779" h="2176779">
                  <a:moveTo>
                    <a:pt x="1088136" y="0"/>
                  </a:moveTo>
                  <a:lnTo>
                    <a:pt x="1039665" y="1060"/>
                  </a:lnTo>
                  <a:lnTo>
                    <a:pt x="991738" y="4211"/>
                  </a:lnTo>
                  <a:lnTo>
                    <a:pt x="944398" y="9409"/>
                  </a:lnTo>
                  <a:lnTo>
                    <a:pt x="897690" y="16609"/>
                  </a:lnTo>
                  <a:lnTo>
                    <a:pt x="851657" y="25768"/>
                  </a:lnTo>
                  <a:lnTo>
                    <a:pt x="806344" y="36840"/>
                  </a:lnTo>
                  <a:lnTo>
                    <a:pt x="761795" y="49783"/>
                  </a:lnTo>
                  <a:lnTo>
                    <a:pt x="718054" y="64550"/>
                  </a:lnTo>
                  <a:lnTo>
                    <a:pt x="675166" y="81100"/>
                  </a:lnTo>
                  <a:lnTo>
                    <a:pt x="633175" y="99386"/>
                  </a:lnTo>
                  <a:lnTo>
                    <a:pt x="592125" y="119365"/>
                  </a:lnTo>
                  <a:lnTo>
                    <a:pt x="552060" y="140993"/>
                  </a:lnTo>
                  <a:lnTo>
                    <a:pt x="513024" y="164226"/>
                  </a:lnTo>
                  <a:lnTo>
                    <a:pt x="475062" y="189018"/>
                  </a:lnTo>
                  <a:lnTo>
                    <a:pt x="438218" y="215327"/>
                  </a:lnTo>
                  <a:lnTo>
                    <a:pt x="402536" y="243107"/>
                  </a:lnTo>
                  <a:lnTo>
                    <a:pt x="368061" y="272315"/>
                  </a:lnTo>
                  <a:lnTo>
                    <a:pt x="334836" y="302906"/>
                  </a:lnTo>
                  <a:lnTo>
                    <a:pt x="302906" y="334836"/>
                  </a:lnTo>
                  <a:lnTo>
                    <a:pt x="272315" y="368061"/>
                  </a:lnTo>
                  <a:lnTo>
                    <a:pt x="243107" y="402536"/>
                  </a:lnTo>
                  <a:lnTo>
                    <a:pt x="215327" y="438218"/>
                  </a:lnTo>
                  <a:lnTo>
                    <a:pt x="189018" y="475062"/>
                  </a:lnTo>
                  <a:lnTo>
                    <a:pt x="164226" y="513024"/>
                  </a:lnTo>
                  <a:lnTo>
                    <a:pt x="140993" y="552060"/>
                  </a:lnTo>
                  <a:lnTo>
                    <a:pt x="119365" y="592125"/>
                  </a:lnTo>
                  <a:lnTo>
                    <a:pt x="99386" y="633175"/>
                  </a:lnTo>
                  <a:lnTo>
                    <a:pt x="81100" y="675166"/>
                  </a:lnTo>
                  <a:lnTo>
                    <a:pt x="64550" y="718054"/>
                  </a:lnTo>
                  <a:lnTo>
                    <a:pt x="49783" y="761795"/>
                  </a:lnTo>
                  <a:lnTo>
                    <a:pt x="36840" y="806344"/>
                  </a:lnTo>
                  <a:lnTo>
                    <a:pt x="25768" y="851657"/>
                  </a:lnTo>
                  <a:lnTo>
                    <a:pt x="16609" y="897690"/>
                  </a:lnTo>
                  <a:lnTo>
                    <a:pt x="9409" y="944398"/>
                  </a:lnTo>
                  <a:lnTo>
                    <a:pt x="4211" y="991738"/>
                  </a:lnTo>
                  <a:lnTo>
                    <a:pt x="1060" y="1039665"/>
                  </a:lnTo>
                  <a:lnTo>
                    <a:pt x="0" y="1088136"/>
                  </a:lnTo>
                  <a:lnTo>
                    <a:pt x="1060" y="1136606"/>
                  </a:lnTo>
                  <a:lnTo>
                    <a:pt x="4211" y="1184533"/>
                  </a:lnTo>
                  <a:lnTo>
                    <a:pt x="9409" y="1231873"/>
                  </a:lnTo>
                  <a:lnTo>
                    <a:pt x="16609" y="1278581"/>
                  </a:lnTo>
                  <a:lnTo>
                    <a:pt x="25768" y="1324614"/>
                  </a:lnTo>
                  <a:lnTo>
                    <a:pt x="36840" y="1369927"/>
                  </a:lnTo>
                  <a:lnTo>
                    <a:pt x="49783" y="1414476"/>
                  </a:lnTo>
                  <a:lnTo>
                    <a:pt x="64550" y="1458217"/>
                  </a:lnTo>
                  <a:lnTo>
                    <a:pt x="81100" y="1501105"/>
                  </a:lnTo>
                  <a:lnTo>
                    <a:pt x="99386" y="1543096"/>
                  </a:lnTo>
                  <a:lnTo>
                    <a:pt x="119365" y="1584146"/>
                  </a:lnTo>
                  <a:lnTo>
                    <a:pt x="140993" y="1624212"/>
                  </a:lnTo>
                  <a:lnTo>
                    <a:pt x="164226" y="1663247"/>
                  </a:lnTo>
                  <a:lnTo>
                    <a:pt x="189018" y="1701209"/>
                  </a:lnTo>
                  <a:lnTo>
                    <a:pt x="215327" y="1738053"/>
                  </a:lnTo>
                  <a:lnTo>
                    <a:pt x="243107" y="1773735"/>
                  </a:lnTo>
                  <a:lnTo>
                    <a:pt x="272315" y="1808210"/>
                  </a:lnTo>
                  <a:lnTo>
                    <a:pt x="302906" y="1841435"/>
                  </a:lnTo>
                  <a:lnTo>
                    <a:pt x="334836" y="1873365"/>
                  </a:lnTo>
                  <a:lnTo>
                    <a:pt x="368061" y="1903956"/>
                  </a:lnTo>
                  <a:lnTo>
                    <a:pt x="402536" y="1933164"/>
                  </a:lnTo>
                  <a:lnTo>
                    <a:pt x="438218" y="1960944"/>
                  </a:lnTo>
                  <a:lnTo>
                    <a:pt x="475062" y="1987253"/>
                  </a:lnTo>
                  <a:lnTo>
                    <a:pt x="513024" y="2012045"/>
                  </a:lnTo>
                  <a:lnTo>
                    <a:pt x="552060" y="2035278"/>
                  </a:lnTo>
                  <a:lnTo>
                    <a:pt x="592125" y="2056906"/>
                  </a:lnTo>
                  <a:lnTo>
                    <a:pt x="633175" y="2076885"/>
                  </a:lnTo>
                  <a:lnTo>
                    <a:pt x="675166" y="2095171"/>
                  </a:lnTo>
                  <a:lnTo>
                    <a:pt x="718054" y="2111721"/>
                  </a:lnTo>
                  <a:lnTo>
                    <a:pt x="761795" y="2126489"/>
                  </a:lnTo>
                  <a:lnTo>
                    <a:pt x="806344" y="2139431"/>
                  </a:lnTo>
                  <a:lnTo>
                    <a:pt x="851657" y="2150503"/>
                  </a:lnTo>
                  <a:lnTo>
                    <a:pt x="897690" y="2159662"/>
                  </a:lnTo>
                  <a:lnTo>
                    <a:pt x="944398" y="2166862"/>
                  </a:lnTo>
                  <a:lnTo>
                    <a:pt x="991738" y="2172060"/>
                  </a:lnTo>
                  <a:lnTo>
                    <a:pt x="1039665" y="2175211"/>
                  </a:lnTo>
                  <a:lnTo>
                    <a:pt x="1088136" y="2176272"/>
                  </a:lnTo>
                  <a:lnTo>
                    <a:pt x="1136606" y="2175211"/>
                  </a:lnTo>
                  <a:lnTo>
                    <a:pt x="1184533" y="2172060"/>
                  </a:lnTo>
                  <a:lnTo>
                    <a:pt x="1231873" y="2166862"/>
                  </a:lnTo>
                  <a:lnTo>
                    <a:pt x="1278581" y="2159662"/>
                  </a:lnTo>
                  <a:lnTo>
                    <a:pt x="1324614" y="2150503"/>
                  </a:lnTo>
                  <a:lnTo>
                    <a:pt x="1369927" y="2139431"/>
                  </a:lnTo>
                  <a:lnTo>
                    <a:pt x="1414476" y="2126489"/>
                  </a:lnTo>
                  <a:lnTo>
                    <a:pt x="1458217" y="2111721"/>
                  </a:lnTo>
                  <a:lnTo>
                    <a:pt x="1501105" y="2095171"/>
                  </a:lnTo>
                  <a:lnTo>
                    <a:pt x="1543096" y="2076885"/>
                  </a:lnTo>
                  <a:lnTo>
                    <a:pt x="1584146" y="2056906"/>
                  </a:lnTo>
                  <a:lnTo>
                    <a:pt x="1624212" y="2035278"/>
                  </a:lnTo>
                  <a:lnTo>
                    <a:pt x="1663247" y="2012045"/>
                  </a:lnTo>
                  <a:lnTo>
                    <a:pt x="1701209" y="1987253"/>
                  </a:lnTo>
                  <a:lnTo>
                    <a:pt x="1738053" y="1960944"/>
                  </a:lnTo>
                  <a:lnTo>
                    <a:pt x="1773735" y="1933164"/>
                  </a:lnTo>
                  <a:lnTo>
                    <a:pt x="1808210" y="1903956"/>
                  </a:lnTo>
                  <a:lnTo>
                    <a:pt x="1841435" y="1873365"/>
                  </a:lnTo>
                  <a:lnTo>
                    <a:pt x="1873365" y="1841435"/>
                  </a:lnTo>
                  <a:lnTo>
                    <a:pt x="1903956" y="1808210"/>
                  </a:lnTo>
                  <a:lnTo>
                    <a:pt x="1933164" y="1773735"/>
                  </a:lnTo>
                  <a:lnTo>
                    <a:pt x="1960944" y="1738053"/>
                  </a:lnTo>
                  <a:lnTo>
                    <a:pt x="1987253" y="1701209"/>
                  </a:lnTo>
                  <a:lnTo>
                    <a:pt x="2012045" y="1663247"/>
                  </a:lnTo>
                  <a:lnTo>
                    <a:pt x="2035278" y="1624212"/>
                  </a:lnTo>
                  <a:lnTo>
                    <a:pt x="2056906" y="1584146"/>
                  </a:lnTo>
                  <a:lnTo>
                    <a:pt x="2076885" y="1543096"/>
                  </a:lnTo>
                  <a:lnTo>
                    <a:pt x="2095171" y="1501105"/>
                  </a:lnTo>
                  <a:lnTo>
                    <a:pt x="2111721" y="1458217"/>
                  </a:lnTo>
                  <a:lnTo>
                    <a:pt x="2126489" y="1414476"/>
                  </a:lnTo>
                  <a:lnTo>
                    <a:pt x="2139431" y="1369927"/>
                  </a:lnTo>
                  <a:lnTo>
                    <a:pt x="2150503" y="1324614"/>
                  </a:lnTo>
                  <a:lnTo>
                    <a:pt x="2159662" y="1278581"/>
                  </a:lnTo>
                  <a:lnTo>
                    <a:pt x="2166862" y="1231873"/>
                  </a:lnTo>
                  <a:lnTo>
                    <a:pt x="2172060" y="1184533"/>
                  </a:lnTo>
                  <a:lnTo>
                    <a:pt x="2175211" y="1136606"/>
                  </a:lnTo>
                  <a:lnTo>
                    <a:pt x="2176272" y="1088136"/>
                  </a:lnTo>
                  <a:lnTo>
                    <a:pt x="2175211" y="1039665"/>
                  </a:lnTo>
                  <a:lnTo>
                    <a:pt x="2172060" y="991738"/>
                  </a:lnTo>
                  <a:lnTo>
                    <a:pt x="2166862" y="944398"/>
                  </a:lnTo>
                  <a:lnTo>
                    <a:pt x="2159662" y="897690"/>
                  </a:lnTo>
                  <a:lnTo>
                    <a:pt x="2150503" y="851657"/>
                  </a:lnTo>
                  <a:lnTo>
                    <a:pt x="2139431" y="806344"/>
                  </a:lnTo>
                  <a:lnTo>
                    <a:pt x="2126489" y="761795"/>
                  </a:lnTo>
                  <a:lnTo>
                    <a:pt x="2111721" y="718054"/>
                  </a:lnTo>
                  <a:lnTo>
                    <a:pt x="2095171" y="675166"/>
                  </a:lnTo>
                  <a:lnTo>
                    <a:pt x="2076885" y="633175"/>
                  </a:lnTo>
                  <a:lnTo>
                    <a:pt x="2056906" y="592125"/>
                  </a:lnTo>
                  <a:lnTo>
                    <a:pt x="2035278" y="552060"/>
                  </a:lnTo>
                  <a:lnTo>
                    <a:pt x="2012045" y="513024"/>
                  </a:lnTo>
                  <a:lnTo>
                    <a:pt x="1987253" y="475062"/>
                  </a:lnTo>
                  <a:lnTo>
                    <a:pt x="1960944" y="438218"/>
                  </a:lnTo>
                  <a:lnTo>
                    <a:pt x="1933164" y="402536"/>
                  </a:lnTo>
                  <a:lnTo>
                    <a:pt x="1903956" y="368061"/>
                  </a:lnTo>
                  <a:lnTo>
                    <a:pt x="1873365" y="334836"/>
                  </a:lnTo>
                  <a:lnTo>
                    <a:pt x="1841435" y="302906"/>
                  </a:lnTo>
                  <a:lnTo>
                    <a:pt x="1808210" y="272315"/>
                  </a:lnTo>
                  <a:lnTo>
                    <a:pt x="1773735" y="243107"/>
                  </a:lnTo>
                  <a:lnTo>
                    <a:pt x="1738053" y="215327"/>
                  </a:lnTo>
                  <a:lnTo>
                    <a:pt x="1701209" y="189018"/>
                  </a:lnTo>
                  <a:lnTo>
                    <a:pt x="1663247" y="164226"/>
                  </a:lnTo>
                  <a:lnTo>
                    <a:pt x="1624212" y="140993"/>
                  </a:lnTo>
                  <a:lnTo>
                    <a:pt x="1584146" y="119365"/>
                  </a:lnTo>
                  <a:lnTo>
                    <a:pt x="1543096" y="99386"/>
                  </a:lnTo>
                  <a:lnTo>
                    <a:pt x="1501105" y="81100"/>
                  </a:lnTo>
                  <a:lnTo>
                    <a:pt x="1458217" y="64550"/>
                  </a:lnTo>
                  <a:lnTo>
                    <a:pt x="1414476" y="49783"/>
                  </a:lnTo>
                  <a:lnTo>
                    <a:pt x="1369927" y="36840"/>
                  </a:lnTo>
                  <a:lnTo>
                    <a:pt x="1324614" y="25768"/>
                  </a:lnTo>
                  <a:lnTo>
                    <a:pt x="1278581" y="16609"/>
                  </a:lnTo>
                  <a:lnTo>
                    <a:pt x="1231873" y="9409"/>
                  </a:lnTo>
                  <a:lnTo>
                    <a:pt x="1184533" y="4211"/>
                  </a:lnTo>
                  <a:lnTo>
                    <a:pt x="1136606" y="1060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5648" y="2851403"/>
              <a:ext cx="1061085" cy="707390"/>
            </a:xfrm>
            <a:custGeom>
              <a:avLst/>
              <a:gdLst/>
              <a:ahLst/>
              <a:cxnLst/>
              <a:rect l="l" t="t" r="r" b="b"/>
              <a:pathLst>
                <a:path w="1061084" h="707389">
                  <a:moveTo>
                    <a:pt x="1038606" y="662940"/>
                  </a:moveTo>
                  <a:lnTo>
                    <a:pt x="22098" y="662940"/>
                  </a:lnTo>
                  <a:lnTo>
                    <a:pt x="13983" y="664839"/>
                  </a:lnTo>
                  <a:lnTo>
                    <a:pt x="6905" y="669845"/>
                  </a:lnTo>
                  <a:lnTo>
                    <a:pt x="1899" y="676923"/>
                  </a:lnTo>
                  <a:lnTo>
                    <a:pt x="0" y="685038"/>
                  </a:lnTo>
                  <a:lnTo>
                    <a:pt x="1899" y="693152"/>
                  </a:lnTo>
                  <a:lnTo>
                    <a:pt x="6905" y="700230"/>
                  </a:lnTo>
                  <a:lnTo>
                    <a:pt x="13983" y="705236"/>
                  </a:lnTo>
                  <a:lnTo>
                    <a:pt x="22098" y="707136"/>
                  </a:lnTo>
                  <a:lnTo>
                    <a:pt x="1038606" y="707136"/>
                  </a:lnTo>
                  <a:lnTo>
                    <a:pt x="1046720" y="705236"/>
                  </a:lnTo>
                  <a:lnTo>
                    <a:pt x="1053798" y="700230"/>
                  </a:lnTo>
                  <a:lnTo>
                    <a:pt x="1058804" y="693152"/>
                  </a:lnTo>
                  <a:lnTo>
                    <a:pt x="1060704" y="685038"/>
                  </a:lnTo>
                  <a:lnTo>
                    <a:pt x="1058804" y="676923"/>
                  </a:lnTo>
                  <a:lnTo>
                    <a:pt x="1053798" y="669845"/>
                  </a:lnTo>
                  <a:lnTo>
                    <a:pt x="1046720" y="664839"/>
                  </a:lnTo>
                  <a:lnTo>
                    <a:pt x="1038606" y="662940"/>
                  </a:lnTo>
                  <a:close/>
                </a:path>
                <a:path w="1061084" h="707389">
                  <a:moveTo>
                    <a:pt x="198882" y="441960"/>
                  </a:moveTo>
                  <a:lnTo>
                    <a:pt x="66294" y="441960"/>
                  </a:lnTo>
                  <a:lnTo>
                    <a:pt x="58179" y="443859"/>
                  </a:lnTo>
                  <a:lnTo>
                    <a:pt x="51101" y="448865"/>
                  </a:lnTo>
                  <a:lnTo>
                    <a:pt x="46095" y="455943"/>
                  </a:lnTo>
                  <a:lnTo>
                    <a:pt x="44196" y="464058"/>
                  </a:lnTo>
                  <a:lnTo>
                    <a:pt x="44196" y="662940"/>
                  </a:lnTo>
                  <a:lnTo>
                    <a:pt x="220980" y="662940"/>
                  </a:lnTo>
                  <a:lnTo>
                    <a:pt x="220980" y="464058"/>
                  </a:lnTo>
                  <a:lnTo>
                    <a:pt x="219080" y="455943"/>
                  </a:lnTo>
                  <a:lnTo>
                    <a:pt x="214074" y="448865"/>
                  </a:lnTo>
                  <a:lnTo>
                    <a:pt x="206996" y="443859"/>
                  </a:lnTo>
                  <a:lnTo>
                    <a:pt x="198882" y="441960"/>
                  </a:lnTo>
                  <a:close/>
                </a:path>
                <a:path w="1061084" h="707389">
                  <a:moveTo>
                    <a:pt x="464058" y="220980"/>
                  </a:moveTo>
                  <a:lnTo>
                    <a:pt x="331470" y="220980"/>
                  </a:lnTo>
                  <a:lnTo>
                    <a:pt x="323355" y="222879"/>
                  </a:lnTo>
                  <a:lnTo>
                    <a:pt x="316277" y="227885"/>
                  </a:lnTo>
                  <a:lnTo>
                    <a:pt x="311271" y="234963"/>
                  </a:lnTo>
                  <a:lnTo>
                    <a:pt x="309372" y="243078"/>
                  </a:lnTo>
                  <a:lnTo>
                    <a:pt x="309372" y="662940"/>
                  </a:lnTo>
                  <a:lnTo>
                    <a:pt x="486156" y="662940"/>
                  </a:lnTo>
                  <a:lnTo>
                    <a:pt x="486156" y="243078"/>
                  </a:lnTo>
                  <a:lnTo>
                    <a:pt x="484256" y="234963"/>
                  </a:lnTo>
                  <a:lnTo>
                    <a:pt x="479250" y="227885"/>
                  </a:lnTo>
                  <a:lnTo>
                    <a:pt x="472172" y="222879"/>
                  </a:lnTo>
                  <a:lnTo>
                    <a:pt x="464058" y="220980"/>
                  </a:lnTo>
                  <a:close/>
                </a:path>
                <a:path w="1061084" h="707389">
                  <a:moveTo>
                    <a:pt x="729234" y="309372"/>
                  </a:moveTo>
                  <a:lnTo>
                    <a:pt x="596646" y="309372"/>
                  </a:lnTo>
                  <a:lnTo>
                    <a:pt x="588531" y="311271"/>
                  </a:lnTo>
                  <a:lnTo>
                    <a:pt x="581453" y="316277"/>
                  </a:lnTo>
                  <a:lnTo>
                    <a:pt x="576447" y="323355"/>
                  </a:lnTo>
                  <a:lnTo>
                    <a:pt x="574548" y="331470"/>
                  </a:lnTo>
                  <a:lnTo>
                    <a:pt x="574548" y="662940"/>
                  </a:lnTo>
                  <a:lnTo>
                    <a:pt x="751332" y="662940"/>
                  </a:lnTo>
                  <a:lnTo>
                    <a:pt x="751332" y="331470"/>
                  </a:lnTo>
                  <a:lnTo>
                    <a:pt x="749432" y="323355"/>
                  </a:lnTo>
                  <a:lnTo>
                    <a:pt x="744426" y="316277"/>
                  </a:lnTo>
                  <a:lnTo>
                    <a:pt x="737348" y="311271"/>
                  </a:lnTo>
                  <a:lnTo>
                    <a:pt x="729234" y="309372"/>
                  </a:lnTo>
                  <a:close/>
                </a:path>
                <a:path w="1061084" h="707389">
                  <a:moveTo>
                    <a:pt x="994410" y="0"/>
                  </a:moveTo>
                  <a:lnTo>
                    <a:pt x="861822" y="0"/>
                  </a:lnTo>
                  <a:lnTo>
                    <a:pt x="853707" y="1899"/>
                  </a:lnTo>
                  <a:lnTo>
                    <a:pt x="846629" y="6905"/>
                  </a:lnTo>
                  <a:lnTo>
                    <a:pt x="841623" y="13983"/>
                  </a:lnTo>
                  <a:lnTo>
                    <a:pt x="839724" y="22098"/>
                  </a:lnTo>
                  <a:lnTo>
                    <a:pt x="839724" y="662940"/>
                  </a:lnTo>
                  <a:lnTo>
                    <a:pt x="1016508" y="662940"/>
                  </a:lnTo>
                  <a:lnTo>
                    <a:pt x="1016508" y="22098"/>
                  </a:lnTo>
                  <a:lnTo>
                    <a:pt x="1014608" y="13983"/>
                  </a:lnTo>
                  <a:lnTo>
                    <a:pt x="1009602" y="6905"/>
                  </a:lnTo>
                  <a:lnTo>
                    <a:pt x="1002524" y="1899"/>
                  </a:lnTo>
                  <a:lnTo>
                    <a:pt x="99441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34228" y="2497835"/>
              <a:ext cx="923925" cy="576580"/>
            </a:xfrm>
            <a:custGeom>
              <a:avLst/>
              <a:gdLst/>
              <a:ahLst/>
              <a:cxnLst/>
              <a:rect l="l" t="t" r="r" b="b"/>
              <a:pathLst>
                <a:path w="923925" h="576580">
                  <a:moveTo>
                    <a:pt x="857631" y="0"/>
                  </a:moveTo>
                  <a:lnTo>
                    <a:pt x="825803" y="9344"/>
                  </a:lnTo>
                  <a:lnTo>
                    <a:pt x="801227" y="33226"/>
                  </a:lnTo>
                  <a:lnTo>
                    <a:pt x="791104" y="65418"/>
                  </a:lnTo>
                  <a:lnTo>
                    <a:pt x="802640" y="99695"/>
                  </a:lnTo>
                  <a:lnTo>
                    <a:pt x="615696" y="310134"/>
                  </a:lnTo>
                  <a:lnTo>
                    <a:pt x="597491" y="305819"/>
                  </a:lnTo>
                  <a:lnTo>
                    <a:pt x="577215" y="308768"/>
                  </a:lnTo>
                  <a:lnTo>
                    <a:pt x="556938" y="317956"/>
                  </a:lnTo>
                  <a:lnTo>
                    <a:pt x="538734" y="332359"/>
                  </a:lnTo>
                  <a:lnTo>
                    <a:pt x="395859" y="288036"/>
                  </a:lnTo>
                  <a:lnTo>
                    <a:pt x="390183" y="263620"/>
                  </a:lnTo>
                  <a:lnTo>
                    <a:pt x="375221" y="242347"/>
                  </a:lnTo>
                  <a:lnTo>
                    <a:pt x="354068" y="227314"/>
                  </a:lnTo>
                  <a:lnTo>
                    <a:pt x="329819" y="221615"/>
                  </a:lnTo>
                  <a:lnTo>
                    <a:pt x="299428" y="229231"/>
                  </a:lnTo>
                  <a:lnTo>
                    <a:pt x="276240" y="249301"/>
                  </a:lnTo>
                  <a:lnTo>
                    <a:pt x="263364" y="277657"/>
                  </a:lnTo>
                  <a:lnTo>
                    <a:pt x="263906" y="310134"/>
                  </a:lnTo>
                  <a:lnTo>
                    <a:pt x="98933" y="454152"/>
                  </a:lnTo>
                  <a:lnTo>
                    <a:pt x="64936" y="441035"/>
                  </a:lnTo>
                  <a:lnTo>
                    <a:pt x="32988" y="448659"/>
                  </a:lnTo>
                  <a:lnTo>
                    <a:pt x="9278" y="472904"/>
                  </a:lnTo>
                  <a:lnTo>
                    <a:pt x="0" y="509651"/>
                  </a:lnTo>
                  <a:lnTo>
                    <a:pt x="5673" y="534013"/>
                  </a:lnTo>
                  <a:lnTo>
                    <a:pt x="20621" y="555291"/>
                  </a:lnTo>
                  <a:lnTo>
                    <a:pt x="41737" y="570355"/>
                  </a:lnTo>
                  <a:lnTo>
                    <a:pt x="65913" y="576072"/>
                  </a:lnTo>
                  <a:lnTo>
                    <a:pt x="96359" y="568453"/>
                  </a:lnTo>
                  <a:lnTo>
                    <a:pt x="119554" y="548370"/>
                  </a:lnTo>
                  <a:lnTo>
                    <a:pt x="132439" y="519975"/>
                  </a:lnTo>
                  <a:lnTo>
                    <a:pt x="131953" y="487426"/>
                  </a:lnTo>
                  <a:lnTo>
                    <a:pt x="296799" y="343408"/>
                  </a:lnTo>
                  <a:lnTo>
                    <a:pt x="321391" y="354165"/>
                  </a:lnTo>
                  <a:lnTo>
                    <a:pt x="344947" y="354504"/>
                  </a:lnTo>
                  <a:lnTo>
                    <a:pt x="366432" y="346533"/>
                  </a:lnTo>
                  <a:lnTo>
                    <a:pt x="384810" y="332359"/>
                  </a:lnTo>
                  <a:lnTo>
                    <a:pt x="527685" y="376682"/>
                  </a:lnTo>
                  <a:lnTo>
                    <a:pt x="533360" y="401097"/>
                  </a:lnTo>
                  <a:lnTo>
                    <a:pt x="548322" y="422370"/>
                  </a:lnTo>
                  <a:lnTo>
                    <a:pt x="569475" y="437403"/>
                  </a:lnTo>
                  <a:lnTo>
                    <a:pt x="593725" y="443103"/>
                  </a:lnTo>
                  <a:lnTo>
                    <a:pt x="625480" y="433758"/>
                  </a:lnTo>
                  <a:lnTo>
                    <a:pt x="650033" y="409876"/>
                  </a:lnTo>
                  <a:lnTo>
                    <a:pt x="660179" y="377684"/>
                  </a:lnTo>
                  <a:lnTo>
                    <a:pt x="648716" y="343408"/>
                  </a:lnTo>
                  <a:lnTo>
                    <a:pt x="835533" y="132969"/>
                  </a:lnTo>
                  <a:lnTo>
                    <a:pt x="867876" y="133465"/>
                  </a:lnTo>
                  <a:lnTo>
                    <a:pt x="896064" y="120459"/>
                  </a:lnTo>
                  <a:lnTo>
                    <a:pt x="915989" y="97071"/>
                  </a:lnTo>
                  <a:lnTo>
                    <a:pt x="923544" y="66421"/>
                  </a:lnTo>
                  <a:lnTo>
                    <a:pt x="917870" y="42058"/>
                  </a:lnTo>
                  <a:lnTo>
                    <a:pt x="902922" y="20780"/>
                  </a:lnTo>
                  <a:lnTo>
                    <a:pt x="881806" y="5716"/>
                  </a:lnTo>
                  <a:lnTo>
                    <a:pt x="857631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3564" y="1825751"/>
              <a:ext cx="2404872" cy="2404872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661916" y="4331208"/>
            <a:ext cx="2868295" cy="0"/>
          </a:xfrm>
          <a:custGeom>
            <a:avLst/>
            <a:gdLst/>
            <a:ahLst/>
            <a:cxnLst/>
            <a:rect l="l" t="t" r="r" b="b"/>
            <a:pathLst>
              <a:path w="2868295">
                <a:moveTo>
                  <a:pt x="0" y="0"/>
                </a:moveTo>
                <a:lnTo>
                  <a:pt x="2867787" y="0"/>
                </a:lnTo>
              </a:path>
            </a:pathLst>
          </a:custGeom>
          <a:ln w="60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1916" y="4888991"/>
            <a:ext cx="2868295" cy="0"/>
          </a:xfrm>
          <a:custGeom>
            <a:avLst/>
            <a:gdLst/>
            <a:ahLst/>
            <a:cxnLst/>
            <a:rect l="l" t="t" r="r" b="b"/>
            <a:pathLst>
              <a:path w="2868295">
                <a:moveTo>
                  <a:pt x="0" y="0"/>
                </a:moveTo>
                <a:lnTo>
                  <a:pt x="2867787" y="0"/>
                </a:lnTo>
              </a:path>
            </a:pathLst>
          </a:custGeom>
          <a:ln w="60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5553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Lambda: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15" dirty="0">
                <a:solidFill>
                  <a:schemeClr val="tx1"/>
                </a:solidFill>
              </a:rPr>
              <a:t>Serverless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55" dirty="0">
                <a:solidFill>
                  <a:schemeClr val="tx1"/>
                </a:solidFill>
              </a:rPr>
              <a:t>Compute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8200" y="5433059"/>
            <a:ext cx="10515600" cy="593090"/>
            <a:chOff x="838200" y="5433059"/>
            <a:chExt cx="10515600" cy="593090"/>
          </a:xfrm>
        </p:grpSpPr>
        <p:sp>
          <p:nvSpPr>
            <p:cNvPr id="12" name="object 12"/>
            <p:cNvSpPr/>
            <p:nvPr/>
          </p:nvSpPr>
          <p:spPr>
            <a:xfrm>
              <a:off x="838200" y="5433059"/>
              <a:ext cx="10515600" cy="593090"/>
            </a:xfrm>
            <a:custGeom>
              <a:avLst/>
              <a:gdLst/>
              <a:ahLst/>
              <a:cxnLst/>
              <a:rect l="l" t="t" r="r" b="b"/>
              <a:pathLst>
                <a:path w="10515600" h="593089">
                  <a:moveTo>
                    <a:pt x="10507599" y="0"/>
                  </a:moveTo>
                  <a:lnTo>
                    <a:pt x="7976" y="0"/>
                  </a:lnTo>
                  <a:lnTo>
                    <a:pt x="0" y="8001"/>
                  </a:lnTo>
                  <a:lnTo>
                    <a:pt x="0" y="17780"/>
                  </a:lnTo>
                  <a:lnTo>
                    <a:pt x="0" y="584860"/>
                  </a:lnTo>
                  <a:lnTo>
                    <a:pt x="7976" y="592837"/>
                  </a:lnTo>
                  <a:lnTo>
                    <a:pt x="10507599" y="592837"/>
                  </a:lnTo>
                  <a:lnTo>
                    <a:pt x="10515600" y="584860"/>
                  </a:lnTo>
                  <a:lnTo>
                    <a:pt x="10515600" y="8001"/>
                  </a:lnTo>
                  <a:lnTo>
                    <a:pt x="1050759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8200" y="5433059"/>
              <a:ext cx="3281679" cy="593090"/>
            </a:xfrm>
            <a:custGeom>
              <a:avLst/>
              <a:gdLst/>
              <a:ahLst/>
              <a:cxnLst/>
              <a:rect l="l" t="t" r="r" b="b"/>
              <a:pathLst>
                <a:path w="3281679" h="593089">
                  <a:moveTo>
                    <a:pt x="3173730" y="0"/>
                  </a:moveTo>
                  <a:lnTo>
                    <a:pt x="107403" y="0"/>
                  </a:lnTo>
                  <a:lnTo>
                    <a:pt x="65601" y="8447"/>
                  </a:lnTo>
                  <a:lnTo>
                    <a:pt x="31461" y="31480"/>
                  </a:lnTo>
                  <a:lnTo>
                    <a:pt x="8441" y="65633"/>
                  </a:lnTo>
                  <a:lnTo>
                    <a:pt x="0" y="107442"/>
                  </a:lnTo>
                  <a:lnTo>
                    <a:pt x="0" y="485432"/>
                  </a:lnTo>
                  <a:lnTo>
                    <a:pt x="8441" y="527235"/>
                  </a:lnTo>
                  <a:lnTo>
                    <a:pt x="31461" y="561375"/>
                  </a:lnTo>
                  <a:lnTo>
                    <a:pt x="65601" y="584395"/>
                  </a:lnTo>
                  <a:lnTo>
                    <a:pt x="107403" y="592837"/>
                  </a:lnTo>
                  <a:lnTo>
                    <a:pt x="3173730" y="592837"/>
                  </a:lnTo>
                  <a:lnTo>
                    <a:pt x="3215538" y="584395"/>
                  </a:lnTo>
                  <a:lnTo>
                    <a:pt x="3249691" y="561375"/>
                  </a:lnTo>
                  <a:lnTo>
                    <a:pt x="3272724" y="527235"/>
                  </a:lnTo>
                  <a:lnTo>
                    <a:pt x="3281172" y="485432"/>
                  </a:lnTo>
                  <a:lnTo>
                    <a:pt x="3281172" y="107442"/>
                  </a:lnTo>
                  <a:lnTo>
                    <a:pt x="3272724" y="65633"/>
                  </a:lnTo>
                  <a:lnTo>
                    <a:pt x="3249691" y="31480"/>
                  </a:lnTo>
                  <a:lnTo>
                    <a:pt x="3215538" y="8447"/>
                  </a:lnTo>
                  <a:lnTo>
                    <a:pt x="3173730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90677" y="5555385"/>
            <a:ext cx="23660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0" dirty="0">
                <a:solidFill>
                  <a:srgbClr val="0000FF"/>
                </a:solidFill>
                <a:latin typeface="Trebuchet MS"/>
                <a:cs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sz="2000" b="1" spc="-120" dirty="0">
                <a:solidFill>
                  <a:srgbClr val="0000FF"/>
                </a:solidFill>
                <a:latin typeface="Trebuchet MS"/>
                <a:cs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b="1" spc="45" dirty="0">
                <a:solidFill>
                  <a:srgbClr val="0000FF"/>
                </a:solidFill>
                <a:latin typeface="Trebuchet MS"/>
                <a:cs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Lambda</a:t>
            </a:r>
            <a:r>
              <a:rPr sz="2000" b="1" spc="-130" dirty="0">
                <a:solidFill>
                  <a:srgbClr val="0000FF"/>
                </a:solidFill>
                <a:latin typeface="Trebuchet MS"/>
                <a:cs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b="1" spc="25" dirty="0">
                <a:latin typeface="Trebuchet MS"/>
                <a:cs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42004" y="5425440"/>
            <a:ext cx="681355" cy="600710"/>
            <a:chOff x="3842004" y="5425440"/>
            <a:chExt cx="681355" cy="600710"/>
          </a:xfrm>
        </p:grpSpPr>
        <p:sp>
          <p:nvSpPr>
            <p:cNvPr id="16" name="object 16"/>
            <p:cNvSpPr/>
            <p:nvPr/>
          </p:nvSpPr>
          <p:spPr>
            <a:xfrm>
              <a:off x="3842004" y="5425440"/>
              <a:ext cx="681355" cy="600710"/>
            </a:xfrm>
            <a:custGeom>
              <a:avLst/>
              <a:gdLst/>
              <a:ahLst/>
              <a:cxnLst/>
              <a:rect l="l" t="t" r="r" b="b"/>
              <a:pathLst>
                <a:path w="681354" h="600710">
                  <a:moveTo>
                    <a:pt x="597789" y="0"/>
                  </a:moveTo>
                  <a:lnTo>
                    <a:pt x="83439" y="0"/>
                  </a:lnTo>
                  <a:lnTo>
                    <a:pt x="50684" y="6981"/>
                  </a:lnTo>
                  <a:lnTo>
                    <a:pt x="24193" y="25844"/>
                  </a:lnTo>
                  <a:lnTo>
                    <a:pt x="6465" y="53470"/>
                  </a:lnTo>
                  <a:lnTo>
                    <a:pt x="0" y="86741"/>
                  </a:lnTo>
                  <a:lnTo>
                    <a:pt x="0" y="513730"/>
                  </a:lnTo>
                  <a:lnTo>
                    <a:pt x="6465" y="546981"/>
                  </a:lnTo>
                  <a:lnTo>
                    <a:pt x="24193" y="574604"/>
                  </a:lnTo>
                  <a:lnTo>
                    <a:pt x="50684" y="593472"/>
                  </a:lnTo>
                  <a:lnTo>
                    <a:pt x="83439" y="600457"/>
                  </a:lnTo>
                  <a:lnTo>
                    <a:pt x="597789" y="600457"/>
                  </a:lnTo>
                  <a:lnTo>
                    <a:pt x="630543" y="593472"/>
                  </a:lnTo>
                  <a:lnTo>
                    <a:pt x="657034" y="574604"/>
                  </a:lnTo>
                  <a:lnTo>
                    <a:pt x="674762" y="546981"/>
                  </a:lnTo>
                  <a:lnTo>
                    <a:pt x="681228" y="513730"/>
                  </a:lnTo>
                  <a:lnTo>
                    <a:pt x="681228" y="86741"/>
                  </a:lnTo>
                  <a:lnTo>
                    <a:pt x="674762" y="53470"/>
                  </a:lnTo>
                  <a:lnTo>
                    <a:pt x="657034" y="25844"/>
                  </a:lnTo>
                  <a:lnTo>
                    <a:pt x="630543" y="6981"/>
                  </a:lnTo>
                  <a:lnTo>
                    <a:pt x="597789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42004" y="5876542"/>
              <a:ext cx="681355" cy="149860"/>
            </a:xfrm>
            <a:custGeom>
              <a:avLst/>
              <a:gdLst/>
              <a:ahLst/>
              <a:cxnLst/>
              <a:rect l="l" t="t" r="r" b="b"/>
              <a:pathLst>
                <a:path w="681354" h="149860">
                  <a:moveTo>
                    <a:pt x="681228" y="0"/>
                  </a:moveTo>
                  <a:lnTo>
                    <a:pt x="0" y="0"/>
                  </a:lnTo>
                  <a:lnTo>
                    <a:pt x="0" y="63059"/>
                  </a:lnTo>
                  <a:lnTo>
                    <a:pt x="6465" y="96146"/>
                  </a:lnTo>
                  <a:lnTo>
                    <a:pt x="24193" y="123632"/>
                  </a:lnTo>
                  <a:lnTo>
                    <a:pt x="50684" y="142405"/>
                  </a:lnTo>
                  <a:lnTo>
                    <a:pt x="83439" y="149354"/>
                  </a:lnTo>
                  <a:lnTo>
                    <a:pt x="597789" y="149354"/>
                  </a:lnTo>
                  <a:lnTo>
                    <a:pt x="630543" y="142405"/>
                  </a:lnTo>
                  <a:lnTo>
                    <a:pt x="657034" y="123632"/>
                  </a:lnTo>
                  <a:lnTo>
                    <a:pt x="674762" y="96146"/>
                  </a:lnTo>
                  <a:lnTo>
                    <a:pt x="681228" y="63059"/>
                  </a:lnTo>
                  <a:lnTo>
                    <a:pt x="681228" y="0"/>
                  </a:lnTo>
                  <a:close/>
                </a:path>
              </a:pathLst>
            </a:custGeom>
            <a:solidFill>
              <a:srgbClr val="094D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36492" y="5586984"/>
              <a:ext cx="469900" cy="416559"/>
            </a:xfrm>
            <a:custGeom>
              <a:avLst/>
              <a:gdLst/>
              <a:ahLst/>
              <a:cxnLst/>
              <a:rect l="l" t="t" r="r" b="b"/>
              <a:pathLst>
                <a:path w="469900" h="416560">
                  <a:moveTo>
                    <a:pt x="352044" y="86880"/>
                  </a:moveTo>
                  <a:lnTo>
                    <a:pt x="182880" y="0"/>
                  </a:lnTo>
                  <a:lnTo>
                    <a:pt x="182880" y="173736"/>
                  </a:lnTo>
                  <a:lnTo>
                    <a:pt x="352044" y="86880"/>
                  </a:lnTo>
                  <a:close/>
                </a:path>
                <a:path w="469900" h="416560">
                  <a:moveTo>
                    <a:pt x="469392" y="352717"/>
                  </a:moveTo>
                  <a:lnTo>
                    <a:pt x="169799" y="352717"/>
                  </a:lnTo>
                  <a:lnTo>
                    <a:pt x="163868" y="336105"/>
                  </a:lnTo>
                  <a:lnTo>
                    <a:pt x="161036" y="332714"/>
                  </a:lnTo>
                  <a:lnTo>
                    <a:pt x="152311" y="322300"/>
                  </a:lnTo>
                  <a:lnTo>
                    <a:pt x="149860" y="320789"/>
                  </a:lnTo>
                  <a:lnTo>
                    <a:pt x="149860" y="362724"/>
                  </a:lnTo>
                  <a:lnTo>
                    <a:pt x="147510" y="374954"/>
                  </a:lnTo>
                  <a:lnTo>
                    <a:pt x="141109" y="385635"/>
                  </a:lnTo>
                  <a:lnTo>
                    <a:pt x="131584" y="393192"/>
                  </a:lnTo>
                  <a:lnTo>
                    <a:pt x="119888" y="396062"/>
                  </a:lnTo>
                  <a:lnTo>
                    <a:pt x="106222" y="393192"/>
                  </a:lnTo>
                  <a:lnTo>
                    <a:pt x="95719" y="385635"/>
                  </a:lnTo>
                  <a:lnTo>
                    <a:pt x="88988" y="374954"/>
                  </a:lnTo>
                  <a:lnTo>
                    <a:pt x="86614" y="362724"/>
                  </a:lnTo>
                  <a:lnTo>
                    <a:pt x="88988" y="351002"/>
                  </a:lnTo>
                  <a:lnTo>
                    <a:pt x="95719" y="341464"/>
                  </a:lnTo>
                  <a:lnTo>
                    <a:pt x="106222" y="335051"/>
                  </a:lnTo>
                  <a:lnTo>
                    <a:pt x="119888" y="332714"/>
                  </a:lnTo>
                  <a:lnTo>
                    <a:pt x="131584" y="335051"/>
                  </a:lnTo>
                  <a:lnTo>
                    <a:pt x="141109" y="341464"/>
                  </a:lnTo>
                  <a:lnTo>
                    <a:pt x="147510" y="351002"/>
                  </a:lnTo>
                  <a:lnTo>
                    <a:pt x="149860" y="362724"/>
                  </a:lnTo>
                  <a:lnTo>
                    <a:pt x="149860" y="320789"/>
                  </a:lnTo>
                  <a:lnTo>
                    <a:pt x="137020" y="312864"/>
                  </a:lnTo>
                  <a:lnTo>
                    <a:pt x="119888" y="309384"/>
                  </a:lnTo>
                  <a:lnTo>
                    <a:pt x="100761" y="312864"/>
                  </a:lnTo>
                  <a:lnTo>
                    <a:pt x="84455" y="322300"/>
                  </a:lnTo>
                  <a:lnTo>
                    <a:pt x="72517" y="336105"/>
                  </a:lnTo>
                  <a:lnTo>
                    <a:pt x="66548" y="352717"/>
                  </a:lnTo>
                  <a:lnTo>
                    <a:pt x="0" y="352717"/>
                  </a:lnTo>
                  <a:lnTo>
                    <a:pt x="0" y="372719"/>
                  </a:lnTo>
                  <a:lnTo>
                    <a:pt x="66548" y="372719"/>
                  </a:lnTo>
                  <a:lnTo>
                    <a:pt x="72517" y="390740"/>
                  </a:lnTo>
                  <a:lnTo>
                    <a:pt x="84455" y="404393"/>
                  </a:lnTo>
                  <a:lnTo>
                    <a:pt x="100761" y="413042"/>
                  </a:lnTo>
                  <a:lnTo>
                    <a:pt x="119888" y="416064"/>
                  </a:lnTo>
                  <a:lnTo>
                    <a:pt x="137020" y="413042"/>
                  </a:lnTo>
                  <a:lnTo>
                    <a:pt x="152311" y="404393"/>
                  </a:lnTo>
                  <a:lnTo>
                    <a:pt x="159372" y="396062"/>
                  </a:lnTo>
                  <a:lnTo>
                    <a:pt x="163868" y="390740"/>
                  </a:lnTo>
                  <a:lnTo>
                    <a:pt x="169799" y="372719"/>
                  </a:lnTo>
                  <a:lnTo>
                    <a:pt x="469392" y="372719"/>
                  </a:lnTo>
                  <a:lnTo>
                    <a:pt x="469392" y="3527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87900" y="5566970"/>
            <a:ext cx="5915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4845" algn="l"/>
                <a:tab pos="5273675" algn="l"/>
              </a:tabLst>
            </a:pPr>
            <a:r>
              <a:rPr sz="1800" spc="-15" dirty="0">
                <a:latin typeface="Trebuchet MS"/>
                <a:cs typeface="Trebuchet MS"/>
              </a:rPr>
              <a:t>h</a:t>
            </a:r>
            <a:r>
              <a:rPr sz="1800" spc="-20" dirty="0">
                <a:latin typeface="Trebuchet MS"/>
                <a:cs typeface="Trebuchet MS"/>
              </a:rPr>
              <a:t>t</a:t>
            </a:r>
            <a:r>
              <a:rPr sz="1800" spc="-75" dirty="0">
                <a:latin typeface="Trebuchet MS"/>
                <a:cs typeface="Trebuchet MS"/>
              </a:rPr>
              <a:t>tps</a:t>
            </a:r>
            <a:r>
              <a:rPr sz="1800" spc="-70" dirty="0">
                <a:latin typeface="Trebuchet MS"/>
                <a:cs typeface="Trebuchet MS"/>
              </a:rPr>
              <a:t>:</a:t>
            </a:r>
            <a:r>
              <a:rPr sz="1800" spc="-80" dirty="0">
                <a:solidFill>
                  <a:srgbClr val="0000FF"/>
                </a:solidFill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</a:t>
            </a:r>
            <a:r>
              <a:rPr sz="1800" spc="-110" dirty="0"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sz="1800" spc="-190" dirty="0">
                <a:latin typeface="Trebuchet MS"/>
                <a:cs typeface="Trebuchet MS"/>
              </a:rPr>
              <a:t>w</a:t>
            </a:r>
            <a:r>
              <a:rPr sz="1800" spc="-105" dirty="0">
                <a:latin typeface="Trebuchet MS"/>
                <a:cs typeface="Trebuchet MS"/>
              </a:rPr>
              <a:t>.</a:t>
            </a:r>
            <a:r>
              <a:rPr sz="1800" spc="-5" dirty="0">
                <a:solidFill>
                  <a:srgbClr val="0000FF"/>
                </a:solidFill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</a:t>
            </a:r>
            <a:r>
              <a:rPr sz="1800" spc="-15" dirty="0">
                <a:solidFill>
                  <a:srgbClr val="0000FF"/>
                </a:solidFill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1800" spc="-75" dirty="0">
                <a:solidFill>
                  <a:srgbClr val="0000FF"/>
                </a:solidFill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ube.c</a:t>
            </a:r>
            <a:r>
              <a:rPr sz="1800" spc="-10" dirty="0">
                <a:solidFill>
                  <a:srgbClr val="0000FF"/>
                </a:solidFill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om/</a:t>
            </a:r>
            <a:r>
              <a:rPr sz="1800" spc="-20" dirty="0">
                <a:solidFill>
                  <a:srgbClr val="0000FF"/>
                </a:solidFill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sz="1800" spc="-30" dirty="0">
                <a:solidFill>
                  <a:srgbClr val="0000FF"/>
                </a:solidFill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1800" spc="-5" dirty="0">
                <a:solidFill>
                  <a:srgbClr val="0000FF"/>
                </a:solidFill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tch</a:t>
            </a:r>
            <a:r>
              <a:rPr sz="1800" spc="-15" dirty="0">
                <a:solidFill>
                  <a:srgbClr val="0000FF"/>
                </a:solidFill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sz="1800" spc="15" dirty="0">
                <a:solidFill>
                  <a:srgbClr val="0000FF"/>
                </a:solidFill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v=e</a:t>
            </a:r>
            <a:r>
              <a:rPr sz="1800" spc="85" dirty="0"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OBq</a:t>
            </a:r>
            <a:r>
              <a:rPr sz="1800" u="sng" spc="-75" dirty="0">
                <a:uFill>
                  <a:solidFill>
                    <a:srgbClr val="454545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sng" dirty="0">
                <a:uFill>
                  <a:solidFill>
                    <a:srgbClr val="454545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65" dirty="0">
                <a:latin typeface="Trebuchet MS"/>
                <a:cs typeface="Trebuchet MS"/>
              </a:rPr>
              <a:t>h4OJ4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b="1" spc="-65" dirty="0">
                <a:latin typeface="Trebuchet MS"/>
                <a:cs typeface="Trebuchet MS"/>
              </a:rPr>
              <a:t>(3</a:t>
            </a:r>
            <a:r>
              <a:rPr sz="1800" b="1" spc="-45" dirty="0">
                <a:latin typeface="Trebuchet MS"/>
                <a:cs typeface="Trebuchet MS"/>
              </a:rPr>
              <a:t>:</a:t>
            </a:r>
            <a:r>
              <a:rPr sz="1800" b="1" spc="-10" dirty="0">
                <a:latin typeface="Trebuchet MS"/>
                <a:cs typeface="Trebuchet MS"/>
              </a:rPr>
              <a:t>01)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84145" y="1940051"/>
            <a:ext cx="2176780" cy="2176780"/>
            <a:chOff x="1184145" y="1940051"/>
            <a:chExt cx="2176780" cy="2176780"/>
          </a:xfrm>
        </p:grpSpPr>
        <p:sp>
          <p:nvSpPr>
            <p:cNvPr id="21" name="object 21"/>
            <p:cNvSpPr/>
            <p:nvPr/>
          </p:nvSpPr>
          <p:spPr>
            <a:xfrm>
              <a:off x="1184145" y="1940051"/>
              <a:ext cx="2176780" cy="2176780"/>
            </a:xfrm>
            <a:custGeom>
              <a:avLst/>
              <a:gdLst/>
              <a:ahLst/>
              <a:cxnLst/>
              <a:rect l="l" t="t" r="r" b="b"/>
              <a:pathLst>
                <a:path w="2176779" h="2176779">
                  <a:moveTo>
                    <a:pt x="1088138" y="0"/>
                  </a:moveTo>
                  <a:lnTo>
                    <a:pt x="1039668" y="1060"/>
                  </a:lnTo>
                  <a:lnTo>
                    <a:pt x="991741" y="4211"/>
                  </a:lnTo>
                  <a:lnTo>
                    <a:pt x="944401" y="9409"/>
                  </a:lnTo>
                  <a:lnTo>
                    <a:pt x="897692" y="16609"/>
                  </a:lnTo>
                  <a:lnTo>
                    <a:pt x="851659" y="25768"/>
                  </a:lnTo>
                  <a:lnTo>
                    <a:pt x="806346" y="36840"/>
                  </a:lnTo>
                  <a:lnTo>
                    <a:pt x="761797" y="49783"/>
                  </a:lnTo>
                  <a:lnTo>
                    <a:pt x="718057" y="64550"/>
                  </a:lnTo>
                  <a:lnTo>
                    <a:pt x="675168" y="81100"/>
                  </a:lnTo>
                  <a:lnTo>
                    <a:pt x="633177" y="99386"/>
                  </a:lnTo>
                  <a:lnTo>
                    <a:pt x="592127" y="119365"/>
                  </a:lnTo>
                  <a:lnTo>
                    <a:pt x="552061" y="140993"/>
                  </a:lnTo>
                  <a:lnTo>
                    <a:pt x="513026" y="164226"/>
                  </a:lnTo>
                  <a:lnTo>
                    <a:pt x="475064" y="189018"/>
                  </a:lnTo>
                  <a:lnTo>
                    <a:pt x="438220" y="215327"/>
                  </a:lnTo>
                  <a:lnTo>
                    <a:pt x="402538" y="243107"/>
                  </a:lnTo>
                  <a:lnTo>
                    <a:pt x="368062" y="272315"/>
                  </a:lnTo>
                  <a:lnTo>
                    <a:pt x="334837" y="302906"/>
                  </a:lnTo>
                  <a:lnTo>
                    <a:pt x="302907" y="334836"/>
                  </a:lnTo>
                  <a:lnTo>
                    <a:pt x="272316" y="368061"/>
                  </a:lnTo>
                  <a:lnTo>
                    <a:pt x="243108" y="402536"/>
                  </a:lnTo>
                  <a:lnTo>
                    <a:pt x="215328" y="438218"/>
                  </a:lnTo>
                  <a:lnTo>
                    <a:pt x="189019" y="475062"/>
                  </a:lnTo>
                  <a:lnTo>
                    <a:pt x="164226" y="513024"/>
                  </a:lnTo>
                  <a:lnTo>
                    <a:pt x="140994" y="552060"/>
                  </a:lnTo>
                  <a:lnTo>
                    <a:pt x="119366" y="592125"/>
                  </a:lnTo>
                  <a:lnTo>
                    <a:pt x="99387" y="633175"/>
                  </a:lnTo>
                  <a:lnTo>
                    <a:pt x="81100" y="675166"/>
                  </a:lnTo>
                  <a:lnTo>
                    <a:pt x="64551" y="718054"/>
                  </a:lnTo>
                  <a:lnTo>
                    <a:pt x="49783" y="761795"/>
                  </a:lnTo>
                  <a:lnTo>
                    <a:pt x="36840" y="806344"/>
                  </a:lnTo>
                  <a:lnTo>
                    <a:pt x="25768" y="851657"/>
                  </a:lnTo>
                  <a:lnTo>
                    <a:pt x="16609" y="897690"/>
                  </a:lnTo>
                  <a:lnTo>
                    <a:pt x="9409" y="944398"/>
                  </a:lnTo>
                  <a:lnTo>
                    <a:pt x="4211" y="991738"/>
                  </a:lnTo>
                  <a:lnTo>
                    <a:pt x="1060" y="1039665"/>
                  </a:lnTo>
                  <a:lnTo>
                    <a:pt x="0" y="1088136"/>
                  </a:lnTo>
                  <a:lnTo>
                    <a:pt x="1060" y="1136606"/>
                  </a:lnTo>
                  <a:lnTo>
                    <a:pt x="4211" y="1184533"/>
                  </a:lnTo>
                  <a:lnTo>
                    <a:pt x="9409" y="1231873"/>
                  </a:lnTo>
                  <a:lnTo>
                    <a:pt x="16609" y="1278581"/>
                  </a:lnTo>
                  <a:lnTo>
                    <a:pt x="25768" y="1324614"/>
                  </a:lnTo>
                  <a:lnTo>
                    <a:pt x="36840" y="1369927"/>
                  </a:lnTo>
                  <a:lnTo>
                    <a:pt x="49783" y="1414476"/>
                  </a:lnTo>
                  <a:lnTo>
                    <a:pt x="64551" y="1458217"/>
                  </a:lnTo>
                  <a:lnTo>
                    <a:pt x="81100" y="1501105"/>
                  </a:lnTo>
                  <a:lnTo>
                    <a:pt x="99387" y="1543096"/>
                  </a:lnTo>
                  <a:lnTo>
                    <a:pt x="119366" y="1584146"/>
                  </a:lnTo>
                  <a:lnTo>
                    <a:pt x="140994" y="1624212"/>
                  </a:lnTo>
                  <a:lnTo>
                    <a:pt x="164226" y="1663247"/>
                  </a:lnTo>
                  <a:lnTo>
                    <a:pt x="189019" y="1701209"/>
                  </a:lnTo>
                  <a:lnTo>
                    <a:pt x="215328" y="1738053"/>
                  </a:lnTo>
                  <a:lnTo>
                    <a:pt x="243108" y="1773735"/>
                  </a:lnTo>
                  <a:lnTo>
                    <a:pt x="272316" y="1808210"/>
                  </a:lnTo>
                  <a:lnTo>
                    <a:pt x="302907" y="1841435"/>
                  </a:lnTo>
                  <a:lnTo>
                    <a:pt x="334837" y="1873365"/>
                  </a:lnTo>
                  <a:lnTo>
                    <a:pt x="368062" y="1903956"/>
                  </a:lnTo>
                  <a:lnTo>
                    <a:pt x="402538" y="1933164"/>
                  </a:lnTo>
                  <a:lnTo>
                    <a:pt x="438220" y="1960944"/>
                  </a:lnTo>
                  <a:lnTo>
                    <a:pt x="475064" y="1987253"/>
                  </a:lnTo>
                  <a:lnTo>
                    <a:pt x="513026" y="2012045"/>
                  </a:lnTo>
                  <a:lnTo>
                    <a:pt x="552061" y="2035278"/>
                  </a:lnTo>
                  <a:lnTo>
                    <a:pt x="592127" y="2056906"/>
                  </a:lnTo>
                  <a:lnTo>
                    <a:pt x="633177" y="2076885"/>
                  </a:lnTo>
                  <a:lnTo>
                    <a:pt x="675168" y="2095171"/>
                  </a:lnTo>
                  <a:lnTo>
                    <a:pt x="718057" y="2111721"/>
                  </a:lnTo>
                  <a:lnTo>
                    <a:pt x="761797" y="2126489"/>
                  </a:lnTo>
                  <a:lnTo>
                    <a:pt x="806346" y="2139431"/>
                  </a:lnTo>
                  <a:lnTo>
                    <a:pt x="851659" y="2150503"/>
                  </a:lnTo>
                  <a:lnTo>
                    <a:pt x="897692" y="2159662"/>
                  </a:lnTo>
                  <a:lnTo>
                    <a:pt x="944401" y="2166862"/>
                  </a:lnTo>
                  <a:lnTo>
                    <a:pt x="991741" y="2172060"/>
                  </a:lnTo>
                  <a:lnTo>
                    <a:pt x="1039668" y="2175211"/>
                  </a:lnTo>
                  <a:lnTo>
                    <a:pt x="1088138" y="2176272"/>
                  </a:lnTo>
                  <a:lnTo>
                    <a:pt x="1136608" y="2175211"/>
                  </a:lnTo>
                  <a:lnTo>
                    <a:pt x="1184535" y="2172060"/>
                  </a:lnTo>
                  <a:lnTo>
                    <a:pt x="1231875" y="2166862"/>
                  </a:lnTo>
                  <a:lnTo>
                    <a:pt x="1278584" y="2159662"/>
                  </a:lnTo>
                  <a:lnTo>
                    <a:pt x="1324617" y="2150503"/>
                  </a:lnTo>
                  <a:lnTo>
                    <a:pt x="1369930" y="2139431"/>
                  </a:lnTo>
                  <a:lnTo>
                    <a:pt x="1414479" y="2126489"/>
                  </a:lnTo>
                  <a:lnTo>
                    <a:pt x="1458219" y="2111721"/>
                  </a:lnTo>
                  <a:lnTo>
                    <a:pt x="1501107" y="2095171"/>
                  </a:lnTo>
                  <a:lnTo>
                    <a:pt x="1543099" y="2076885"/>
                  </a:lnTo>
                  <a:lnTo>
                    <a:pt x="1584149" y="2056906"/>
                  </a:lnTo>
                  <a:lnTo>
                    <a:pt x="1624214" y="2035278"/>
                  </a:lnTo>
                  <a:lnTo>
                    <a:pt x="1663250" y="2012045"/>
                  </a:lnTo>
                  <a:lnTo>
                    <a:pt x="1701212" y="1987253"/>
                  </a:lnTo>
                  <a:lnTo>
                    <a:pt x="1738056" y="1960944"/>
                  </a:lnTo>
                  <a:lnTo>
                    <a:pt x="1773738" y="1933164"/>
                  </a:lnTo>
                  <a:lnTo>
                    <a:pt x="1808213" y="1903956"/>
                  </a:lnTo>
                  <a:lnTo>
                    <a:pt x="1841438" y="1873365"/>
                  </a:lnTo>
                  <a:lnTo>
                    <a:pt x="1873368" y="1841435"/>
                  </a:lnTo>
                  <a:lnTo>
                    <a:pt x="1903959" y="1808210"/>
                  </a:lnTo>
                  <a:lnTo>
                    <a:pt x="1933167" y="1773735"/>
                  </a:lnTo>
                  <a:lnTo>
                    <a:pt x="1960947" y="1738053"/>
                  </a:lnTo>
                  <a:lnTo>
                    <a:pt x="1987255" y="1701209"/>
                  </a:lnTo>
                  <a:lnTo>
                    <a:pt x="2012048" y="1663247"/>
                  </a:lnTo>
                  <a:lnTo>
                    <a:pt x="2035280" y="1624212"/>
                  </a:lnTo>
                  <a:lnTo>
                    <a:pt x="2056908" y="1584146"/>
                  </a:lnTo>
                  <a:lnTo>
                    <a:pt x="2076887" y="1543096"/>
                  </a:lnTo>
                  <a:lnTo>
                    <a:pt x="2095174" y="1501105"/>
                  </a:lnTo>
                  <a:lnTo>
                    <a:pt x="2111723" y="1458217"/>
                  </a:lnTo>
                  <a:lnTo>
                    <a:pt x="2126491" y="1414476"/>
                  </a:lnTo>
                  <a:lnTo>
                    <a:pt x="2139433" y="1369927"/>
                  </a:lnTo>
                  <a:lnTo>
                    <a:pt x="2150506" y="1324614"/>
                  </a:lnTo>
                  <a:lnTo>
                    <a:pt x="2159665" y="1278581"/>
                  </a:lnTo>
                  <a:lnTo>
                    <a:pt x="2166865" y="1231873"/>
                  </a:lnTo>
                  <a:lnTo>
                    <a:pt x="2172063" y="1184533"/>
                  </a:lnTo>
                  <a:lnTo>
                    <a:pt x="2175214" y="1136606"/>
                  </a:lnTo>
                  <a:lnTo>
                    <a:pt x="2176274" y="1088136"/>
                  </a:lnTo>
                  <a:lnTo>
                    <a:pt x="2175214" y="1039665"/>
                  </a:lnTo>
                  <a:lnTo>
                    <a:pt x="2172063" y="991738"/>
                  </a:lnTo>
                  <a:lnTo>
                    <a:pt x="2166865" y="944398"/>
                  </a:lnTo>
                  <a:lnTo>
                    <a:pt x="2159665" y="897690"/>
                  </a:lnTo>
                  <a:lnTo>
                    <a:pt x="2150506" y="851657"/>
                  </a:lnTo>
                  <a:lnTo>
                    <a:pt x="2139433" y="806344"/>
                  </a:lnTo>
                  <a:lnTo>
                    <a:pt x="2126491" y="761795"/>
                  </a:lnTo>
                  <a:lnTo>
                    <a:pt x="2111723" y="718054"/>
                  </a:lnTo>
                  <a:lnTo>
                    <a:pt x="2095174" y="675166"/>
                  </a:lnTo>
                  <a:lnTo>
                    <a:pt x="2076887" y="633175"/>
                  </a:lnTo>
                  <a:lnTo>
                    <a:pt x="2056908" y="592125"/>
                  </a:lnTo>
                  <a:lnTo>
                    <a:pt x="2035280" y="552060"/>
                  </a:lnTo>
                  <a:lnTo>
                    <a:pt x="2012048" y="513024"/>
                  </a:lnTo>
                  <a:lnTo>
                    <a:pt x="1987255" y="475062"/>
                  </a:lnTo>
                  <a:lnTo>
                    <a:pt x="1960947" y="438218"/>
                  </a:lnTo>
                  <a:lnTo>
                    <a:pt x="1933167" y="402536"/>
                  </a:lnTo>
                  <a:lnTo>
                    <a:pt x="1903959" y="368061"/>
                  </a:lnTo>
                  <a:lnTo>
                    <a:pt x="1873368" y="334836"/>
                  </a:lnTo>
                  <a:lnTo>
                    <a:pt x="1841438" y="302906"/>
                  </a:lnTo>
                  <a:lnTo>
                    <a:pt x="1808213" y="272315"/>
                  </a:lnTo>
                  <a:lnTo>
                    <a:pt x="1773738" y="243107"/>
                  </a:lnTo>
                  <a:lnTo>
                    <a:pt x="1738056" y="215327"/>
                  </a:lnTo>
                  <a:lnTo>
                    <a:pt x="1701212" y="189018"/>
                  </a:lnTo>
                  <a:lnTo>
                    <a:pt x="1663250" y="164226"/>
                  </a:lnTo>
                  <a:lnTo>
                    <a:pt x="1624214" y="140993"/>
                  </a:lnTo>
                  <a:lnTo>
                    <a:pt x="1584149" y="119365"/>
                  </a:lnTo>
                  <a:lnTo>
                    <a:pt x="1543099" y="99386"/>
                  </a:lnTo>
                  <a:lnTo>
                    <a:pt x="1501107" y="81100"/>
                  </a:lnTo>
                  <a:lnTo>
                    <a:pt x="1458219" y="64550"/>
                  </a:lnTo>
                  <a:lnTo>
                    <a:pt x="1414479" y="49783"/>
                  </a:lnTo>
                  <a:lnTo>
                    <a:pt x="1369930" y="36840"/>
                  </a:lnTo>
                  <a:lnTo>
                    <a:pt x="1324617" y="25768"/>
                  </a:lnTo>
                  <a:lnTo>
                    <a:pt x="1278584" y="16609"/>
                  </a:lnTo>
                  <a:lnTo>
                    <a:pt x="1231875" y="9409"/>
                  </a:lnTo>
                  <a:lnTo>
                    <a:pt x="1184535" y="4211"/>
                  </a:lnTo>
                  <a:lnTo>
                    <a:pt x="1136608" y="1060"/>
                  </a:lnTo>
                  <a:lnTo>
                    <a:pt x="108813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2" y="2243327"/>
              <a:ext cx="1115568" cy="144780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86002" y="4457191"/>
            <a:ext cx="1969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latin typeface="Trebuchet MS"/>
                <a:cs typeface="Trebuchet MS"/>
              </a:rPr>
              <a:t>No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servers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to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manage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03377" y="4331208"/>
            <a:ext cx="2376805" cy="0"/>
          </a:xfrm>
          <a:custGeom>
            <a:avLst/>
            <a:gdLst/>
            <a:ahLst/>
            <a:cxnLst/>
            <a:rect l="l" t="t" r="r" b="b"/>
            <a:pathLst>
              <a:path w="2376804">
                <a:moveTo>
                  <a:pt x="0" y="0"/>
                </a:moveTo>
                <a:lnTo>
                  <a:pt x="2376549" y="0"/>
                </a:lnTo>
              </a:path>
            </a:pathLst>
          </a:custGeom>
          <a:ln w="60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03377" y="4888991"/>
            <a:ext cx="2376805" cy="0"/>
          </a:xfrm>
          <a:custGeom>
            <a:avLst/>
            <a:gdLst/>
            <a:ahLst/>
            <a:cxnLst/>
            <a:rect l="l" t="t" r="r" b="b"/>
            <a:pathLst>
              <a:path w="2376804">
                <a:moveTo>
                  <a:pt x="0" y="0"/>
                </a:moveTo>
                <a:lnTo>
                  <a:pt x="2376549" y="0"/>
                </a:lnTo>
              </a:path>
            </a:pathLst>
          </a:custGeom>
          <a:ln w="60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8831580" y="1940051"/>
            <a:ext cx="2176780" cy="2176780"/>
            <a:chOff x="8831580" y="1940051"/>
            <a:chExt cx="2176780" cy="2176780"/>
          </a:xfrm>
        </p:grpSpPr>
        <p:sp>
          <p:nvSpPr>
            <p:cNvPr id="27" name="object 27"/>
            <p:cNvSpPr/>
            <p:nvPr/>
          </p:nvSpPr>
          <p:spPr>
            <a:xfrm>
              <a:off x="8831580" y="1940051"/>
              <a:ext cx="2176780" cy="2176780"/>
            </a:xfrm>
            <a:custGeom>
              <a:avLst/>
              <a:gdLst/>
              <a:ahLst/>
              <a:cxnLst/>
              <a:rect l="l" t="t" r="r" b="b"/>
              <a:pathLst>
                <a:path w="2176779" h="2176779">
                  <a:moveTo>
                    <a:pt x="1088136" y="0"/>
                  </a:moveTo>
                  <a:lnTo>
                    <a:pt x="1039665" y="1060"/>
                  </a:lnTo>
                  <a:lnTo>
                    <a:pt x="991738" y="4211"/>
                  </a:lnTo>
                  <a:lnTo>
                    <a:pt x="944398" y="9409"/>
                  </a:lnTo>
                  <a:lnTo>
                    <a:pt x="897690" y="16609"/>
                  </a:lnTo>
                  <a:lnTo>
                    <a:pt x="851657" y="25768"/>
                  </a:lnTo>
                  <a:lnTo>
                    <a:pt x="806344" y="36840"/>
                  </a:lnTo>
                  <a:lnTo>
                    <a:pt x="761795" y="49783"/>
                  </a:lnTo>
                  <a:lnTo>
                    <a:pt x="718054" y="64550"/>
                  </a:lnTo>
                  <a:lnTo>
                    <a:pt x="675166" y="81100"/>
                  </a:lnTo>
                  <a:lnTo>
                    <a:pt x="633175" y="99386"/>
                  </a:lnTo>
                  <a:lnTo>
                    <a:pt x="592125" y="119365"/>
                  </a:lnTo>
                  <a:lnTo>
                    <a:pt x="552060" y="140993"/>
                  </a:lnTo>
                  <a:lnTo>
                    <a:pt x="513024" y="164226"/>
                  </a:lnTo>
                  <a:lnTo>
                    <a:pt x="475062" y="189018"/>
                  </a:lnTo>
                  <a:lnTo>
                    <a:pt x="438218" y="215327"/>
                  </a:lnTo>
                  <a:lnTo>
                    <a:pt x="402536" y="243107"/>
                  </a:lnTo>
                  <a:lnTo>
                    <a:pt x="368061" y="272315"/>
                  </a:lnTo>
                  <a:lnTo>
                    <a:pt x="334836" y="302906"/>
                  </a:lnTo>
                  <a:lnTo>
                    <a:pt x="302906" y="334836"/>
                  </a:lnTo>
                  <a:lnTo>
                    <a:pt x="272315" y="368061"/>
                  </a:lnTo>
                  <a:lnTo>
                    <a:pt x="243107" y="402536"/>
                  </a:lnTo>
                  <a:lnTo>
                    <a:pt x="215327" y="438218"/>
                  </a:lnTo>
                  <a:lnTo>
                    <a:pt x="189018" y="475062"/>
                  </a:lnTo>
                  <a:lnTo>
                    <a:pt x="164226" y="513024"/>
                  </a:lnTo>
                  <a:lnTo>
                    <a:pt x="140993" y="552060"/>
                  </a:lnTo>
                  <a:lnTo>
                    <a:pt x="119365" y="592125"/>
                  </a:lnTo>
                  <a:lnTo>
                    <a:pt x="99386" y="633175"/>
                  </a:lnTo>
                  <a:lnTo>
                    <a:pt x="81100" y="675166"/>
                  </a:lnTo>
                  <a:lnTo>
                    <a:pt x="64550" y="718054"/>
                  </a:lnTo>
                  <a:lnTo>
                    <a:pt x="49783" y="761795"/>
                  </a:lnTo>
                  <a:lnTo>
                    <a:pt x="36840" y="806344"/>
                  </a:lnTo>
                  <a:lnTo>
                    <a:pt x="25768" y="851657"/>
                  </a:lnTo>
                  <a:lnTo>
                    <a:pt x="16609" y="897690"/>
                  </a:lnTo>
                  <a:lnTo>
                    <a:pt x="9409" y="944398"/>
                  </a:lnTo>
                  <a:lnTo>
                    <a:pt x="4211" y="991738"/>
                  </a:lnTo>
                  <a:lnTo>
                    <a:pt x="1060" y="1039665"/>
                  </a:lnTo>
                  <a:lnTo>
                    <a:pt x="0" y="1088136"/>
                  </a:lnTo>
                  <a:lnTo>
                    <a:pt x="1060" y="1136606"/>
                  </a:lnTo>
                  <a:lnTo>
                    <a:pt x="4211" y="1184533"/>
                  </a:lnTo>
                  <a:lnTo>
                    <a:pt x="9409" y="1231873"/>
                  </a:lnTo>
                  <a:lnTo>
                    <a:pt x="16609" y="1278581"/>
                  </a:lnTo>
                  <a:lnTo>
                    <a:pt x="25768" y="1324614"/>
                  </a:lnTo>
                  <a:lnTo>
                    <a:pt x="36840" y="1369927"/>
                  </a:lnTo>
                  <a:lnTo>
                    <a:pt x="49783" y="1414476"/>
                  </a:lnTo>
                  <a:lnTo>
                    <a:pt x="64550" y="1458217"/>
                  </a:lnTo>
                  <a:lnTo>
                    <a:pt x="81100" y="1501105"/>
                  </a:lnTo>
                  <a:lnTo>
                    <a:pt x="99386" y="1543096"/>
                  </a:lnTo>
                  <a:lnTo>
                    <a:pt x="119365" y="1584146"/>
                  </a:lnTo>
                  <a:lnTo>
                    <a:pt x="140993" y="1624212"/>
                  </a:lnTo>
                  <a:lnTo>
                    <a:pt x="164226" y="1663247"/>
                  </a:lnTo>
                  <a:lnTo>
                    <a:pt x="189018" y="1701209"/>
                  </a:lnTo>
                  <a:lnTo>
                    <a:pt x="215327" y="1738053"/>
                  </a:lnTo>
                  <a:lnTo>
                    <a:pt x="243107" y="1773735"/>
                  </a:lnTo>
                  <a:lnTo>
                    <a:pt x="272315" y="1808210"/>
                  </a:lnTo>
                  <a:lnTo>
                    <a:pt x="302906" y="1841435"/>
                  </a:lnTo>
                  <a:lnTo>
                    <a:pt x="334836" y="1873365"/>
                  </a:lnTo>
                  <a:lnTo>
                    <a:pt x="368061" y="1903956"/>
                  </a:lnTo>
                  <a:lnTo>
                    <a:pt x="402536" y="1933164"/>
                  </a:lnTo>
                  <a:lnTo>
                    <a:pt x="438218" y="1960944"/>
                  </a:lnTo>
                  <a:lnTo>
                    <a:pt x="475062" y="1987253"/>
                  </a:lnTo>
                  <a:lnTo>
                    <a:pt x="513024" y="2012045"/>
                  </a:lnTo>
                  <a:lnTo>
                    <a:pt x="552060" y="2035278"/>
                  </a:lnTo>
                  <a:lnTo>
                    <a:pt x="592125" y="2056906"/>
                  </a:lnTo>
                  <a:lnTo>
                    <a:pt x="633175" y="2076885"/>
                  </a:lnTo>
                  <a:lnTo>
                    <a:pt x="675166" y="2095171"/>
                  </a:lnTo>
                  <a:lnTo>
                    <a:pt x="718054" y="2111721"/>
                  </a:lnTo>
                  <a:lnTo>
                    <a:pt x="761795" y="2126489"/>
                  </a:lnTo>
                  <a:lnTo>
                    <a:pt x="806344" y="2139431"/>
                  </a:lnTo>
                  <a:lnTo>
                    <a:pt x="851657" y="2150503"/>
                  </a:lnTo>
                  <a:lnTo>
                    <a:pt x="897690" y="2159662"/>
                  </a:lnTo>
                  <a:lnTo>
                    <a:pt x="944398" y="2166862"/>
                  </a:lnTo>
                  <a:lnTo>
                    <a:pt x="991738" y="2172060"/>
                  </a:lnTo>
                  <a:lnTo>
                    <a:pt x="1039665" y="2175211"/>
                  </a:lnTo>
                  <a:lnTo>
                    <a:pt x="1088136" y="2176272"/>
                  </a:lnTo>
                  <a:lnTo>
                    <a:pt x="1136606" y="2175211"/>
                  </a:lnTo>
                  <a:lnTo>
                    <a:pt x="1184533" y="2172060"/>
                  </a:lnTo>
                  <a:lnTo>
                    <a:pt x="1231873" y="2166862"/>
                  </a:lnTo>
                  <a:lnTo>
                    <a:pt x="1278581" y="2159662"/>
                  </a:lnTo>
                  <a:lnTo>
                    <a:pt x="1324614" y="2150503"/>
                  </a:lnTo>
                  <a:lnTo>
                    <a:pt x="1369927" y="2139431"/>
                  </a:lnTo>
                  <a:lnTo>
                    <a:pt x="1414476" y="2126489"/>
                  </a:lnTo>
                  <a:lnTo>
                    <a:pt x="1458217" y="2111721"/>
                  </a:lnTo>
                  <a:lnTo>
                    <a:pt x="1501105" y="2095171"/>
                  </a:lnTo>
                  <a:lnTo>
                    <a:pt x="1543096" y="2076885"/>
                  </a:lnTo>
                  <a:lnTo>
                    <a:pt x="1584146" y="2056906"/>
                  </a:lnTo>
                  <a:lnTo>
                    <a:pt x="1624212" y="2035278"/>
                  </a:lnTo>
                  <a:lnTo>
                    <a:pt x="1663247" y="2012045"/>
                  </a:lnTo>
                  <a:lnTo>
                    <a:pt x="1701209" y="1987253"/>
                  </a:lnTo>
                  <a:lnTo>
                    <a:pt x="1738053" y="1960944"/>
                  </a:lnTo>
                  <a:lnTo>
                    <a:pt x="1773735" y="1933164"/>
                  </a:lnTo>
                  <a:lnTo>
                    <a:pt x="1808210" y="1903956"/>
                  </a:lnTo>
                  <a:lnTo>
                    <a:pt x="1841435" y="1873365"/>
                  </a:lnTo>
                  <a:lnTo>
                    <a:pt x="1873365" y="1841435"/>
                  </a:lnTo>
                  <a:lnTo>
                    <a:pt x="1903956" y="1808210"/>
                  </a:lnTo>
                  <a:lnTo>
                    <a:pt x="1933164" y="1773735"/>
                  </a:lnTo>
                  <a:lnTo>
                    <a:pt x="1960944" y="1738053"/>
                  </a:lnTo>
                  <a:lnTo>
                    <a:pt x="1987253" y="1701209"/>
                  </a:lnTo>
                  <a:lnTo>
                    <a:pt x="2012045" y="1663247"/>
                  </a:lnTo>
                  <a:lnTo>
                    <a:pt x="2035278" y="1624212"/>
                  </a:lnTo>
                  <a:lnTo>
                    <a:pt x="2056906" y="1584146"/>
                  </a:lnTo>
                  <a:lnTo>
                    <a:pt x="2076885" y="1543096"/>
                  </a:lnTo>
                  <a:lnTo>
                    <a:pt x="2095171" y="1501105"/>
                  </a:lnTo>
                  <a:lnTo>
                    <a:pt x="2111721" y="1458217"/>
                  </a:lnTo>
                  <a:lnTo>
                    <a:pt x="2126489" y="1414476"/>
                  </a:lnTo>
                  <a:lnTo>
                    <a:pt x="2139431" y="1369927"/>
                  </a:lnTo>
                  <a:lnTo>
                    <a:pt x="2150503" y="1324614"/>
                  </a:lnTo>
                  <a:lnTo>
                    <a:pt x="2159662" y="1278581"/>
                  </a:lnTo>
                  <a:lnTo>
                    <a:pt x="2166862" y="1231873"/>
                  </a:lnTo>
                  <a:lnTo>
                    <a:pt x="2172060" y="1184533"/>
                  </a:lnTo>
                  <a:lnTo>
                    <a:pt x="2175211" y="1136606"/>
                  </a:lnTo>
                  <a:lnTo>
                    <a:pt x="2176272" y="1088136"/>
                  </a:lnTo>
                  <a:lnTo>
                    <a:pt x="2175211" y="1039665"/>
                  </a:lnTo>
                  <a:lnTo>
                    <a:pt x="2172060" y="991738"/>
                  </a:lnTo>
                  <a:lnTo>
                    <a:pt x="2166862" y="944398"/>
                  </a:lnTo>
                  <a:lnTo>
                    <a:pt x="2159662" y="897690"/>
                  </a:lnTo>
                  <a:lnTo>
                    <a:pt x="2150503" y="851657"/>
                  </a:lnTo>
                  <a:lnTo>
                    <a:pt x="2139431" y="806344"/>
                  </a:lnTo>
                  <a:lnTo>
                    <a:pt x="2126489" y="761795"/>
                  </a:lnTo>
                  <a:lnTo>
                    <a:pt x="2111721" y="718054"/>
                  </a:lnTo>
                  <a:lnTo>
                    <a:pt x="2095171" y="675166"/>
                  </a:lnTo>
                  <a:lnTo>
                    <a:pt x="2076885" y="633175"/>
                  </a:lnTo>
                  <a:lnTo>
                    <a:pt x="2056906" y="592125"/>
                  </a:lnTo>
                  <a:lnTo>
                    <a:pt x="2035278" y="552060"/>
                  </a:lnTo>
                  <a:lnTo>
                    <a:pt x="2012045" y="513024"/>
                  </a:lnTo>
                  <a:lnTo>
                    <a:pt x="1987253" y="475062"/>
                  </a:lnTo>
                  <a:lnTo>
                    <a:pt x="1960944" y="438218"/>
                  </a:lnTo>
                  <a:lnTo>
                    <a:pt x="1933164" y="402536"/>
                  </a:lnTo>
                  <a:lnTo>
                    <a:pt x="1903956" y="368061"/>
                  </a:lnTo>
                  <a:lnTo>
                    <a:pt x="1873365" y="334836"/>
                  </a:lnTo>
                  <a:lnTo>
                    <a:pt x="1841435" y="302906"/>
                  </a:lnTo>
                  <a:lnTo>
                    <a:pt x="1808210" y="272315"/>
                  </a:lnTo>
                  <a:lnTo>
                    <a:pt x="1773735" y="243107"/>
                  </a:lnTo>
                  <a:lnTo>
                    <a:pt x="1738053" y="215327"/>
                  </a:lnTo>
                  <a:lnTo>
                    <a:pt x="1701209" y="189018"/>
                  </a:lnTo>
                  <a:lnTo>
                    <a:pt x="1663247" y="164226"/>
                  </a:lnTo>
                  <a:lnTo>
                    <a:pt x="1624212" y="140993"/>
                  </a:lnTo>
                  <a:lnTo>
                    <a:pt x="1584146" y="119365"/>
                  </a:lnTo>
                  <a:lnTo>
                    <a:pt x="1543096" y="99386"/>
                  </a:lnTo>
                  <a:lnTo>
                    <a:pt x="1501105" y="81100"/>
                  </a:lnTo>
                  <a:lnTo>
                    <a:pt x="1458217" y="64550"/>
                  </a:lnTo>
                  <a:lnTo>
                    <a:pt x="1414476" y="49783"/>
                  </a:lnTo>
                  <a:lnTo>
                    <a:pt x="1369927" y="36840"/>
                  </a:lnTo>
                  <a:lnTo>
                    <a:pt x="1324614" y="25768"/>
                  </a:lnTo>
                  <a:lnTo>
                    <a:pt x="1278581" y="16609"/>
                  </a:lnTo>
                  <a:lnTo>
                    <a:pt x="1231873" y="9409"/>
                  </a:lnTo>
                  <a:lnTo>
                    <a:pt x="1184533" y="4211"/>
                  </a:lnTo>
                  <a:lnTo>
                    <a:pt x="1136606" y="1060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7256" y="2366009"/>
              <a:ext cx="1281684" cy="130073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486902" y="4457191"/>
            <a:ext cx="286385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Pay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only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for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compute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time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used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85632" y="4331208"/>
            <a:ext cx="2868295" cy="0"/>
          </a:xfrm>
          <a:custGeom>
            <a:avLst/>
            <a:gdLst/>
            <a:ahLst/>
            <a:cxnLst/>
            <a:rect l="l" t="t" r="r" b="b"/>
            <a:pathLst>
              <a:path w="2868295">
                <a:moveTo>
                  <a:pt x="0" y="0"/>
                </a:moveTo>
                <a:lnTo>
                  <a:pt x="2867787" y="0"/>
                </a:lnTo>
              </a:path>
            </a:pathLst>
          </a:custGeom>
          <a:ln w="60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85632" y="4888991"/>
            <a:ext cx="2868295" cy="0"/>
          </a:xfrm>
          <a:custGeom>
            <a:avLst/>
            <a:gdLst/>
            <a:ahLst/>
            <a:cxnLst/>
            <a:rect l="l" t="t" r="r" b="b"/>
            <a:pathLst>
              <a:path w="2868295">
                <a:moveTo>
                  <a:pt x="0" y="0"/>
                </a:moveTo>
                <a:lnTo>
                  <a:pt x="2867787" y="0"/>
                </a:lnTo>
              </a:path>
            </a:pathLst>
          </a:custGeom>
          <a:ln w="60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9114" y="1286383"/>
            <a:ext cx="7296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Trebuchet MS"/>
                <a:cs typeface="Trebuchet MS"/>
              </a:rPr>
              <a:t>Transform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applications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into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EC2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instances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into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serverless </a:t>
            </a:r>
            <a:r>
              <a:rPr sz="1800" spc="-50" dirty="0">
                <a:latin typeface="Trebuchet MS"/>
                <a:cs typeface="Trebuchet MS"/>
              </a:rPr>
              <a:t>applications.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77669" y="2106041"/>
            <a:ext cx="2015489" cy="2539365"/>
            <a:chOff x="2177669" y="2106041"/>
            <a:chExt cx="2015489" cy="2539365"/>
          </a:xfrm>
        </p:grpSpPr>
        <p:sp>
          <p:nvSpPr>
            <p:cNvPr id="3" name="object 3"/>
            <p:cNvSpPr/>
            <p:nvPr/>
          </p:nvSpPr>
          <p:spPr>
            <a:xfrm>
              <a:off x="2192274" y="2120646"/>
              <a:ext cx="1986280" cy="2510155"/>
            </a:xfrm>
            <a:custGeom>
              <a:avLst/>
              <a:gdLst/>
              <a:ahLst/>
              <a:cxnLst/>
              <a:rect l="l" t="t" r="r" b="b"/>
              <a:pathLst>
                <a:path w="1986279" h="2510154">
                  <a:moveTo>
                    <a:pt x="1654810" y="0"/>
                  </a:moveTo>
                  <a:lnTo>
                    <a:pt x="330962" y="0"/>
                  </a:lnTo>
                  <a:lnTo>
                    <a:pt x="282062" y="3589"/>
                  </a:lnTo>
                  <a:lnTo>
                    <a:pt x="235387" y="14015"/>
                  </a:lnTo>
                  <a:lnTo>
                    <a:pt x="191450" y="30765"/>
                  </a:lnTo>
                  <a:lnTo>
                    <a:pt x="150763" y="53328"/>
                  </a:lnTo>
                  <a:lnTo>
                    <a:pt x="113839" y="81190"/>
                  </a:lnTo>
                  <a:lnTo>
                    <a:pt x="81190" y="113839"/>
                  </a:lnTo>
                  <a:lnTo>
                    <a:pt x="53328" y="150763"/>
                  </a:lnTo>
                  <a:lnTo>
                    <a:pt x="30765" y="191450"/>
                  </a:lnTo>
                  <a:lnTo>
                    <a:pt x="14015" y="235387"/>
                  </a:lnTo>
                  <a:lnTo>
                    <a:pt x="3589" y="282062"/>
                  </a:lnTo>
                  <a:lnTo>
                    <a:pt x="0" y="330962"/>
                  </a:lnTo>
                  <a:lnTo>
                    <a:pt x="0" y="2179066"/>
                  </a:lnTo>
                  <a:lnTo>
                    <a:pt x="3589" y="2227965"/>
                  </a:lnTo>
                  <a:lnTo>
                    <a:pt x="14015" y="2274640"/>
                  </a:lnTo>
                  <a:lnTo>
                    <a:pt x="30765" y="2318577"/>
                  </a:lnTo>
                  <a:lnTo>
                    <a:pt x="53328" y="2359264"/>
                  </a:lnTo>
                  <a:lnTo>
                    <a:pt x="81190" y="2396188"/>
                  </a:lnTo>
                  <a:lnTo>
                    <a:pt x="113839" y="2428837"/>
                  </a:lnTo>
                  <a:lnTo>
                    <a:pt x="150763" y="2456699"/>
                  </a:lnTo>
                  <a:lnTo>
                    <a:pt x="191450" y="2479262"/>
                  </a:lnTo>
                  <a:lnTo>
                    <a:pt x="235387" y="2496012"/>
                  </a:lnTo>
                  <a:lnTo>
                    <a:pt x="282062" y="2506438"/>
                  </a:lnTo>
                  <a:lnTo>
                    <a:pt x="330962" y="2510028"/>
                  </a:lnTo>
                  <a:lnTo>
                    <a:pt x="1654810" y="2510028"/>
                  </a:lnTo>
                  <a:lnTo>
                    <a:pt x="1703709" y="2506438"/>
                  </a:lnTo>
                  <a:lnTo>
                    <a:pt x="1750384" y="2496012"/>
                  </a:lnTo>
                  <a:lnTo>
                    <a:pt x="1794321" y="2479262"/>
                  </a:lnTo>
                  <a:lnTo>
                    <a:pt x="1835008" y="2456699"/>
                  </a:lnTo>
                  <a:lnTo>
                    <a:pt x="1871932" y="2428837"/>
                  </a:lnTo>
                  <a:lnTo>
                    <a:pt x="1904581" y="2396188"/>
                  </a:lnTo>
                  <a:lnTo>
                    <a:pt x="1932443" y="2359264"/>
                  </a:lnTo>
                  <a:lnTo>
                    <a:pt x="1955006" y="2318577"/>
                  </a:lnTo>
                  <a:lnTo>
                    <a:pt x="1971756" y="2274640"/>
                  </a:lnTo>
                  <a:lnTo>
                    <a:pt x="1982182" y="2227965"/>
                  </a:lnTo>
                  <a:lnTo>
                    <a:pt x="1985772" y="2179066"/>
                  </a:lnTo>
                  <a:lnTo>
                    <a:pt x="1985772" y="330962"/>
                  </a:lnTo>
                  <a:lnTo>
                    <a:pt x="1982182" y="282062"/>
                  </a:lnTo>
                  <a:lnTo>
                    <a:pt x="1971756" y="235387"/>
                  </a:lnTo>
                  <a:lnTo>
                    <a:pt x="1955006" y="191450"/>
                  </a:lnTo>
                  <a:lnTo>
                    <a:pt x="1932443" y="150763"/>
                  </a:lnTo>
                  <a:lnTo>
                    <a:pt x="1904581" y="113839"/>
                  </a:lnTo>
                  <a:lnTo>
                    <a:pt x="1871932" y="81190"/>
                  </a:lnTo>
                  <a:lnTo>
                    <a:pt x="1835008" y="53328"/>
                  </a:lnTo>
                  <a:lnTo>
                    <a:pt x="1794321" y="30765"/>
                  </a:lnTo>
                  <a:lnTo>
                    <a:pt x="1750384" y="14015"/>
                  </a:lnTo>
                  <a:lnTo>
                    <a:pt x="1703709" y="3589"/>
                  </a:lnTo>
                  <a:lnTo>
                    <a:pt x="1654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92274" y="2120646"/>
              <a:ext cx="1986280" cy="2510155"/>
            </a:xfrm>
            <a:custGeom>
              <a:avLst/>
              <a:gdLst/>
              <a:ahLst/>
              <a:cxnLst/>
              <a:rect l="l" t="t" r="r" b="b"/>
              <a:pathLst>
                <a:path w="1986279" h="2510154">
                  <a:moveTo>
                    <a:pt x="0" y="330962"/>
                  </a:moveTo>
                  <a:lnTo>
                    <a:pt x="3589" y="282062"/>
                  </a:lnTo>
                  <a:lnTo>
                    <a:pt x="14015" y="235387"/>
                  </a:lnTo>
                  <a:lnTo>
                    <a:pt x="30765" y="191450"/>
                  </a:lnTo>
                  <a:lnTo>
                    <a:pt x="53328" y="150763"/>
                  </a:lnTo>
                  <a:lnTo>
                    <a:pt x="81190" y="113839"/>
                  </a:lnTo>
                  <a:lnTo>
                    <a:pt x="113839" y="81190"/>
                  </a:lnTo>
                  <a:lnTo>
                    <a:pt x="150763" y="53328"/>
                  </a:lnTo>
                  <a:lnTo>
                    <a:pt x="191450" y="30765"/>
                  </a:lnTo>
                  <a:lnTo>
                    <a:pt x="235387" y="14015"/>
                  </a:lnTo>
                  <a:lnTo>
                    <a:pt x="282062" y="3589"/>
                  </a:lnTo>
                  <a:lnTo>
                    <a:pt x="330962" y="0"/>
                  </a:lnTo>
                  <a:lnTo>
                    <a:pt x="1654810" y="0"/>
                  </a:lnTo>
                  <a:lnTo>
                    <a:pt x="1703709" y="3589"/>
                  </a:lnTo>
                  <a:lnTo>
                    <a:pt x="1750384" y="14015"/>
                  </a:lnTo>
                  <a:lnTo>
                    <a:pt x="1794321" y="30765"/>
                  </a:lnTo>
                  <a:lnTo>
                    <a:pt x="1835008" y="53328"/>
                  </a:lnTo>
                  <a:lnTo>
                    <a:pt x="1871932" y="81190"/>
                  </a:lnTo>
                  <a:lnTo>
                    <a:pt x="1904581" y="113839"/>
                  </a:lnTo>
                  <a:lnTo>
                    <a:pt x="1932443" y="150763"/>
                  </a:lnTo>
                  <a:lnTo>
                    <a:pt x="1955006" y="191450"/>
                  </a:lnTo>
                  <a:lnTo>
                    <a:pt x="1971756" y="235387"/>
                  </a:lnTo>
                  <a:lnTo>
                    <a:pt x="1982182" y="282062"/>
                  </a:lnTo>
                  <a:lnTo>
                    <a:pt x="1985772" y="330962"/>
                  </a:lnTo>
                  <a:lnTo>
                    <a:pt x="1985772" y="2179066"/>
                  </a:lnTo>
                  <a:lnTo>
                    <a:pt x="1982182" y="2227965"/>
                  </a:lnTo>
                  <a:lnTo>
                    <a:pt x="1971756" y="2274640"/>
                  </a:lnTo>
                  <a:lnTo>
                    <a:pt x="1955006" y="2318577"/>
                  </a:lnTo>
                  <a:lnTo>
                    <a:pt x="1932443" y="2359264"/>
                  </a:lnTo>
                  <a:lnTo>
                    <a:pt x="1904581" y="2396188"/>
                  </a:lnTo>
                  <a:lnTo>
                    <a:pt x="1871932" y="2428837"/>
                  </a:lnTo>
                  <a:lnTo>
                    <a:pt x="1835008" y="2456699"/>
                  </a:lnTo>
                  <a:lnTo>
                    <a:pt x="1794321" y="2479262"/>
                  </a:lnTo>
                  <a:lnTo>
                    <a:pt x="1750384" y="2496012"/>
                  </a:lnTo>
                  <a:lnTo>
                    <a:pt x="1703709" y="2506438"/>
                  </a:lnTo>
                  <a:lnTo>
                    <a:pt x="1654810" y="2510028"/>
                  </a:lnTo>
                  <a:lnTo>
                    <a:pt x="330962" y="2510028"/>
                  </a:lnTo>
                  <a:lnTo>
                    <a:pt x="282062" y="2506438"/>
                  </a:lnTo>
                  <a:lnTo>
                    <a:pt x="235387" y="2496012"/>
                  </a:lnTo>
                  <a:lnTo>
                    <a:pt x="191450" y="2479262"/>
                  </a:lnTo>
                  <a:lnTo>
                    <a:pt x="150763" y="2456699"/>
                  </a:lnTo>
                  <a:lnTo>
                    <a:pt x="113839" y="2428837"/>
                  </a:lnTo>
                  <a:lnTo>
                    <a:pt x="81190" y="2396188"/>
                  </a:lnTo>
                  <a:lnTo>
                    <a:pt x="53328" y="2359264"/>
                  </a:lnTo>
                  <a:lnTo>
                    <a:pt x="30765" y="2318577"/>
                  </a:lnTo>
                  <a:lnTo>
                    <a:pt x="14015" y="2274640"/>
                  </a:lnTo>
                  <a:lnTo>
                    <a:pt x="3589" y="2227965"/>
                  </a:lnTo>
                  <a:lnTo>
                    <a:pt x="0" y="2179066"/>
                  </a:lnTo>
                  <a:lnTo>
                    <a:pt x="0" y="330962"/>
                  </a:lnTo>
                  <a:close/>
                </a:path>
              </a:pathLst>
            </a:custGeom>
            <a:ln w="28956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2679" y="2282952"/>
              <a:ext cx="521207" cy="69037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01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Core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Services</a:t>
            </a:r>
            <a:endParaRPr sz="2800">
              <a:solidFill>
                <a:schemeClr val="tx1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859" y="2257430"/>
            <a:ext cx="536020" cy="629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17374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605" marR="5080" indent="-129539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EC2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984" y="4139309"/>
            <a:ext cx="5029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15" dirty="0">
                <a:latin typeface="Trebuchet MS"/>
                <a:cs typeface="Trebuchet MS"/>
              </a:rPr>
              <a:t>Lambda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0357" y="3373082"/>
            <a:ext cx="534522" cy="64418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45209" y="3021837"/>
            <a:ext cx="7785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10" dirty="0">
                <a:latin typeface="Trebuchet MS"/>
                <a:cs typeface="Trebuchet MS"/>
              </a:rPr>
              <a:t>Auto</a:t>
            </a:r>
            <a:r>
              <a:rPr sz="1000" b="1" spc="-75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Scaling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0023" y="2255912"/>
            <a:ext cx="536020" cy="61033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04217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Compute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04788" y="2292531"/>
            <a:ext cx="521208" cy="5939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310629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50" dirty="0">
                <a:latin typeface="Trebuchet MS"/>
                <a:cs typeface="Trebuchet MS"/>
              </a:rPr>
              <a:t>RDS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03808" y="3342132"/>
            <a:ext cx="532855" cy="60198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220712" y="4117085"/>
            <a:ext cx="6896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20" dirty="0">
                <a:latin typeface="Trebuchet MS"/>
                <a:cs typeface="Trebuchet MS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D</a:t>
            </a:r>
            <a:r>
              <a:rPr sz="1000" b="1" spc="15" dirty="0">
                <a:latin typeface="Trebuchet MS"/>
                <a:cs typeface="Trebuchet MS"/>
              </a:rPr>
              <a:t>y</a:t>
            </a:r>
            <a:r>
              <a:rPr sz="1000" b="1" spc="25" dirty="0">
                <a:latin typeface="Trebuchet MS"/>
                <a:cs typeface="Trebuchet MS"/>
              </a:rPr>
              <a:t>nam</a:t>
            </a:r>
            <a:r>
              <a:rPr sz="1000" b="1" spc="10" dirty="0">
                <a:latin typeface="Trebuchet MS"/>
                <a:cs typeface="Trebuchet MS"/>
              </a:rPr>
              <a:t>o</a:t>
            </a:r>
            <a:r>
              <a:rPr sz="1000" b="1" spc="45" dirty="0">
                <a:latin typeface="Trebuchet MS"/>
                <a:cs typeface="Trebuchet MS"/>
              </a:rPr>
              <a:t>DB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80731" y="2292531"/>
            <a:ext cx="521207" cy="5939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386955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Aurora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76772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325120">
              <a:lnSpc>
                <a:spcPct val="100000"/>
              </a:lnSpc>
              <a:spcBef>
                <a:spcPts val="1185"/>
              </a:spcBef>
            </a:pPr>
            <a:r>
              <a:rPr sz="2000" spc="30" dirty="0">
                <a:latin typeface="Trebuchet MS"/>
                <a:cs typeface="Trebuchet MS"/>
              </a:rPr>
              <a:t>Databases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77783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449580">
              <a:lnSpc>
                <a:spcPct val="100000"/>
              </a:lnSpc>
              <a:spcBef>
                <a:spcPts val="1185"/>
              </a:spcBef>
            </a:pPr>
            <a:r>
              <a:rPr sz="2000" spc="5" dirty="0">
                <a:latin typeface="Trebuchet MS"/>
                <a:cs typeface="Trebuchet MS"/>
              </a:rPr>
              <a:t>Security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94776" y="2249423"/>
            <a:ext cx="335279" cy="63703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33256" y="2895092"/>
            <a:ext cx="25844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latin typeface="Trebuchet MS"/>
                <a:cs typeface="Trebuchet MS"/>
              </a:rPr>
              <a:t>I</a:t>
            </a:r>
            <a:r>
              <a:rPr sz="1000" b="1" spc="70" dirty="0">
                <a:latin typeface="Trebuchet MS"/>
                <a:cs typeface="Trebuchet MS"/>
              </a:rPr>
              <a:t>AM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80856" y="4117085"/>
            <a:ext cx="57086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30" dirty="0">
                <a:latin typeface="Trebuchet MS"/>
                <a:cs typeface="Trebuchet MS"/>
              </a:rPr>
              <a:t>A</a:t>
            </a:r>
            <a:r>
              <a:rPr sz="1000" b="1" spc="15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K</a:t>
            </a:r>
            <a:r>
              <a:rPr sz="1000" b="1" spc="70" dirty="0">
                <a:latin typeface="Trebuchet MS"/>
                <a:cs typeface="Trebuchet MS"/>
              </a:rPr>
              <a:t>MS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38788" y="3351758"/>
            <a:ext cx="534522" cy="56796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92768" y="3342132"/>
            <a:ext cx="528827" cy="62179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100819" y="4117085"/>
            <a:ext cx="7137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b="1" spc="5" dirty="0">
                <a:latin typeface="Trebuchet MS"/>
                <a:cs typeface="Trebuchet MS"/>
              </a:rPr>
              <a:t>hield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52635" y="2895092"/>
            <a:ext cx="6102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55" dirty="0">
                <a:latin typeface="Trebuchet MS"/>
                <a:cs typeface="Trebuchet MS"/>
              </a:rPr>
              <a:t>W</a:t>
            </a:r>
            <a:r>
              <a:rPr sz="1000" b="1" spc="30" dirty="0">
                <a:latin typeface="Trebuchet MS"/>
                <a:cs typeface="Trebuchet MS"/>
              </a:rPr>
              <a:t>A</a:t>
            </a:r>
            <a:r>
              <a:rPr sz="1000" b="1" spc="-50" dirty="0">
                <a:latin typeface="Trebuchet MS"/>
                <a:cs typeface="Trebuchet MS"/>
              </a:rPr>
              <a:t>F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92768" y="2247703"/>
            <a:ext cx="524457" cy="63437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359021" y="2895092"/>
            <a:ext cx="7385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Elastic</a:t>
            </a:r>
            <a:r>
              <a:rPr sz="1000" b="1" spc="-6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Load </a:t>
            </a:r>
            <a:r>
              <a:rPr sz="1000" b="1" spc="-29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Balancing*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65721" y="2242274"/>
            <a:ext cx="534522" cy="64418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75619" y="3351753"/>
            <a:ext cx="519212" cy="63503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5377053" y="411708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VPC*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72535" y="2257430"/>
            <a:ext cx="526868" cy="629025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351527" y="2895092"/>
            <a:ext cx="559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-29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Rout</a:t>
            </a:r>
            <a:r>
              <a:rPr sz="1000" b="1" spc="-40" dirty="0">
                <a:latin typeface="Trebuchet MS"/>
                <a:cs typeface="Trebuchet MS"/>
              </a:rPr>
              <a:t>e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53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68846" y="5288026"/>
            <a:ext cx="6819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latin typeface="Trebuchet MS"/>
                <a:cs typeface="Trebuchet MS"/>
              </a:rPr>
              <a:t>VPN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latin typeface="Trebuchet MS"/>
                <a:cs typeface="Trebuchet MS"/>
              </a:rPr>
              <a:t>connection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60847" y="4655820"/>
            <a:ext cx="740663" cy="653795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381627" y="5288026"/>
            <a:ext cx="694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3505" marR="5080" indent="-9144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rebuchet MS"/>
                <a:cs typeface="Trebuchet MS"/>
              </a:rPr>
              <a:t>D</a:t>
            </a:r>
            <a:r>
              <a:rPr sz="1000" b="1" spc="10" dirty="0">
                <a:latin typeface="Trebuchet MS"/>
                <a:cs typeface="Trebuchet MS"/>
              </a:rPr>
              <a:t>i</a:t>
            </a:r>
            <a:r>
              <a:rPr sz="1000" b="1" spc="-25" dirty="0">
                <a:latin typeface="Trebuchet MS"/>
                <a:cs typeface="Trebuchet MS"/>
              </a:rPr>
              <a:t>rect 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Connect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56176" y="4655820"/>
            <a:ext cx="544067" cy="65379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191000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Networking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99132" y="1377695"/>
            <a:ext cx="1828800" cy="459741"/>
          </a:xfrm>
          <a:prstGeom prst="rect">
            <a:avLst/>
          </a:prstGeom>
          <a:solidFill>
            <a:schemeClr val="accent6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185"/>
              </a:spcBef>
            </a:pPr>
            <a:r>
              <a:rPr sz="2000" spc="45" dirty="0">
                <a:latin typeface="Trebuchet MS"/>
                <a:cs typeface="Trebuchet MS"/>
              </a:rPr>
              <a:t>Storage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00680" y="3058160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8435" marR="5080" indent="-16637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S3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407920" y="3461003"/>
            <a:ext cx="545592" cy="661416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426335" y="413194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 marR="5080" indent="-33655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Glacier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15970" y="2895092"/>
            <a:ext cx="77152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E</a:t>
            </a:r>
            <a:r>
              <a:rPr sz="1000" b="1" spc="15" dirty="0">
                <a:latin typeface="Trebuchet MS"/>
                <a:cs typeface="Trebuchet MS"/>
              </a:rPr>
              <a:t>B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457955" y="2290572"/>
            <a:ext cx="426720" cy="59588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386475" y="2257430"/>
            <a:ext cx="516220" cy="629025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10266425" y="2895092"/>
            <a:ext cx="7493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20" dirty="0">
                <a:latin typeface="Trebuchet MS"/>
                <a:cs typeface="Trebuchet MS"/>
              </a:rPr>
              <a:t> </a:t>
            </a:r>
            <a:r>
              <a:rPr sz="1000" b="1" spc="15" dirty="0">
                <a:latin typeface="Trebuchet MS"/>
                <a:cs typeface="Trebuchet MS"/>
              </a:rPr>
              <a:t>Cloud</a:t>
            </a:r>
            <a:r>
              <a:rPr sz="1000" b="1" spc="45" dirty="0">
                <a:latin typeface="Trebuchet MS"/>
                <a:cs typeface="Trebuchet MS"/>
              </a:rPr>
              <a:t>W</a:t>
            </a:r>
            <a:r>
              <a:rPr sz="1000" b="1" spc="15" dirty="0">
                <a:latin typeface="Trebuchet MS"/>
                <a:cs typeface="Trebuchet MS"/>
              </a:rPr>
              <a:t>a</a:t>
            </a:r>
            <a:r>
              <a:rPr sz="1000" b="1" spc="-5" dirty="0">
                <a:latin typeface="Trebuchet MS"/>
                <a:cs typeface="Trebuchet MS"/>
              </a:rPr>
              <a:t>t</a:t>
            </a:r>
            <a:r>
              <a:rPr sz="1000" b="1" spc="-50" dirty="0">
                <a:latin typeface="Trebuchet MS"/>
                <a:cs typeface="Trebuchet MS"/>
              </a:rPr>
              <a:t>c</a:t>
            </a:r>
            <a:r>
              <a:rPr sz="1000" b="1" spc="15" dirty="0">
                <a:latin typeface="Trebuchet MS"/>
                <a:cs typeface="Trebuchet MS"/>
              </a:rPr>
              <a:t>h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9" name="object 4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55580" y="3342132"/>
            <a:ext cx="515111" cy="63398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0117583" y="4117085"/>
            <a:ext cx="9912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Trebuchet MS"/>
                <a:cs typeface="Trebuchet MS"/>
              </a:rPr>
              <a:t>CloudFormation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305467" y="2234625"/>
            <a:ext cx="526868" cy="651830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1246868" y="2895092"/>
            <a:ext cx="6457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Trebuchet MS"/>
                <a:cs typeface="Trebuchet MS"/>
              </a:rPr>
              <a:t>CloudTrail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3" name="object 5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323721" y="3351752"/>
            <a:ext cx="534522" cy="606075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1379196" y="4117085"/>
            <a:ext cx="41655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b="1" spc="10" dirty="0">
                <a:latin typeface="Trebuchet MS"/>
                <a:cs typeface="Trebuchet MS"/>
              </a:rPr>
              <a:t>C</a:t>
            </a:r>
            <a:r>
              <a:rPr sz="1000" b="1" spc="5" dirty="0">
                <a:latin typeface="Trebuchet MS"/>
                <a:cs typeface="Trebuchet MS"/>
              </a:rPr>
              <a:t>o</a:t>
            </a:r>
            <a:r>
              <a:rPr sz="1000" b="1" spc="10" dirty="0">
                <a:latin typeface="Trebuchet MS"/>
                <a:cs typeface="Trebuchet MS"/>
              </a:rPr>
              <a:t>nf</a:t>
            </a:r>
            <a:r>
              <a:rPr sz="1000" b="1" dirty="0">
                <a:latin typeface="Trebuchet MS"/>
                <a:cs typeface="Trebuchet MS"/>
              </a:rPr>
              <a:t>i</a:t>
            </a:r>
            <a:r>
              <a:rPr sz="1000" b="1" spc="90" dirty="0">
                <a:latin typeface="Trebuchet MS"/>
                <a:cs typeface="Trebuchet MS"/>
              </a:rPr>
              <a:t>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160508" y="1380743"/>
            <a:ext cx="1828800" cy="459100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4986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180"/>
              </a:spcBef>
            </a:pPr>
            <a:r>
              <a:rPr sz="2000" spc="60" dirty="0">
                <a:latin typeface="Trebuchet MS"/>
                <a:cs typeface="Trebuchet MS"/>
              </a:rPr>
              <a:t>Management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6" name="object 5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90631" y="4655820"/>
            <a:ext cx="544068" cy="653795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0128633" y="5288026"/>
            <a:ext cx="1069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22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dirty="0">
                <a:latin typeface="Trebuchet MS"/>
                <a:cs typeface="Trebuchet MS"/>
              </a:rPr>
              <a:t>EC2 </a:t>
            </a:r>
            <a:r>
              <a:rPr sz="1000" b="1" spc="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Systems</a:t>
            </a:r>
            <a:r>
              <a:rPr sz="1000" b="1" spc="-50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Manager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82623"/>
            <a:ext cx="4238244" cy="56753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2447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85" dirty="0">
                <a:solidFill>
                  <a:schemeClr val="tx1"/>
                </a:solidFill>
              </a:rPr>
              <a:t>Agenda</a:t>
            </a:r>
            <a:endParaRPr sz="2800" dirty="0">
              <a:solidFill>
                <a:schemeClr val="tx1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82995" y="2291143"/>
            <a:ext cx="121920" cy="1727835"/>
            <a:chOff x="6182995" y="2291143"/>
            <a:chExt cx="121920" cy="17278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2995" y="2291143"/>
              <a:ext cx="121919" cy="1275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2995" y="2611183"/>
              <a:ext cx="121919" cy="1275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2995" y="2931223"/>
              <a:ext cx="121919" cy="1275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2995" y="3251263"/>
              <a:ext cx="121919" cy="1275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2995" y="3571303"/>
              <a:ext cx="121919" cy="1275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2995" y="3891343"/>
              <a:ext cx="121919" cy="12753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150609" y="1585721"/>
            <a:ext cx="4521835" cy="39331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5" dirty="0">
                <a:latin typeface="Trebuchet MS"/>
                <a:cs typeface="Trebuchet MS"/>
              </a:rPr>
              <a:t>AWS</a:t>
            </a:r>
            <a:r>
              <a:rPr sz="1800" b="1" spc="-85" dirty="0">
                <a:latin typeface="Trebuchet MS"/>
                <a:cs typeface="Trebuchet MS"/>
              </a:rPr>
              <a:t> </a:t>
            </a:r>
            <a:r>
              <a:rPr sz="1800" b="1" spc="35" dirty="0">
                <a:latin typeface="Trebuchet MS"/>
                <a:cs typeface="Trebuchet MS"/>
              </a:rPr>
              <a:t>Cloud</a:t>
            </a:r>
            <a:r>
              <a:rPr sz="1800" b="1" spc="-80" dirty="0">
                <a:latin typeface="Trebuchet MS"/>
                <a:cs typeface="Trebuchet MS"/>
              </a:rPr>
              <a:t> </a:t>
            </a:r>
            <a:r>
              <a:rPr sz="1800" b="1" spc="65" dirty="0">
                <a:latin typeface="Trebuchet MS"/>
                <a:cs typeface="Trebuchet MS"/>
              </a:rPr>
              <a:t>&amp;</a:t>
            </a:r>
            <a:r>
              <a:rPr sz="1800" b="1" spc="-80" dirty="0">
                <a:latin typeface="Trebuchet MS"/>
                <a:cs typeface="Trebuchet MS"/>
              </a:rPr>
              <a:t> </a:t>
            </a:r>
            <a:r>
              <a:rPr sz="1800" b="1" spc="-15" dirty="0">
                <a:latin typeface="Trebuchet MS"/>
                <a:cs typeface="Trebuchet MS"/>
              </a:rPr>
              <a:t>Core</a:t>
            </a:r>
            <a:r>
              <a:rPr sz="1800" b="1" spc="-80" dirty="0">
                <a:latin typeface="Trebuchet MS"/>
                <a:cs typeface="Trebuchet MS"/>
              </a:rPr>
              <a:t> </a:t>
            </a:r>
            <a:r>
              <a:rPr sz="1800" b="1" spc="-10" dirty="0">
                <a:latin typeface="Trebuchet MS"/>
                <a:cs typeface="Trebuchet MS"/>
              </a:rPr>
              <a:t>Services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spc="80" dirty="0">
                <a:latin typeface="Trebuchet MS"/>
                <a:cs typeface="Trebuchet MS"/>
              </a:rPr>
              <a:t>Mod</a:t>
            </a:r>
            <a:r>
              <a:rPr sz="1600" spc="-40" dirty="0">
                <a:latin typeface="Trebuchet MS"/>
                <a:cs typeface="Trebuchet MS"/>
              </a:rPr>
              <a:t>ule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1: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50" dirty="0">
                <a:latin typeface="Trebuchet MS"/>
                <a:cs typeface="Trebuchet MS"/>
              </a:rPr>
              <a:t>U</a:t>
            </a:r>
            <a:r>
              <a:rPr sz="1600" spc="45" dirty="0">
                <a:latin typeface="Trebuchet MS"/>
                <a:cs typeface="Trebuchet MS"/>
              </a:rPr>
              <a:t>n</a:t>
            </a:r>
            <a:r>
              <a:rPr sz="1600" spc="-35" dirty="0">
                <a:latin typeface="Trebuchet MS"/>
                <a:cs typeface="Trebuchet MS"/>
              </a:rPr>
              <a:t>der</a:t>
            </a:r>
            <a:r>
              <a:rPr sz="1600" spc="-10" dirty="0">
                <a:latin typeface="Trebuchet MS"/>
                <a:cs typeface="Trebuchet MS"/>
              </a:rPr>
              <a:t>sta</a:t>
            </a:r>
            <a:r>
              <a:rPr sz="1600" spc="-5" dirty="0">
                <a:latin typeface="Trebuchet MS"/>
                <a:cs typeface="Trebuchet MS"/>
              </a:rPr>
              <a:t>n</a:t>
            </a:r>
            <a:r>
              <a:rPr sz="1600" spc="10" dirty="0">
                <a:latin typeface="Trebuchet MS"/>
                <a:cs typeface="Trebuchet MS"/>
              </a:rPr>
              <a:t>ding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rebuchet MS"/>
                <a:cs typeface="Trebuchet MS"/>
              </a:rPr>
              <a:t>AW</a:t>
            </a:r>
            <a:r>
              <a:rPr sz="1600" spc="114" dirty="0">
                <a:latin typeface="Trebuchet MS"/>
                <a:cs typeface="Trebuchet MS"/>
              </a:rPr>
              <a:t>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</a:t>
            </a:r>
            <a:r>
              <a:rPr sz="1600" spc="-35" dirty="0">
                <a:latin typeface="Trebuchet MS"/>
                <a:cs typeface="Trebuchet MS"/>
              </a:rPr>
              <a:t>l</a:t>
            </a:r>
            <a:r>
              <a:rPr sz="1600" spc="45" dirty="0">
                <a:latin typeface="Trebuchet MS"/>
                <a:cs typeface="Trebuchet MS"/>
              </a:rPr>
              <a:t>o</a:t>
            </a:r>
            <a:r>
              <a:rPr sz="1600" spc="10" dirty="0">
                <a:latin typeface="Trebuchet MS"/>
                <a:cs typeface="Trebuchet MS"/>
              </a:rPr>
              <a:t>ud</a:t>
            </a:r>
            <a:endParaRPr sz="1600">
              <a:latin typeface="Trebuchet MS"/>
              <a:cs typeface="Trebuchet MS"/>
            </a:endParaRPr>
          </a:p>
          <a:p>
            <a:pPr marL="355600" marR="5080">
              <a:lnSpc>
                <a:spcPct val="131300"/>
              </a:lnSpc>
            </a:pPr>
            <a:r>
              <a:rPr sz="1600" spc="80" dirty="0">
                <a:latin typeface="Trebuchet MS"/>
                <a:cs typeface="Trebuchet MS"/>
              </a:rPr>
              <a:t>Mod</a:t>
            </a:r>
            <a:r>
              <a:rPr sz="1600" spc="-40" dirty="0">
                <a:latin typeface="Trebuchet MS"/>
                <a:cs typeface="Trebuchet MS"/>
              </a:rPr>
              <a:t>ule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2: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rebuchet MS"/>
                <a:cs typeface="Trebuchet MS"/>
              </a:rPr>
              <a:t>AW</a:t>
            </a:r>
            <a:r>
              <a:rPr sz="1600" spc="114" dirty="0">
                <a:latin typeface="Trebuchet MS"/>
                <a:cs typeface="Trebuchet MS"/>
              </a:rPr>
              <a:t>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</a:t>
            </a:r>
            <a:r>
              <a:rPr sz="1600" spc="-35" dirty="0">
                <a:latin typeface="Trebuchet MS"/>
                <a:cs typeface="Trebuchet MS"/>
              </a:rPr>
              <a:t>l</a:t>
            </a:r>
            <a:r>
              <a:rPr sz="1600" spc="45" dirty="0">
                <a:latin typeface="Trebuchet MS"/>
                <a:cs typeface="Trebuchet MS"/>
              </a:rPr>
              <a:t>o</a:t>
            </a:r>
            <a:r>
              <a:rPr sz="1600" spc="10" dirty="0">
                <a:latin typeface="Trebuchet MS"/>
                <a:cs typeface="Trebuchet MS"/>
              </a:rPr>
              <a:t>ud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Infr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25" dirty="0">
                <a:latin typeface="Trebuchet MS"/>
                <a:cs typeface="Trebuchet MS"/>
              </a:rPr>
              <a:t>stru</a:t>
            </a:r>
            <a:r>
              <a:rPr sz="1600" spc="-50" dirty="0">
                <a:latin typeface="Trebuchet MS"/>
                <a:cs typeface="Trebuchet MS"/>
              </a:rPr>
              <a:t>cture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&amp;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Ser</a:t>
            </a:r>
            <a:r>
              <a:rPr sz="1600" spc="-40" dirty="0">
                <a:latin typeface="Trebuchet MS"/>
                <a:cs typeface="Trebuchet MS"/>
              </a:rPr>
              <a:t>vices 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rebuchet MS"/>
                <a:cs typeface="Trebuchet MS"/>
              </a:rPr>
              <a:t>Mod</a:t>
            </a:r>
            <a:r>
              <a:rPr sz="1600" spc="-40" dirty="0">
                <a:latin typeface="Trebuchet MS"/>
                <a:cs typeface="Trebuchet MS"/>
              </a:rPr>
              <a:t>ule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rebuchet MS"/>
                <a:cs typeface="Trebuchet MS"/>
              </a:rPr>
              <a:t>3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250" dirty="0">
                <a:latin typeface="Trebuchet MS"/>
                <a:cs typeface="Trebuchet MS"/>
              </a:rPr>
              <a:t>: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C</a:t>
            </a:r>
            <a:r>
              <a:rPr sz="1600" spc="45" dirty="0">
                <a:latin typeface="Trebuchet MS"/>
                <a:cs typeface="Trebuchet MS"/>
              </a:rPr>
              <a:t>o</a:t>
            </a:r>
            <a:r>
              <a:rPr sz="1600" spc="-60" dirty="0">
                <a:latin typeface="Trebuchet MS"/>
                <a:cs typeface="Trebuchet MS"/>
              </a:rPr>
              <a:t>re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Ser</a:t>
            </a:r>
            <a:r>
              <a:rPr sz="1600" spc="-45" dirty="0">
                <a:latin typeface="Trebuchet MS"/>
                <a:cs typeface="Trebuchet MS"/>
              </a:rPr>
              <a:t>vices</a:t>
            </a:r>
            <a:endParaRPr sz="16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600"/>
              </a:spcBef>
            </a:pPr>
            <a:r>
              <a:rPr sz="1600" spc="80" dirty="0">
                <a:latin typeface="Trebuchet MS"/>
                <a:cs typeface="Trebuchet MS"/>
              </a:rPr>
              <a:t>Mod</a:t>
            </a:r>
            <a:r>
              <a:rPr sz="1600" spc="-40" dirty="0">
                <a:latin typeface="Trebuchet MS"/>
                <a:cs typeface="Trebuchet MS"/>
              </a:rPr>
              <a:t>ule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4: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rebuchet MS"/>
                <a:cs typeface="Trebuchet MS"/>
              </a:rPr>
              <a:t>Secu</a:t>
            </a:r>
            <a:r>
              <a:rPr sz="1600" spc="-65" dirty="0">
                <a:latin typeface="Trebuchet MS"/>
                <a:cs typeface="Trebuchet MS"/>
              </a:rPr>
              <a:t>rity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a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15" dirty="0">
                <a:latin typeface="Trebuchet MS"/>
                <a:cs typeface="Trebuchet MS"/>
              </a:rPr>
              <a:t>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Compl</a:t>
            </a:r>
            <a:r>
              <a:rPr sz="1600" spc="-15" dirty="0">
                <a:latin typeface="Trebuchet MS"/>
                <a:cs typeface="Trebuchet MS"/>
              </a:rPr>
              <a:t>i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-60" dirty="0">
                <a:latin typeface="Trebuchet MS"/>
                <a:cs typeface="Trebuchet MS"/>
              </a:rPr>
              <a:t>ce</a:t>
            </a:r>
            <a:endParaRPr sz="16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600"/>
              </a:spcBef>
            </a:pPr>
            <a:r>
              <a:rPr sz="1600" spc="20" dirty="0">
                <a:latin typeface="Trebuchet MS"/>
                <a:cs typeface="Trebuchet MS"/>
              </a:rPr>
              <a:t>Module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5: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60" dirty="0">
                <a:latin typeface="Trebuchet MS"/>
                <a:cs typeface="Trebuchet MS"/>
              </a:rPr>
              <a:t>Man</a:t>
            </a:r>
            <a:r>
              <a:rPr sz="1600" spc="20" dirty="0">
                <a:latin typeface="Trebuchet MS"/>
                <a:cs typeface="Trebuchet MS"/>
              </a:rPr>
              <a:t>agem</a:t>
            </a:r>
            <a:r>
              <a:rPr sz="1600" spc="-25" dirty="0">
                <a:latin typeface="Trebuchet MS"/>
                <a:cs typeface="Trebuchet MS"/>
              </a:rPr>
              <a:t>ent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&amp;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Operation</a:t>
            </a:r>
            <a:endParaRPr sz="16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600"/>
              </a:spcBef>
            </a:pPr>
            <a:r>
              <a:rPr sz="1600" spc="80" dirty="0">
                <a:latin typeface="Trebuchet MS"/>
                <a:cs typeface="Trebuchet MS"/>
              </a:rPr>
              <a:t>Mod</a:t>
            </a:r>
            <a:r>
              <a:rPr sz="1600" spc="-40" dirty="0">
                <a:latin typeface="Trebuchet MS"/>
                <a:cs typeface="Trebuchet MS"/>
              </a:rPr>
              <a:t>ule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6: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35" dirty="0">
                <a:latin typeface="Trebuchet MS"/>
                <a:cs typeface="Trebuchet MS"/>
              </a:rPr>
              <a:t>P</a:t>
            </a:r>
            <a:r>
              <a:rPr sz="1600" spc="-95" dirty="0">
                <a:latin typeface="Trebuchet MS"/>
                <a:cs typeface="Trebuchet MS"/>
              </a:rPr>
              <a:t>ric</a:t>
            </a:r>
            <a:r>
              <a:rPr sz="1600" spc="-80" dirty="0">
                <a:latin typeface="Trebuchet MS"/>
                <a:cs typeface="Trebuchet MS"/>
              </a:rPr>
              <a:t>i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100" dirty="0">
                <a:latin typeface="Trebuchet MS"/>
                <a:cs typeface="Trebuchet MS"/>
              </a:rPr>
              <a:t>g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rebuchet MS"/>
                <a:cs typeface="Trebuchet MS"/>
              </a:rPr>
              <a:t>So</a:t>
            </a:r>
            <a:r>
              <a:rPr sz="1600" spc="-65" dirty="0">
                <a:latin typeface="Trebuchet MS"/>
                <a:cs typeface="Trebuchet MS"/>
              </a:rPr>
              <a:t>lut</a:t>
            </a:r>
            <a:r>
              <a:rPr sz="1600" spc="-55" dirty="0">
                <a:latin typeface="Trebuchet MS"/>
                <a:cs typeface="Trebuchet MS"/>
              </a:rPr>
              <a:t>i</a:t>
            </a:r>
            <a:r>
              <a:rPr sz="1600" spc="45" dirty="0">
                <a:latin typeface="Trebuchet MS"/>
                <a:cs typeface="Trebuchet MS"/>
              </a:rPr>
              <a:t>o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20" dirty="0">
                <a:latin typeface="Trebuchet MS"/>
                <a:cs typeface="Trebuchet MS"/>
              </a:rPr>
              <a:t>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15" dirty="0">
                <a:latin typeface="Trebuchet MS"/>
                <a:cs typeface="Trebuchet MS"/>
              </a:rPr>
              <a:t>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35" dirty="0">
                <a:latin typeface="Trebuchet MS"/>
                <a:cs typeface="Trebuchet MS"/>
              </a:rPr>
              <a:t>TCO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o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Trebuchet MS"/>
                <a:cs typeface="Trebuchet MS"/>
              </a:rPr>
              <a:t>A</a:t>
            </a:r>
            <a:r>
              <a:rPr sz="1600" spc="80" dirty="0">
                <a:latin typeface="Trebuchet MS"/>
                <a:cs typeface="Trebuchet MS"/>
              </a:rPr>
              <a:t>W</a:t>
            </a:r>
            <a:r>
              <a:rPr sz="1600" spc="114" dirty="0"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90" dirty="0">
                <a:latin typeface="Trebuchet MS"/>
                <a:cs typeface="Trebuchet MS"/>
              </a:rPr>
              <a:t>Q&amp;A</a:t>
            </a:r>
            <a:r>
              <a:rPr sz="1800" b="1" spc="-100" dirty="0">
                <a:latin typeface="Trebuchet MS"/>
                <a:cs typeface="Trebuchet MS"/>
              </a:rPr>
              <a:t> </a:t>
            </a:r>
            <a:r>
              <a:rPr sz="1800" b="1" spc="30" dirty="0">
                <a:latin typeface="Trebuchet MS"/>
                <a:cs typeface="Trebuchet MS"/>
              </a:rPr>
              <a:t>Session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1400" spc="114" dirty="0">
                <a:latin typeface="Trebuchet MS"/>
                <a:cs typeface="Trebuchet MS"/>
              </a:rPr>
              <a:t>M</a:t>
            </a:r>
            <a:r>
              <a:rPr sz="1400" spc="80" dirty="0">
                <a:latin typeface="Trebuchet MS"/>
                <a:cs typeface="Trebuchet MS"/>
              </a:rPr>
              <a:t>o</a:t>
            </a:r>
            <a:r>
              <a:rPr sz="1400" spc="15" dirty="0">
                <a:latin typeface="Trebuchet MS"/>
                <a:cs typeface="Trebuchet MS"/>
              </a:rPr>
              <a:t>du</a:t>
            </a:r>
            <a:r>
              <a:rPr sz="1400" spc="-50" dirty="0">
                <a:latin typeface="Trebuchet MS"/>
                <a:cs typeface="Trebuchet MS"/>
              </a:rPr>
              <a:t>le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rebuchet MS"/>
                <a:cs typeface="Trebuchet MS"/>
              </a:rPr>
              <a:t>7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215" dirty="0">
                <a:latin typeface="Trebuchet MS"/>
                <a:cs typeface="Trebuchet MS"/>
              </a:rPr>
              <a:t>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C</a:t>
            </a:r>
            <a:r>
              <a:rPr sz="1400" spc="35" dirty="0">
                <a:latin typeface="Trebuchet MS"/>
                <a:cs typeface="Trebuchet MS"/>
              </a:rPr>
              <a:t>o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25" dirty="0">
                <a:latin typeface="Trebuchet MS"/>
                <a:cs typeface="Trebuchet MS"/>
              </a:rPr>
              <a:t>clusi</a:t>
            </a:r>
            <a:r>
              <a:rPr sz="1400" spc="-35" dirty="0">
                <a:latin typeface="Trebuchet MS"/>
                <a:cs typeface="Trebuchet MS"/>
              </a:rPr>
              <a:t>o</a:t>
            </a:r>
            <a:r>
              <a:rPr sz="1400" spc="30" dirty="0">
                <a:latin typeface="Trebuchet MS"/>
                <a:cs typeface="Trebuchet MS"/>
              </a:rPr>
              <a:t>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10911" y="1609343"/>
            <a:ext cx="6482080" cy="3886200"/>
            <a:chOff x="5010911" y="1609343"/>
            <a:chExt cx="6482080" cy="38862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9540" y="5287898"/>
              <a:ext cx="101193" cy="1114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017007" y="1612391"/>
              <a:ext cx="812800" cy="814069"/>
            </a:xfrm>
            <a:custGeom>
              <a:avLst/>
              <a:gdLst/>
              <a:ahLst/>
              <a:cxnLst/>
              <a:rect l="l" t="t" r="r" b="b"/>
              <a:pathLst>
                <a:path w="812800" h="814069">
                  <a:moveTo>
                    <a:pt x="812292" y="0"/>
                  </a:moveTo>
                  <a:lnTo>
                    <a:pt x="125857" y="0"/>
                  </a:lnTo>
                  <a:lnTo>
                    <a:pt x="76884" y="9896"/>
                  </a:lnTo>
                  <a:lnTo>
                    <a:pt x="36877" y="36877"/>
                  </a:lnTo>
                  <a:lnTo>
                    <a:pt x="9896" y="76884"/>
                  </a:lnTo>
                  <a:lnTo>
                    <a:pt x="0" y="125857"/>
                  </a:lnTo>
                  <a:lnTo>
                    <a:pt x="0" y="813816"/>
                  </a:lnTo>
                  <a:lnTo>
                    <a:pt x="686435" y="813816"/>
                  </a:lnTo>
                  <a:lnTo>
                    <a:pt x="735407" y="803919"/>
                  </a:lnTo>
                  <a:lnTo>
                    <a:pt x="775414" y="776938"/>
                  </a:lnTo>
                  <a:lnTo>
                    <a:pt x="802395" y="736931"/>
                  </a:lnTo>
                  <a:lnTo>
                    <a:pt x="812292" y="687959"/>
                  </a:lnTo>
                  <a:lnTo>
                    <a:pt x="8122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7007" y="1612391"/>
              <a:ext cx="812800" cy="814069"/>
            </a:xfrm>
            <a:custGeom>
              <a:avLst/>
              <a:gdLst/>
              <a:ahLst/>
              <a:cxnLst/>
              <a:rect l="l" t="t" r="r" b="b"/>
              <a:pathLst>
                <a:path w="812800" h="814069">
                  <a:moveTo>
                    <a:pt x="125857" y="0"/>
                  </a:moveTo>
                  <a:lnTo>
                    <a:pt x="812292" y="0"/>
                  </a:lnTo>
                  <a:lnTo>
                    <a:pt x="812292" y="687959"/>
                  </a:lnTo>
                  <a:lnTo>
                    <a:pt x="802395" y="736931"/>
                  </a:lnTo>
                  <a:lnTo>
                    <a:pt x="775414" y="776938"/>
                  </a:lnTo>
                  <a:lnTo>
                    <a:pt x="735407" y="803919"/>
                  </a:lnTo>
                  <a:lnTo>
                    <a:pt x="686435" y="813816"/>
                  </a:lnTo>
                  <a:lnTo>
                    <a:pt x="0" y="813816"/>
                  </a:lnTo>
                  <a:lnTo>
                    <a:pt x="0" y="125857"/>
                  </a:lnTo>
                  <a:lnTo>
                    <a:pt x="9896" y="76884"/>
                  </a:lnTo>
                  <a:lnTo>
                    <a:pt x="36877" y="36877"/>
                  </a:lnTo>
                  <a:lnTo>
                    <a:pt x="76884" y="9896"/>
                  </a:lnTo>
                  <a:lnTo>
                    <a:pt x="125857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55691" y="1848611"/>
              <a:ext cx="530860" cy="338455"/>
            </a:xfrm>
            <a:custGeom>
              <a:avLst/>
              <a:gdLst/>
              <a:ahLst/>
              <a:cxnLst/>
              <a:rect l="l" t="t" r="r" b="b"/>
              <a:pathLst>
                <a:path w="530860" h="338455">
                  <a:moveTo>
                    <a:pt x="302641" y="0"/>
                  </a:moveTo>
                  <a:lnTo>
                    <a:pt x="257859" y="6086"/>
                  </a:lnTo>
                  <a:lnTo>
                    <a:pt x="217947" y="23542"/>
                  </a:lnTo>
                  <a:lnTo>
                    <a:pt x="184822" y="51167"/>
                  </a:lnTo>
                  <a:lnTo>
                    <a:pt x="160401" y="87757"/>
                  </a:lnTo>
                  <a:lnTo>
                    <a:pt x="127674" y="82502"/>
                  </a:lnTo>
                  <a:lnTo>
                    <a:pt x="98329" y="92011"/>
                  </a:lnTo>
                  <a:lnTo>
                    <a:pt x="76747" y="113617"/>
                  </a:lnTo>
                  <a:lnTo>
                    <a:pt x="67310" y="144653"/>
                  </a:lnTo>
                  <a:lnTo>
                    <a:pt x="40397" y="158785"/>
                  </a:lnTo>
                  <a:lnTo>
                    <a:pt x="19081" y="180467"/>
                  </a:lnTo>
                  <a:lnTo>
                    <a:pt x="5052" y="207482"/>
                  </a:lnTo>
                  <a:lnTo>
                    <a:pt x="0" y="237617"/>
                  </a:lnTo>
                  <a:lnTo>
                    <a:pt x="8129" y="277302"/>
                  </a:lnTo>
                  <a:lnTo>
                    <a:pt x="30083" y="309260"/>
                  </a:lnTo>
                  <a:lnTo>
                    <a:pt x="62204" y="330575"/>
                  </a:lnTo>
                  <a:lnTo>
                    <a:pt x="100838" y="338328"/>
                  </a:lnTo>
                  <a:lnTo>
                    <a:pt x="432054" y="338328"/>
                  </a:lnTo>
                  <a:lnTo>
                    <a:pt x="488882" y="326368"/>
                  </a:lnTo>
                  <a:lnTo>
                    <a:pt x="518064" y="310276"/>
                  </a:lnTo>
                  <a:lnTo>
                    <a:pt x="528816" y="279159"/>
                  </a:lnTo>
                  <a:lnTo>
                    <a:pt x="530352" y="222123"/>
                  </a:lnTo>
                  <a:lnTo>
                    <a:pt x="525220" y="186977"/>
                  </a:lnTo>
                  <a:lnTo>
                    <a:pt x="510635" y="156225"/>
                  </a:lnTo>
                  <a:lnTo>
                    <a:pt x="487810" y="131308"/>
                  </a:lnTo>
                  <a:lnTo>
                    <a:pt x="457962" y="113665"/>
                  </a:lnTo>
                  <a:lnTo>
                    <a:pt x="428960" y="61025"/>
                  </a:lnTo>
                  <a:lnTo>
                    <a:pt x="392922" y="25828"/>
                  </a:lnTo>
                  <a:lnTo>
                    <a:pt x="350573" y="6133"/>
                  </a:lnTo>
                  <a:lnTo>
                    <a:pt x="302641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4188" y="1892807"/>
              <a:ext cx="240792" cy="2682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55691" y="4402836"/>
              <a:ext cx="6337300" cy="0"/>
            </a:xfrm>
            <a:custGeom>
              <a:avLst/>
              <a:gdLst/>
              <a:ahLst/>
              <a:cxnLst/>
              <a:rect l="l" t="t" r="r" b="b"/>
              <a:pathLst>
                <a:path w="6337300">
                  <a:moveTo>
                    <a:pt x="0" y="0"/>
                  </a:moveTo>
                  <a:lnTo>
                    <a:pt x="6337300" y="0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13959" y="4678680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70">
                  <a:moveTo>
                    <a:pt x="813816" y="0"/>
                  </a:moveTo>
                  <a:lnTo>
                    <a:pt x="126111" y="0"/>
                  </a:lnTo>
                  <a:lnTo>
                    <a:pt x="76991" y="9900"/>
                  </a:lnTo>
                  <a:lnTo>
                    <a:pt x="36909" y="36909"/>
                  </a:lnTo>
                  <a:lnTo>
                    <a:pt x="9900" y="76991"/>
                  </a:lnTo>
                  <a:lnTo>
                    <a:pt x="0" y="126111"/>
                  </a:lnTo>
                  <a:lnTo>
                    <a:pt x="0" y="813816"/>
                  </a:lnTo>
                  <a:lnTo>
                    <a:pt x="687705" y="813816"/>
                  </a:lnTo>
                  <a:lnTo>
                    <a:pt x="736824" y="803915"/>
                  </a:lnTo>
                  <a:lnTo>
                    <a:pt x="776906" y="776906"/>
                  </a:lnTo>
                  <a:lnTo>
                    <a:pt x="803915" y="736824"/>
                  </a:lnTo>
                  <a:lnTo>
                    <a:pt x="813816" y="687705"/>
                  </a:lnTo>
                  <a:lnTo>
                    <a:pt x="8138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13959" y="4678680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70">
                  <a:moveTo>
                    <a:pt x="126111" y="0"/>
                  </a:moveTo>
                  <a:lnTo>
                    <a:pt x="813816" y="0"/>
                  </a:lnTo>
                  <a:lnTo>
                    <a:pt x="813816" y="687705"/>
                  </a:lnTo>
                  <a:lnTo>
                    <a:pt x="803915" y="736824"/>
                  </a:lnTo>
                  <a:lnTo>
                    <a:pt x="776906" y="776906"/>
                  </a:lnTo>
                  <a:lnTo>
                    <a:pt x="736824" y="803915"/>
                  </a:lnTo>
                  <a:lnTo>
                    <a:pt x="687705" y="813816"/>
                  </a:lnTo>
                  <a:lnTo>
                    <a:pt x="0" y="813816"/>
                  </a:lnTo>
                  <a:lnTo>
                    <a:pt x="0" y="126111"/>
                  </a:lnTo>
                  <a:lnTo>
                    <a:pt x="9900" y="76991"/>
                  </a:lnTo>
                  <a:lnTo>
                    <a:pt x="36909" y="36909"/>
                  </a:lnTo>
                  <a:lnTo>
                    <a:pt x="76991" y="9900"/>
                  </a:lnTo>
                  <a:lnTo>
                    <a:pt x="126111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3999" y="5172455"/>
              <a:ext cx="170688" cy="1355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259324" y="4858511"/>
              <a:ext cx="323215" cy="320040"/>
            </a:xfrm>
            <a:custGeom>
              <a:avLst/>
              <a:gdLst/>
              <a:ahLst/>
              <a:cxnLst/>
              <a:rect l="l" t="t" r="r" b="b"/>
              <a:pathLst>
                <a:path w="323214" h="320039">
                  <a:moveTo>
                    <a:pt x="170688" y="113157"/>
                  </a:moveTo>
                  <a:lnTo>
                    <a:pt x="169113" y="107137"/>
                  </a:lnTo>
                  <a:lnTo>
                    <a:pt x="165315" y="103759"/>
                  </a:lnTo>
                  <a:lnTo>
                    <a:pt x="160604" y="103911"/>
                  </a:lnTo>
                  <a:lnTo>
                    <a:pt x="156337" y="108458"/>
                  </a:lnTo>
                  <a:lnTo>
                    <a:pt x="141986" y="117856"/>
                  </a:lnTo>
                  <a:lnTo>
                    <a:pt x="140093" y="122707"/>
                  </a:lnTo>
                  <a:lnTo>
                    <a:pt x="141363" y="128435"/>
                  </a:lnTo>
                  <a:lnTo>
                    <a:pt x="145313" y="132397"/>
                  </a:lnTo>
                  <a:lnTo>
                    <a:pt x="151511" y="131953"/>
                  </a:lnTo>
                  <a:lnTo>
                    <a:pt x="151511" y="211709"/>
                  </a:lnTo>
                  <a:lnTo>
                    <a:pt x="156337" y="216408"/>
                  </a:lnTo>
                  <a:lnTo>
                    <a:pt x="165862" y="216408"/>
                  </a:lnTo>
                  <a:lnTo>
                    <a:pt x="170688" y="211709"/>
                  </a:lnTo>
                  <a:lnTo>
                    <a:pt x="170688" y="131953"/>
                  </a:lnTo>
                  <a:lnTo>
                    <a:pt x="170688" y="113157"/>
                  </a:lnTo>
                  <a:close/>
                </a:path>
                <a:path w="323214" h="320039">
                  <a:moveTo>
                    <a:pt x="323088" y="160020"/>
                  </a:moveTo>
                  <a:lnTo>
                    <a:pt x="317385" y="117132"/>
                  </a:lnTo>
                  <a:lnTo>
                    <a:pt x="301269" y="78803"/>
                  </a:lnTo>
                  <a:lnTo>
                    <a:pt x="276669" y="47117"/>
                  </a:lnTo>
                  <a:lnTo>
                    <a:pt x="275590" y="46037"/>
                  </a:lnTo>
                  <a:lnTo>
                    <a:pt x="275590" y="160020"/>
                  </a:lnTo>
                  <a:lnTo>
                    <a:pt x="266446" y="203492"/>
                  </a:lnTo>
                  <a:lnTo>
                    <a:pt x="241706" y="239433"/>
                  </a:lnTo>
                  <a:lnTo>
                    <a:pt x="205397" y="263893"/>
                  </a:lnTo>
                  <a:lnTo>
                    <a:pt x="161544" y="272923"/>
                  </a:lnTo>
                  <a:lnTo>
                    <a:pt x="117678" y="263893"/>
                  </a:lnTo>
                  <a:lnTo>
                    <a:pt x="81368" y="239433"/>
                  </a:lnTo>
                  <a:lnTo>
                    <a:pt x="56629" y="203492"/>
                  </a:lnTo>
                  <a:lnTo>
                    <a:pt x="47498" y="160020"/>
                  </a:lnTo>
                  <a:lnTo>
                    <a:pt x="56629" y="116560"/>
                  </a:lnTo>
                  <a:lnTo>
                    <a:pt x="81368" y="80619"/>
                  </a:lnTo>
                  <a:lnTo>
                    <a:pt x="117678" y="56159"/>
                  </a:lnTo>
                  <a:lnTo>
                    <a:pt x="161544" y="47117"/>
                  </a:lnTo>
                  <a:lnTo>
                    <a:pt x="205397" y="56159"/>
                  </a:lnTo>
                  <a:lnTo>
                    <a:pt x="241706" y="80619"/>
                  </a:lnTo>
                  <a:lnTo>
                    <a:pt x="266446" y="116560"/>
                  </a:lnTo>
                  <a:lnTo>
                    <a:pt x="275590" y="160020"/>
                  </a:lnTo>
                  <a:lnTo>
                    <a:pt x="275590" y="46037"/>
                  </a:lnTo>
                  <a:lnTo>
                    <a:pt x="243547" y="21628"/>
                  </a:lnTo>
                  <a:lnTo>
                    <a:pt x="204851" y="5651"/>
                  </a:lnTo>
                  <a:lnTo>
                    <a:pt x="161544" y="0"/>
                  </a:lnTo>
                  <a:lnTo>
                    <a:pt x="118224" y="5651"/>
                  </a:lnTo>
                  <a:lnTo>
                    <a:pt x="79527" y="21628"/>
                  </a:lnTo>
                  <a:lnTo>
                    <a:pt x="46901" y="46482"/>
                  </a:lnTo>
                  <a:lnTo>
                    <a:pt x="21805" y="78803"/>
                  </a:lnTo>
                  <a:lnTo>
                    <a:pt x="5689" y="117132"/>
                  </a:lnTo>
                  <a:lnTo>
                    <a:pt x="0" y="160020"/>
                  </a:lnTo>
                  <a:lnTo>
                    <a:pt x="5689" y="202920"/>
                  </a:lnTo>
                  <a:lnTo>
                    <a:pt x="21805" y="241249"/>
                  </a:lnTo>
                  <a:lnTo>
                    <a:pt x="46901" y="273558"/>
                  </a:lnTo>
                  <a:lnTo>
                    <a:pt x="79527" y="298424"/>
                  </a:lnTo>
                  <a:lnTo>
                    <a:pt x="118224" y="314401"/>
                  </a:lnTo>
                  <a:lnTo>
                    <a:pt x="161544" y="320040"/>
                  </a:lnTo>
                  <a:lnTo>
                    <a:pt x="204851" y="314401"/>
                  </a:lnTo>
                  <a:lnTo>
                    <a:pt x="243547" y="298424"/>
                  </a:lnTo>
                  <a:lnTo>
                    <a:pt x="276174" y="273558"/>
                  </a:lnTo>
                  <a:lnTo>
                    <a:pt x="301269" y="241249"/>
                  </a:lnTo>
                  <a:lnTo>
                    <a:pt x="317385" y="202920"/>
                  </a:lnTo>
                  <a:lnTo>
                    <a:pt x="323088" y="16002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5781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Amazon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145" dirty="0">
                <a:solidFill>
                  <a:schemeClr val="tx1"/>
                </a:solidFill>
              </a:rPr>
              <a:t>EBS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365" dirty="0">
                <a:solidFill>
                  <a:schemeClr val="tx1"/>
                </a:solidFill>
              </a:rPr>
              <a:t>–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-15" dirty="0">
                <a:solidFill>
                  <a:schemeClr val="tx1"/>
                </a:solidFill>
              </a:rPr>
              <a:t>Elastic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35" dirty="0">
                <a:solidFill>
                  <a:schemeClr val="tx1"/>
                </a:solidFill>
              </a:rPr>
              <a:t>Block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65" dirty="0">
                <a:solidFill>
                  <a:schemeClr val="tx1"/>
                </a:solidFill>
              </a:rPr>
              <a:t>Storage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73480" y="3310127"/>
            <a:ext cx="1010919" cy="1187450"/>
            <a:chOff x="1173480" y="3310127"/>
            <a:chExt cx="1010919" cy="1187450"/>
          </a:xfrm>
        </p:grpSpPr>
        <p:sp>
          <p:nvSpPr>
            <p:cNvPr id="4" name="object 4"/>
            <p:cNvSpPr/>
            <p:nvPr/>
          </p:nvSpPr>
          <p:spPr>
            <a:xfrm>
              <a:off x="1173480" y="3436492"/>
              <a:ext cx="1010919" cy="1061085"/>
            </a:xfrm>
            <a:custGeom>
              <a:avLst/>
              <a:gdLst/>
              <a:ahLst/>
              <a:cxnLst/>
              <a:rect l="l" t="t" r="r" b="b"/>
              <a:pathLst>
                <a:path w="1010919" h="1061085">
                  <a:moveTo>
                    <a:pt x="1010412" y="0"/>
                  </a:moveTo>
                  <a:lnTo>
                    <a:pt x="989022" y="36460"/>
                  </a:lnTo>
                  <a:lnTo>
                    <a:pt x="929020" y="68739"/>
                  </a:lnTo>
                  <a:lnTo>
                    <a:pt x="886493" y="82822"/>
                  </a:lnTo>
                  <a:lnTo>
                    <a:pt x="836658" y="95275"/>
                  </a:lnTo>
                  <a:lnTo>
                    <a:pt x="780296" y="105901"/>
                  </a:lnTo>
                  <a:lnTo>
                    <a:pt x="718188" y="114505"/>
                  </a:lnTo>
                  <a:lnTo>
                    <a:pt x="651116" y="120893"/>
                  </a:lnTo>
                  <a:lnTo>
                    <a:pt x="579861" y="124869"/>
                  </a:lnTo>
                  <a:lnTo>
                    <a:pt x="505206" y="126238"/>
                  </a:lnTo>
                  <a:lnTo>
                    <a:pt x="430550" y="124869"/>
                  </a:lnTo>
                  <a:lnTo>
                    <a:pt x="359295" y="120893"/>
                  </a:lnTo>
                  <a:lnTo>
                    <a:pt x="292223" y="114505"/>
                  </a:lnTo>
                  <a:lnTo>
                    <a:pt x="230115" y="105901"/>
                  </a:lnTo>
                  <a:lnTo>
                    <a:pt x="173753" y="95275"/>
                  </a:lnTo>
                  <a:lnTo>
                    <a:pt x="123918" y="82822"/>
                  </a:lnTo>
                  <a:lnTo>
                    <a:pt x="81391" y="68739"/>
                  </a:lnTo>
                  <a:lnTo>
                    <a:pt x="21389" y="36460"/>
                  </a:lnTo>
                  <a:lnTo>
                    <a:pt x="0" y="0"/>
                  </a:lnTo>
                  <a:lnTo>
                    <a:pt x="0" y="934466"/>
                  </a:lnTo>
                  <a:lnTo>
                    <a:pt x="21389" y="970984"/>
                  </a:lnTo>
                  <a:lnTo>
                    <a:pt x="81391" y="1003299"/>
                  </a:lnTo>
                  <a:lnTo>
                    <a:pt x="123918" y="1017395"/>
                  </a:lnTo>
                  <a:lnTo>
                    <a:pt x="173753" y="1029856"/>
                  </a:lnTo>
                  <a:lnTo>
                    <a:pt x="230115" y="1040488"/>
                  </a:lnTo>
                  <a:lnTo>
                    <a:pt x="292223" y="1049096"/>
                  </a:lnTo>
                  <a:lnTo>
                    <a:pt x="359295" y="1055485"/>
                  </a:lnTo>
                  <a:lnTo>
                    <a:pt x="430550" y="1059462"/>
                  </a:lnTo>
                  <a:lnTo>
                    <a:pt x="505206" y="1060831"/>
                  </a:lnTo>
                  <a:lnTo>
                    <a:pt x="579861" y="1059462"/>
                  </a:lnTo>
                  <a:lnTo>
                    <a:pt x="651116" y="1055485"/>
                  </a:lnTo>
                  <a:lnTo>
                    <a:pt x="718188" y="1049096"/>
                  </a:lnTo>
                  <a:lnTo>
                    <a:pt x="780296" y="1040488"/>
                  </a:lnTo>
                  <a:lnTo>
                    <a:pt x="836658" y="1029856"/>
                  </a:lnTo>
                  <a:lnTo>
                    <a:pt x="886493" y="1017395"/>
                  </a:lnTo>
                  <a:lnTo>
                    <a:pt x="929020" y="1003299"/>
                  </a:lnTo>
                  <a:lnTo>
                    <a:pt x="989022" y="970984"/>
                  </a:lnTo>
                  <a:lnTo>
                    <a:pt x="1010412" y="934466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73480" y="3310127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19" h="252729">
                  <a:moveTo>
                    <a:pt x="505206" y="0"/>
                  </a:moveTo>
                  <a:lnTo>
                    <a:pt x="430550" y="1368"/>
                  </a:lnTo>
                  <a:lnTo>
                    <a:pt x="359295" y="5345"/>
                  </a:lnTo>
                  <a:lnTo>
                    <a:pt x="292223" y="11734"/>
                  </a:lnTo>
                  <a:lnTo>
                    <a:pt x="230115" y="20342"/>
                  </a:lnTo>
                  <a:lnTo>
                    <a:pt x="173753" y="30974"/>
                  </a:lnTo>
                  <a:lnTo>
                    <a:pt x="123918" y="43435"/>
                  </a:lnTo>
                  <a:lnTo>
                    <a:pt x="81391" y="57531"/>
                  </a:lnTo>
                  <a:lnTo>
                    <a:pt x="21389" y="89847"/>
                  </a:lnTo>
                  <a:lnTo>
                    <a:pt x="0" y="126365"/>
                  </a:lnTo>
                  <a:lnTo>
                    <a:pt x="5477" y="145020"/>
                  </a:lnTo>
                  <a:lnTo>
                    <a:pt x="46954" y="179585"/>
                  </a:lnTo>
                  <a:lnTo>
                    <a:pt x="123918" y="209187"/>
                  </a:lnTo>
                  <a:lnTo>
                    <a:pt x="173753" y="221640"/>
                  </a:lnTo>
                  <a:lnTo>
                    <a:pt x="230115" y="232266"/>
                  </a:lnTo>
                  <a:lnTo>
                    <a:pt x="292223" y="240870"/>
                  </a:lnTo>
                  <a:lnTo>
                    <a:pt x="359295" y="247258"/>
                  </a:lnTo>
                  <a:lnTo>
                    <a:pt x="430550" y="251234"/>
                  </a:lnTo>
                  <a:lnTo>
                    <a:pt x="505206" y="252603"/>
                  </a:lnTo>
                  <a:lnTo>
                    <a:pt x="579861" y="251234"/>
                  </a:lnTo>
                  <a:lnTo>
                    <a:pt x="651116" y="247258"/>
                  </a:lnTo>
                  <a:lnTo>
                    <a:pt x="718188" y="240870"/>
                  </a:lnTo>
                  <a:lnTo>
                    <a:pt x="780296" y="232266"/>
                  </a:lnTo>
                  <a:lnTo>
                    <a:pt x="836658" y="221640"/>
                  </a:lnTo>
                  <a:lnTo>
                    <a:pt x="886493" y="209187"/>
                  </a:lnTo>
                  <a:lnTo>
                    <a:pt x="929020" y="195104"/>
                  </a:lnTo>
                  <a:lnTo>
                    <a:pt x="989022" y="162825"/>
                  </a:lnTo>
                  <a:lnTo>
                    <a:pt x="1010412" y="126365"/>
                  </a:lnTo>
                  <a:lnTo>
                    <a:pt x="1004934" y="107678"/>
                  </a:lnTo>
                  <a:lnTo>
                    <a:pt x="963457" y="73066"/>
                  </a:lnTo>
                  <a:lnTo>
                    <a:pt x="886493" y="43435"/>
                  </a:lnTo>
                  <a:lnTo>
                    <a:pt x="836658" y="30974"/>
                  </a:lnTo>
                  <a:lnTo>
                    <a:pt x="780296" y="20342"/>
                  </a:lnTo>
                  <a:lnTo>
                    <a:pt x="718188" y="11734"/>
                  </a:lnTo>
                  <a:lnTo>
                    <a:pt x="651116" y="5345"/>
                  </a:lnTo>
                  <a:lnTo>
                    <a:pt x="579861" y="1368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FDD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79395" y="3664966"/>
            <a:ext cx="7981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latin typeface="Trebuchet MS"/>
                <a:cs typeface="Trebuchet MS"/>
              </a:rPr>
              <a:t>EBS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10" dirty="0">
                <a:latin typeface="Trebuchet MS"/>
                <a:cs typeface="Trebuchet MS"/>
              </a:rPr>
              <a:t>Volume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8072" y="1697735"/>
            <a:ext cx="2405380" cy="695325"/>
          </a:xfrm>
          <a:custGeom>
            <a:avLst/>
            <a:gdLst/>
            <a:ahLst/>
            <a:cxnLst/>
            <a:rect l="l" t="t" r="r" b="b"/>
            <a:pathLst>
              <a:path w="2405379" h="695325">
                <a:moveTo>
                  <a:pt x="2289048" y="0"/>
                </a:moveTo>
                <a:lnTo>
                  <a:pt x="115824" y="0"/>
                </a:lnTo>
                <a:lnTo>
                  <a:pt x="70723" y="9096"/>
                </a:lnTo>
                <a:lnTo>
                  <a:pt x="33909" y="33909"/>
                </a:lnTo>
                <a:lnTo>
                  <a:pt x="9096" y="70723"/>
                </a:lnTo>
                <a:lnTo>
                  <a:pt x="0" y="115824"/>
                </a:lnTo>
                <a:lnTo>
                  <a:pt x="0" y="579120"/>
                </a:lnTo>
                <a:lnTo>
                  <a:pt x="9096" y="624220"/>
                </a:lnTo>
                <a:lnTo>
                  <a:pt x="33909" y="661035"/>
                </a:lnTo>
                <a:lnTo>
                  <a:pt x="70723" y="685847"/>
                </a:lnTo>
                <a:lnTo>
                  <a:pt x="115824" y="694944"/>
                </a:lnTo>
                <a:lnTo>
                  <a:pt x="2289048" y="694944"/>
                </a:lnTo>
                <a:lnTo>
                  <a:pt x="2334148" y="685847"/>
                </a:lnTo>
                <a:lnTo>
                  <a:pt x="2370963" y="661035"/>
                </a:lnTo>
                <a:lnTo>
                  <a:pt x="2395775" y="624220"/>
                </a:lnTo>
                <a:lnTo>
                  <a:pt x="2404872" y="579120"/>
                </a:lnTo>
                <a:lnTo>
                  <a:pt x="2404872" y="115824"/>
                </a:lnTo>
                <a:lnTo>
                  <a:pt x="2395775" y="70723"/>
                </a:lnTo>
                <a:lnTo>
                  <a:pt x="2370963" y="33909"/>
                </a:lnTo>
                <a:lnTo>
                  <a:pt x="2334148" y="9096"/>
                </a:lnTo>
                <a:lnTo>
                  <a:pt x="2289048" y="0"/>
                </a:lnTo>
                <a:close/>
              </a:path>
            </a:pathLst>
          </a:custGeom>
          <a:solidFill>
            <a:srgbClr val="48A7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41677" y="1846529"/>
            <a:ext cx="1595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latin typeface="Trebuchet MS"/>
                <a:cs typeface="Trebuchet MS"/>
              </a:rPr>
              <a:t>EC2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instance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39823" y="2354579"/>
            <a:ext cx="2136775" cy="2169160"/>
            <a:chOff x="1639823" y="2354579"/>
            <a:chExt cx="2136775" cy="2169160"/>
          </a:xfrm>
        </p:grpSpPr>
        <p:sp>
          <p:nvSpPr>
            <p:cNvPr id="10" name="object 10"/>
            <p:cNvSpPr/>
            <p:nvPr/>
          </p:nvSpPr>
          <p:spPr>
            <a:xfrm>
              <a:off x="1677923" y="2392679"/>
              <a:ext cx="1594485" cy="942340"/>
            </a:xfrm>
            <a:custGeom>
              <a:avLst/>
              <a:gdLst/>
              <a:ahLst/>
              <a:cxnLst/>
              <a:rect l="l" t="t" r="r" b="b"/>
              <a:pathLst>
                <a:path w="1594485" h="942339">
                  <a:moveTo>
                    <a:pt x="0" y="916432"/>
                  </a:moveTo>
                  <a:lnTo>
                    <a:pt x="286639" y="0"/>
                  </a:lnTo>
                </a:path>
                <a:path w="1594485" h="942339">
                  <a:moveTo>
                    <a:pt x="1594104" y="942340"/>
                  </a:moveTo>
                  <a:lnTo>
                    <a:pt x="1406652" y="0"/>
                  </a:lnTo>
                </a:path>
              </a:pathLst>
            </a:custGeom>
            <a:ln w="76200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67583" y="3462146"/>
              <a:ext cx="1009015" cy="1061085"/>
            </a:xfrm>
            <a:custGeom>
              <a:avLst/>
              <a:gdLst/>
              <a:ahLst/>
              <a:cxnLst/>
              <a:rect l="l" t="t" r="r" b="b"/>
              <a:pathLst>
                <a:path w="1009014" h="1061085">
                  <a:moveTo>
                    <a:pt x="1008888" y="0"/>
                  </a:moveTo>
                  <a:lnTo>
                    <a:pt x="987533" y="36403"/>
                  </a:lnTo>
                  <a:lnTo>
                    <a:pt x="927629" y="68645"/>
                  </a:lnTo>
                  <a:lnTo>
                    <a:pt x="885170" y="82716"/>
                  </a:lnTo>
                  <a:lnTo>
                    <a:pt x="835413" y="95160"/>
                  </a:lnTo>
                  <a:lnTo>
                    <a:pt x="779137" y="105780"/>
                  </a:lnTo>
                  <a:lnTo>
                    <a:pt x="717122" y="114381"/>
                  </a:lnTo>
                  <a:lnTo>
                    <a:pt x="650149" y="120767"/>
                  </a:lnTo>
                  <a:lnTo>
                    <a:pt x="578996" y="124742"/>
                  </a:lnTo>
                  <a:lnTo>
                    <a:pt x="504444" y="126111"/>
                  </a:lnTo>
                  <a:lnTo>
                    <a:pt x="429891" y="124742"/>
                  </a:lnTo>
                  <a:lnTo>
                    <a:pt x="358738" y="120767"/>
                  </a:lnTo>
                  <a:lnTo>
                    <a:pt x="291765" y="114381"/>
                  </a:lnTo>
                  <a:lnTo>
                    <a:pt x="229750" y="105780"/>
                  </a:lnTo>
                  <a:lnTo>
                    <a:pt x="173474" y="95160"/>
                  </a:lnTo>
                  <a:lnTo>
                    <a:pt x="123717" y="82716"/>
                  </a:lnTo>
                  <a:lnTo>
                    <a:pt x="81258" y="68645"/>
                  </a:lnTo>
                  <a:lnTo>
                    <a:pt x="21354" y="36403"/>
                  </a:lnTo>
                  <a:lnTo>
                    <a:pt x="0" y="0"/>
                  </a:lnTo>
                  <a:lnTo>
                    <a:pt x="0" y="934974"/>
                  </a:lnTo>
                  <a:lnTo>
                    <a:pt x="21354" y="971377"/>
                  </a:lnTo>
                  <a:lnTo>
                    <a:pt x="81258" y="1003619"/>
                  </a:lnTo>
                  <a:lnTo>
                    <a:pt x="123717" y="1017690"/>
                  </a:lnTo>
                  <a:lnTo>
                    <a:pt x="173474" y="1030134"/>
                  </a:lnTo>
                  <a:lnTo>
                    <a:pt x="229750" y="1040754"/>
                  </a:lnTo>
                  <a:lnTo>
                    <a:pt x="291765" y="1049355"/>
                  </a:lnTo>
                  <a:lnTo>
                    <a:pt x="358738" y="1055741"/>
                  </a:lnTo>
                  <a:lnTo>
                    <a:pt x="429891" y="1059716"/>
                  </a:lnTo>
                  <a:lnTo>
                    <a:pt x="504444" y="1061085"/>
                  </a:lnTo>
                  <a:lnTo>
                    <a:pt x="578996" y="1059716"/>
                  </a:lnTo>
                  <a:lnTo>
                    <a:pt x="650149" y="1055741"/>
                  </a:lnTo>
                  <a:lnTo>
                    <a:pt x="717122" y="1049355"/>
                  </a:lnTo>
                  <a:lnTo>
                    <a:pt x="779137" y="1040754"/>
                  </a:lnTo>
                  <a:lnTo>
                    <a:pt x="835413" y="1030134"/>
                  </a:lnTo>
                  <a:lnTo>
                    <a:pt x="885170" y="1017690"/>
                  </a:lnTo>
                  <a:lnTo>
                    <a:pt x="927629" y="1003619"/>
                  </a:lnTo>
                  <a:lnTo>
                    <a:pt x="987533" y="971377"/>
                  </a:lnTo>
                  <a:lnTo>
                    <a:pt x="1008888" y="934974"/>
                  </a:lnTo>
                  <a:lnTo>
                    <a:pt x="100888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7583" y="3336035"/>
              <a:ext cx="1009015" cy="252729"/>
            </a:xfrm>
            <a:custGeom>
              <a:avLst/>
              <a:gdLst/>
              <a:ahLst/>
              <a:cxnLst/>
              <a:rect l="l" t="t" r="r" b="b"/>
              <a:pathLst>
                <a:path w="1009014" h="252729">
                  <a:moveTo>
                    <a:pt x="504444" y="0"/>
                  </a:moveTo>
                  <a:lnTo>
                    <a:pt x="429891" y="1368"/>
                  </a:lnTo>
                  <a:lnTo>
                    <a:pt x="358738" y="5343"/>
                  </a:lnTo>
                  <a:lnTo>
                    <a:pt x="291765" y="11729"/>
                  </a:lnTo>
                  <a:lnTo>
                    <a:pt x="229750" y="20330"/>
                  </a:lnTo>
                  <a:lnTo>
                    <a:pt x="173474" y="30950"/>
                  </a:lnTo>
                  <a:lnTo>
                    <a:pt x="123717" y="43394"/>
                  </a:lnTo>
                  <a:lnTo>
                    <a:pt x="81258" y="57465"/>
                  </a:lnTo>
                  <a:lnTo>
                    <a:pt x="21354" y="89707"/>
                  </a:lnTo>
                  <a:lnTo>
                    <a:pt x="0" y="126111"/>
                  </a:lnTo>
                  <a:lnTo>
                    <a:pt x="5468" y="144734"/>
                  </a:lnTo>
                  <a:lnTo>
                    <a:pt x="46877" y="179253"/>
                  </a:lnTo>
                  <a:lnTo>
                    <a:pt x="123717" y="208827"/>
                  </a:lnTo>
                  <a:lnTo>
                    <a:pt x="173474" y="221271"/>
                  </a:lnTo>
                  <a:lnTo>
                    <a:pt x="229750" y="231891"/>
                  </a:lnTo>
                  <a:lnTo>
                    <a:pt x="291765" y="240492"/>
                  </a:lnTo>
                  <a:lnTo>
                    <a:pt x="358738" y="246878"/>
                  </a:lnTo>
                  <a:lnTo>
                    <a:pt x="429891" y="250853"/>
                  </a:lnTo>
                  <a:lnTo>
                    <a:pt x="504444" y="252222"/>
                  </a:lnTo>
                  <a:lnTo>
                    <a:pt x="578996" y="250853"/>
                  </a:lnTo>
                  <a:lnTo>
                    <a:pt x="650149" y="246878"/>
                  </a:lnTo>
                  <a:lnTo>
                    <a:pt x="717122" y="240492"/>
                  </a:lnTo>
                  <a:lnTo>
                    <a:pt x="779137" y="231891"/>
                  </a:lnTo>
                  <a:lnTo>
                    <a:pt x="835413" y="221271"/>
                  </a:lnTo>
                  <a:lnTo>
                    <a:pt x="885170" y="208827"/>
                  </a:lnTo>
                  <a:lnTo>
                    <a:pt x="927629" y="194756"/>
                  </a:lnTo>
                  <a:lnTo>
                    <a:pt x="987533" y="162514"/>
                  </a:lnTo>
                  <a:lnTo>
                    <a:pt x="1008888" y="126111"/>
                  </a:lnTo>
                  <a:lnTo>
                    <a:pt x="1003419" y="107487"/>
                  </a:lnTo>
                  <a:lnTo>
                    <a:pt x="962010" y="72968"/>
                  </a:lnTo>
                  <a:lnTo>
                    <a:pt x="885170" y="43394"/>
                  </a:lnTo>
                  <a:lnTo>
                    <a:pt x="835413" y="30950"/>
                  </a:lnTo>
                  <a:lnTo>
                    <a:pt x="779137" y="20330"/>
                  </a:lnTo>
                  <a:lnTo>
                    <a:pt x="717122" y="11729"/>
                  </a:lnTo>
                  <a:lnTo>
                    <a:pt x="650149" y="5343"/>
                  </a:lnTo>
                  <a:lnTo>
                    <a:pt x="578996" y="1368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FDD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872487" y="3690873"/>
            <a:ext cx="7981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latin typeface="Trebuchet MS"/>
                <a:cs typeface="Trebuchet MS"/>
              </a:rPr>
              <a:t>EBS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10" dirty="0">
                <a:latin typeface="Trebuchet MS"/>
                <a:cs typeface="Trebuchet MS"/>
              </a:rPr>
              <a:t>Volume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2232" y="3761232"/>
            <a:ext cx="204216" cy="17373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3316" y="3761232"/>
            <a:ext cx="202692" cy="17373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6576" y="3758183"/>
            <a:ext cx="204216" cy="17526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837301" y="1599438"/>
            <a:ext cx="4264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10" dirty="0">
                <a:latin typeface="Trebuchet MS"/>
                <a:cs typeface="Trebuchet MS"/>
              </a:rPr>
              <a:t>Volumes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associated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with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EC2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instances.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37301" y="2147773"/>
            <a:ext cx="586676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30" dirty="0">
                <a:latin typeface="Trebuchet MS"/>
                <a:cs typeface="Trebuchet MS"/>
              </a:rPr>
              <a:t>Persistent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756920" algn="l"/>
              </a:tabLst>
            </a:pPr>
            <a:r>
              <a:rPr sz="1800" spc="25" dirty="0">
                <a:latin typeface="Trebuchet MS"/>
                <a:cs typeface="Trebuchet MS"/>
              </a:rPr>
              <a:t>You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can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shut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down,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restart,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terminate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instance.</a:t>
            </a:r>
            <a:endParaRPr sz="1800">
              <a:latin typeface="Trebuchet MS"/>
              <a:cs typeface="Trebuchet MS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"/>
              <a:tabLst>
                <a:tab pos="756920" algn="l"/>
              </a:tabLst>
            </a:pPr>
            <a:r>
              <a:rPr sz="1800" spc="-10" dirty="0">
                <a:latin typeface="Trebuchet MS"/>
                <a:cs typeface="Trebuchet MS"/>
              </a:rPr>
              <a:t>Decouple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instance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volume.</a:t>
            </a:r>
            <a:endParaRPr sz="1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10" dirty="0">
                <a:latin typeface="Trebuchet MS"/>
                <a:cs typeface="Trebuchet MS"/>
              </a:rPr>
              <a:t>Volumes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1GB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a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16TB.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37302" y="3794508"/>
            <a:ext cx="1567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120" dirty="0">
                <a:latin typeface="Trebuchet MS"/>
                <a:cs typeface="Trebuchet MS"/>
              </a:rPr>
              <a:t>SSD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or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HDD.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37302" y="4343148"/>
            <a:ext cx="2296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15" dirty="0">
                <a:latin typeface="Trebuchet MS"/>
                <a:cs typeface="Trebuchet MS"/>
              </a:rPr>
              <a:t>Support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encryption.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8327" y="4768345"/>
            <a:ext cx="14687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latin typeface="Trebuchet MS"/>
                <a:cs typeface="Trebuchet MS"/>
              </a:rPr>
              <a:t>C:/...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70" dirty="0">
                <a:latin typeface="Trebuchet MS"/>
                <a:cs typeface="Trebuchet MS"/>
              </a:rPr>
              <a:t>C:/Wi</a:t>
            </a:r>
            <a:r>
              <a:rPr sz="1800" spc="-85" dirty="0">
                <a:latin typeface="Trebuchet MS"/>
                <a:cs typeface="Trebuchet MS"/>
              </a:rPr>
              <a:t>n</a:t>
            </a:r>
            <a:r>
              <a:rPr sz="1800" spc="25" dirty="0">
                <a:latin typeface="Trebuchet MS"/>
                <a:cs typeface="Trebuchet MS"/>
              </a:rPr>
              <a:t>do</a:t>
            </a:r>
            <a:r>
              <a:rPr sz="1800" spc="20" dirty="0">
                <a:latin typeface="Trebuchet MS"/>
                <a:cs typeface="Trebuchet MS"/>
              </a:rPr>
              <a:t>w</a:t>
            </a:r>
            <a:r>
              <a:rPr sz="1800" spc="-180" dirty="0">
                <a:latin typeface="Trebuchet MS"/>
                <a:cs typeface="Trebuchet MS"/>
              </a:rPr>
              <a:t>s/.</a:t>
            </a:r>
            <a:r>
              <a:rPr sz="1800" spc="-165" dirty="0">
                <a:latin typeface="Trebuchet MS"/>
                <a:cs typeface="Trebuchet MS"/>
              </a:rPr>
              <a:t>.</a:t>
            </a:r>
            <a:r>
              <a:rPr sz="1800" spc="-28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05402" y="4768345"/>
            <a:ext cx="32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latin typeface="Trebuchet MS"/>
                <a:cs typeface="Trebuchet MS"/>
              </a:rPr>
              <a:t>D:/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5920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Amazon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204" dirty="0">
                <a:solidFill>
                  <a:schemeClr val="tx1"/>
                </a:solidFill>
              </a:rPr>
              <a:t>S3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365" dirty="0">
                <a:solidFill>
                  <a:schemeClr val="tx1"/>
                </a:solidFill>
              </a:rPr>
              <a:t>–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55" dirty="0">
                <a:solidFill>
                  <a:schemeClr val="tx1"/>
                </a:solidFill>
              </a:rPr>
              <a:t>Simple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60" dirty="0">
                <a:solidFill>
                  <a:schemeClr val="tx1"/>
                </a:solidFill>
              </a:rPr>
              <a:t>Storage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Service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5830" y="1710690"/>
            <a:ext cx="3590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Trebuchet MS"/>
                <a:cs typeface="Trebuchet MS"/>
              </a:rPr>
              <a:t>S</a:t>
            </a:r>
            <a:r>
              <a:rPr sz="1800" spc="2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orage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any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type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fi</a:t>
            </a:r>
            <a:r>
              <a:rPr sz="1800" spc="-85" dirty="0">
                <a:latin typeface="Trebuchet MS"/>
                <a:cs typeface="Trebuchet MS"/>
              </a:rPr>
              <a:t>l</a:t>
            </a:r>
            <a:r>
              <a:rPr sz="1800" spc="-50" dirty="0">
                <a:latin typeface="Trebuchet MS"/>
                <a:cs typeface="Trebuchet MS"/>
              </a:rPr>
              <a:t>e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(obje</a:t>
            </a:r>
            <a:r>
              <a:rPr sz="1800" spc="-114" dirty="0">
                <a:latin typeface="Trebuchet MS"/>
                <a:cs typeface="Trebuchet MS"/>
              </a:rPr>
              <a:t>cts).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5830" y="2259329"/>
            <a:ext cx="5708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rebuchet MS"/>
                <a:cs typeface="Trebuchet MS"/>
              </a:rPr>
              <a:t>There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is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no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limit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on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the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number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objects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or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total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space.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1350" y="2954781"/>
            <a:ext cx="8140700" cy="3164840"/>
            <a:chOff x="641350" y="2954781"/>
            <a:chExt cx="8140700" cy="3164840"/>
          </a:xfrm>
        </p:grpSpPr>
        <p:sp>
          <p:nvSpPr>
            <p:cNvPr id="6" name="object 6"/>
            <p:cNvSpPr/>
            <p:nvPr/>
          </p:nvSpPr>
          <p:spPr>
            <a:xfrm>
              <a:off x="647700" y="2961131"/>
              <a:ext cx="8128000" cy="3152140"/>
            </a:xfrm>
            <a:custGeom>
              <a:avLst/>
              <a:gdLst/>
              <a:ahLst/>
              <a:cxnLst/>
              <a:rect l="l" t="t" r="r" b="b"/>
              <a:pathLst>
                <a:path w="8128000" h="3152140">
                  <a:moveTo>
                    <a:pt x="7602220" y="0"/>
                  </a:moveTo>
                  <a:lnTo>
                    <a:pt x="525283" y="0"/>
                  </a:lnTo>
                  <a:lnTo>
                    <a:pt x="477472" y="2146"/>
                  </a:lnTo>
                  <a:lnTo>
                    <a:pt x="430863" y="8463"/>
                  </a:lnTo>
                  <a:lnTo>
                    <a:pt x="385642" y="18765"/>
                  </a:lnTo>
                  <a:lnTo>
                    <a:pt x="341995" y="32865"/>
                  </a:lnTo>
                  <a:lnTo>
                    <a:pt x="300107" y="50580"/>
                  </a:lnTo>
                  <a:lnTo>
                    <a:pt x="260163" y="71722"/>
                  </a:lnTo>
                  <a:lnTo>
                    <a:pt x="222349" y="96106"/>
                  </a:lnTo>
                  <a:lnTo>
                    <a:pt x="186850" y="123547"/>
                  </a:lnTo>
                  <a:lnTo>
                    <a:pt x="153852" y="153860"/>
                  </a:lnTo>
                  <a:lnTo>
                    <a:pt x="123540" y="186858"/>
                  </a:lnTo>
                  <a:lnTo>
                    <a:pt x="96100" y="222357"/>
                  </a:lnTo>
                  <a:lnTo>
                    <a:pt x="71716" y="260171"/>
                  </a:lnTo>
                  <a:lnTo>
                    <a:pt x="50576" y="300113"/>
                  </a:lnTo>
                  <a:lnTo>
                    <a:pt x="32863" y="342000"/>
                  </a:lnTo>
                  <a:lnTo>
                    <a:pt x="18763" y="385644"/>
                  </a:lnTo>
                  <a:lnTo>
                    <a:pt x="8463" y="430862"/>
                  </a:lnTo>
                  <a:lnTo>
                    <a:pt x="2146" y="477466"/>
                  </a:lnTo>
                  <a:lnTo>
                    <a:pt x="0" y="525272"/>
                  </a:lnTo>
                  <a:lnTo>
                    <a:pt x="0" y="2626360"/>
                  </a:lnTo>
                  <a:lnTo>
                    <a:pt x="2146" y="2674169"/>
                  </a:lnTo>
                  <a:lnTo>
                    <a:pt x="8463" y="2720776"/>
                  </a:lnTo>
                  <a:lnTo>
                    <a:pt x="18763" y="2765995"/>
                  </a:lnTo>
                  <a:lnTo>
                    <a:pt x="32863" y="2809641"/>
                  </a:lnTo>
                  <a:lnTo>
                    <a:pt x="50576" y="2851528"/>
                  </a:lnTo>
                  <a:lnTo>
                    <a:pt x="71716" y="2891471"/>
                  </a:lnTo>
                  <a:lnTo>
                    <a:pt x="96100" y="2929284"/>
                  </a:lnTo>
                  <a:lnTo>
                    <a:pt x="123540" y="2964782"/>
                  </a:lnTo>
                  <a:lnTo>
                    <a:pt x="153852" y="2997780"/>
                  </a:lnTo>
                  <a:lnTo>
                    <a:pt x="186850" y="3028091"/>
                  </a:lnTo>
                  <a:lnTo>
                    <a:pt x="222349" y="3055531"/>
                  </a:lnTo>
                  <a:lnTo>
                    <a:pt x="260163" y="3079914"/>
                  </a:lnTo>
                  <a:lnTo>
                    <a:pt x="300107" y="3101055"/>
                  </a:lnTo>
                  <a:lnTo>
                    <a:pt x="341995" y="3118767"/>
                  </a:lnTo>
                  <a:lnTo>
                    <a:pt x="385642" y="3132867"/>
                  </a:lnTo>
                  <a:lnTo>
                    <a:pt x="430863" y="3143167"/>
                  </a:lnTo>
                  <a:lnTo>
                    <a:pt x="477472" y="3149484"/>
                  </a:lnTo>
                  <a:lnTo>
                    <a:pt x="525283" y="3151630"/>
                  </a:lnTo>
                  <a:lnTo>
                    <a:pt x="7602220" y="3151630"/>
                  </a:lnTo>
                  <a:lnTo>
                    <a:pt x="7650025" y="3149484"/>
                  </a:lnTo>
                  <a:lnTo>
                    <a:pt x="7696630" y="3143167"/>
                  </a:lnTo>
                  <a:lnTo>
                    <a:pt x="7741847" y="3132867"/>
                  </a:lnTo>
                  <a:lnTo>
                    <a:pt x="7785491" y="3118767"/>
                  </a:lnTo>
                  <a:lnTo>
                    <a:pt x="7827378" y="3101055"/>
                  </a:lnTo>
                  <a:lnTo>
                    <a:pt x="7867320" y="3079914"/>
                  </a:lnTo>
                  <a:lnTo>
                    <a:pt x="7905134" y="3055531"/>
                  </a:lnTo>
                  <a:lnTo>
                    <a:pt x="7940633" y="3028091"/>
                  </a:lnTo>
                  <a:lnTo>
                    <a:pt x="7973631" y="2997780"/>
                  </a:lnTo>
                  <a:lnTo>
                    <a:pt x="8003944" y="2964782"/>
                  </a:lnTo>
                  <a:lnTo>
                    <a:pt x="8031385" y="2929284"/>
                  </a:lnTo>
                  <a:lnTo>
                    <a:pt x="8055770" y="2891471"/>
                  </a:lnTo>
                  <a:lnTo>
                    <a:pt x="8076912" y="2851528"/>
                  </a:lnTo>
                  <a:lnTo>
                    <a:pt x="8094626" y="2809641"/>
                  </a:lnTo>
                  <a:lnTo>
                    <a:pt x="8108726" y="2765995"/>
                  </a:lnTo>
                  <a:lnTo>
                    <a:pt x="8119028" y="2720776"/>
                  </a:lnTo>
                  <a:lnTo>
                    <a:pt x="8125345" y="2674169"/>
                  </a:lnTo>
                  <a:lnTo>
                    <a:pt x="8127492" y="2626360"/>
                  </a:lnTo>
                  <a:lnTo>
                    <a:pt x="8127492" y="525272"/>
                  </a:lnTo>
                  <a:lnTo>
                    <a:pt x="8125345" y="477466"/>
                  </a:lnTo>
                  <a:lnTo>
                    <a:pt x="8119028" y="430862"/>
                  </a:lnTo>
                  <a:lnTo>
                    <a:pt x="8108726" y="385644"/>
                  </a:lnTo>
                  <a:lnTo>
                    <a:pt x="8094626" y="342000"/>
                  </a:lnTo>
                  <a:lnTo>
                    <a:pt x="8076912" y="300113"/>
                  </a:lnTo>
                  <a:lnTo>
                    <a:pt x="8055770" y="260171"/>
                  </a:lnTo>
                  <a:lnTo>
                    <a:pt x="8031385" y="222357"/>
                  </a:lnTo>
                  <a:lnTo>
                    <a:pt x="8003944" y="186858"/>
                  </a:lnTo>
                  <a:lnTo>
                    <a:pt x="7973631" y="153860"/>
                  </a:lnTo>
                  <a:lnTo>
                    <a:pt x="7940633" y="123547"/>
                  </a:lnTo>
                  <a:lnTo>
                    <a:pt x="7905134" y="96106"/>
                  </a:lnTo>
                  <a:lnTo>
                    <a:pt x="7867320" y="71722"/>
                  </a:lnTo>
                  <a:lnTo>
                    <a:pt x="7827378" y="50580"/>
                  </a:lnTo>
                  <a:lnTo>
                    <a:pt x="7785491" y="32865"/>
                  </a:lnTo>
                  <a:lnTo>
                    <a:pt x="7741847" y="18765"/>
                  </a:lnTo>
                  <a:lnTo>
                    <a:pt x="7696630" y="8463"/>
                  </a:lnTo>
                  <a:lnTo>
                    <a:pt x="7650025" y="2146"/>
                  </a:lnTo>
                  <a:lnTo>
                    <a:pt x="7602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7700" y="2961131"/>
              <a:ext cx="8128000" cy="3152140"/>
            </a:xfrm>
            <a:custGeom>
              <a:avLst/>
              <a:gdLst/>
              <a:ahLst/>
              <a:cxnLst/>
              <a:rect l="l" t="t" r="r" b="b"/>
              <a:pathLst>
                <a:path w="8128000" h="3152140">
                  <a:moveTo>
                    <a:pt x="0" y="525272"/>
                  </a:moveTo>
                  <a:lnTo>
                    <a:pt x="2146" y="477466"/>
                  </a:lnTo>
                  <a:lnTo>
                    <a:pt x="8463" y="430862"/>
                  </a:lnTo>
                  <a:lnTo>
                    <a:pt x="18763" y="385644"/>
                  </a:lnTo>
                  <a:lnTo>
                    <a:pt x="32863" y="342000"/>
                  </a:lnTo>
                  <a:lnTo>
                    <a:pt x="50576" y="300113"/>
                  </a:lnTo>
                  <a:lnTo>
                    <a:pt x="71716" y="260171"/>
                  </a:lnTo>
                  <a:lnTo>
                    <a:pt x="96100" y="222357"/>
                  </a:lnTo>
                  <a:lnTo>
                    <a:pt x="123540" y="186858"/>
                  </a:lnTo>
                  <a:lnTo>
                    <a:pt x="153852" y="153860"/>
                  </a:lnTo>
                  <a:lnTo>
                    <a:pt x="186850" y="123547"/>
                  </a:lnTo>
                  <a:lnTo>
                    <a:pt x="222349" y="96106"/>
                  </a:lnTo>
                  <a:lnTo>
                    <a:pt x="260163" y="71722"/>
                  </a:lnTo>
                  <a:lnTo>
                    <a:pt x="300107" y="50580"/>
                  </a:lnTo>
                  <a:lnTo>
                    <a:pt x="341995" y="32865"/>
                  </a:lnTo>
                  <a:lnTo>
                    <a:pt x="385642" y="18765"/>
                  </a:lnTo>
                  <a:lnTo>
                    <a:pt x="430863" y="8463"/>
                  </a:lnTo>
                  <a:lnTo>
                    <a:pt x="477472" y="2146"/>
                  </a:lnTo>
                  <a:lnTo>
                    <a:pt x="525283" y="0"/>
                  </a:lnTo>
                  <a:lnTo>
                    <a:pt x="7602220" y="0"/>
                  </a:lnTo>
                  <a:lnTo>
                    <a:pt x="7650025" y="2146"/>
                  </a:lnTo>
                  <a:lnTo>
                    <a:pt x="7696630" y="8463"/>
                  </a:lnTo>
                  <a:lnTo>
                    <a:pt x="7741847" y="18765"/>
                  </a:lnTo>
                  <a:lnTo>
                    <a:pt x="7785491" y="32865"/>
                  </a:lnTo>
                  <a:lnTo>
                    <a:pt x="7827378" y="50580"/>
                  </a:lnTo>
                  <a:lnTo>
                    <a:pt x="7867320" y="71722"/>
                  </a:lnTo>
                  <a:lnTo>
                    <a:pt x="7905134" y="96106"/>
                  </a:lnTo>
                  <a:lnTo>
                    <a:pt x="7940633" y="123547"/>
                  </a:lnTo>
                  <a:lnTo>
                    <a:pt x="7973631" y="153860"/>
                  </a:lnTo>
                  <a:lnTo>
                    <a:pt x="8003944" y="186858"/>
                  </a:lnTo>
                  <a:lnTo>
                    <a:pt x="8031385" y="222357"/>
                  </a:lnTo>
                  <a:lnTo>
                    <a:pt x="8055770" y="260171"/>
                  </a:lnTo>
                  <a:lnTo>
                    <a:pt x="8076912" y="300113"/>
                  </a:lnTo>
                  <a:lnTo>
                    <a:pt x="8094626" y="342000"/>
                  </a:lnTo>
                  <a:lnTo>
                    <a:pt x="8108726" y="385644"/>
                  </a:lnTo>
                  <a:lnTo>
                    <a:pt x="8119028" y="430862"/>
                  </a:lnTo>
                  <a:lnTo>
                    <a:pt x="8125345" y="477466"/>
                  </a:lnTo>
                  <a:lnTo>
                    <a:pt x="8127492" y="525272"/>
                  </a:lnTo>
                  <a:lnTo>
                    <a:pt x="8127492" y="2626360"/>
                  </a:lnTo>
                  <a:lnTo>
                    <a:pt x="8125345" y="2674169"/>
                  </a:lnTo>
                  <a:lnTo>
                    <a:pt x="8119028" y="2720776"/>
                  </a:lnTo>
                  <a:lnTo>
                    <a:pt x="8108726" y="2765995"/>
                  </a:lnTo>
                  <a:lnTo>
                    <a:pt x="8094626" y="2809641"/>
                  </a:lnTo>
                  <a:lnTo>
                    <a:pt x="8076912" y="2851528"/>
                  </a:lnTo>
                  <a:lnTo>
                    <a:pt x="8055770" y="2891471"/>
                  </a:lnTo>
                  <a:lnTo>
                    <a:pt x="8031385" y="2929284"/>
                  </a:lnTo>
                  <a:lnTo>
                    <a:pt x="8003944" y="2964782"/>
                  </a:lnTo>
                  <a:lnTo>
                    <a:pt x="7973631" y="2997780"/>
                  </a:lnTo>
                  <a:lnTo>
                    <a:pt x="7940633" y="3028091"/>
                  </a:lnTo>
                  <a:lnTo>
                    <a:pt x="7905134" y="3055531"/>
                  </a:lnTo>
                  <a:lnTo>
                    <a:pt x="7867320" y="3079914"/>
                  </a:lnTo>
                  <a:lnTo>
                    <a:pt x="7827378" y="3101055"/>
                  </a:lnTo>
                  <a:lnTo>
                    <a:pt x="7785491" y="3118767"/>
                  </a:lnTo>
                  <a:lnTo>
                    <a:pt x="7741847" y="3132867"/>
                  </a:lnTo>
                  <a:lnTo>
                    <a:pt x="7696630" y="3143167"/>
                  </a:lnTo>
                  <a:lnTo>
                    <a:pt x="7650025" y="3149484"/>
                  </a:lnTo>
                  <a:lnTo>
                    <a:pt x="7602220" y="3151630"/>
                  </a:lnTo>
                  <a:lnTo>
                    <a:pt x="525283" y="3151630"/>
                  </a:lnTo>
                  <a:lnTo>
                    <a:pt x="477472" y="3149484"/>
                  </a:lnTo>
                  <a:lnTo>
                    <a:pt x="430863" y="3143167"/>
                  </a:lnTo>
                  <a:lnTo>
                    <a:pt x="385642" y="3132867"/>
                  </a:lnTo>
                  <a:lnTo>
                    <a:pt x="341995" y="3118767"/>
                  </a:lnTo>
                  <a:lnTo>
                    <a:pt x="300107" y="3101055"/>
                  </a:lnTo>
                  <a:lnTo>
                    <a:pt x="260163" y="3079914"/>
                  </a:lnTo>
                  <a:lnTo>
                    <a:pt x="222349" y="3055531"/>
                  </a:lnTo>
                  <a:lnTo>
                    <a:pt x="186850" y="3028091"/>
                  </a:lnTo>
                  <a:lnTo>
                    <a:pt x="153852" y="2997780"/>
                  </a:lnTo>
                  <a:lnTo>
                    <a:pt x="123540" y="2964782"/>
                  </a:lnTo>
                  <a:lnTo>
                    <a:pt x="96100" y="2929284"/>
                  </a:lnTo>
                  <a:lnTo>
                    <a:pt x="71716" y="2891471"/>
                  </a:lnTo>
                  <a:lnTo>
                    <a:pt x="50576" y="2851528"/>
                  </a:lnTo>
                  <a:lnTo>
                    <a:pt x="32863" y="2809641"/>
                  </a:lnTo>
                  <a:lnTo>
                    <a:pt x="18763" y="2765995"/>
                  </a:lnTo>
                  <a:lnTo>
                    <a:pt x="8463" y="2720776"/>
                  </a:lnTo>
                  <a:lnTo>
                    <a:pt x="2146" y="2674169"/>
                  </a:lnTo>
                  <a:lnTo>
                    <a:pt x="0" y="2626360"/>
                  </a:lnTo>
                  <a:lnTo>
                    <a:pt x="0" y="525272"/>
                  </a:lnTo>
                  <a:close/>
                </a:path>
              </a:pathLst>
            </a:custGeom>
            <a:ln w="1219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62913" y="2979165"/>
            <a:ext cx="224868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rebuchet MS"/>
                <a:cs typeface="Trebuchet MS"/>
              </a:rPr>
              <a:t>R</a:t>
            </a:r>
            <a:r>
              <a:rPr sz="1800" spc="-15" dirty="0">
                <a:latin typeface="Trebuchet MS"/>
                <a:cs typeface="Trebuchet MS"/>
              </a:rPr>
              <a:t>e</a:t>
            </a:r>
            <a:r>
              <a:rPr sz="1800" spc="20" dirty="0">
                <a:latin typeface="Trebuchet MS"/>
                <a:cs typeface="Trebuchet MS"/>
              </a:rPr>
              <a:t>gio</a:t>
            </a:r>
            <a:r>
              <a:rPr sz="1800" spc="15" dirty="0">
                <a:latin typeface="Trebuchet MS"/>
                <a:cs typeface="Trebuchet MS"/>
              </a:rPr>
              <a:t>n</a:t>
            </a:r>
            <a:r>
              <a:rPr lang="en-SG" sz="1800" spc="15" dirty="0">
                <a:latin typeface="Trebuchet MS"/>
                <a:cs typeface="Trebuchet MS"/>
              </a:rPr>
              <a:t>l</a:t>
            </a:r>
            <a:r>
              <a:rPr sz="1800" spc="-280" dirty="0">
                <a:latin typeface="Trebuchet MS"/>
                <a:cs typeface="Trebuchet MS"/>
              </a:rPr>
              <a:t>: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S</a:t>
            </a:r>
            <a:r>
              <a:rPr sz="1800" spc="40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o_</a:t>
            </a:r>
            <a:r>
              <a:rPr sz="1800" spc="10" dirty="0">
                <a:latin typeface="Trebuchet MS"/>
                <a:cs typeface="Trebuchet MS"/>
              </a:rPr>
              <a:t>P</a:t>
            </a:r>
            <a:r>
              <a:rPr sz="1800" spc="-40" dirty="0">
                <a:latin typeface="Trebuchet MS"/>
                <a:cs typeface="Trebuchet MS"/>
              </a:rPr>
              <a:t>au</a:t>
            </a:r>
            <a:r>
              <a:rPr sz="1800" spc="-35" dirty="0">
                <a:latin typeface="Trebuchet MS"/>
                <a:cs typeface="Trebuchet MS"/>
              </a:rPr>
              <a:t>l</a:t>
            </a:r>
            <a:r>
              <a:rPr sz="1800" spc="55" dirty="0">
                <a:latin typeface="Trebuchet MS"/>
                <a:cs typeface="Trebuchet MS"/>
              </a:rPr>
              <a:t>o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97254" y="3500625"/>
            <a:ext cx="6907530" cy="2292350"/>
            <a:chOff x="1397254" y="3500625"/>
            <a:chExt cx="6907530" cy="2292350"/>
          </a:xfrm>
        </p:grpSpPr>
        <p:sp>
          <p:nvSpPr>
            <p:cNvPr id="10" name="object 10"/>
            <p:cNvSpPr/>
            <p:nvPr/>
          </p:nvSpPr>
          <p:spPr>
            <a:xfrm>
              <a:off x="1403604" y="3657600"/>
              <a:ext cx="6894830" cy="2129155"/>
            </a:xfrm>
            <a:custGeom>
              <a:avLst/>
              <a:gdLst/>
              <a:ahLst/>
              <a:cxnLst/>
              <a:rect l="l" t="t" r="r" b="b"/>
              <a:pathLst>
                <a:path w="6894830" h="2129154">
                  <a:moveTo>
                    <a:pt x="6539738" y="0"/>
                  </a:moveTo>
                  <a:lnTo>
                    <a:pt x="354838" y="0"/>
                  </a:lnTo>
                  <a:lnTo>
                    <a:pt x="306690" y="3239"/>
                  </a:lnTo>
                  <a:lnTo>
                    <a:pt x="260511" y="12675"/>
                  </a:lnTo>
                  <a:lnTo>
                    <a:pt x="216723" y="27886"/>
                  </a:lnTo>
                  <a:lnTo>
                    <a:pt x="175749" y="48448"/>
                  </a:lnTo>
                  <a:lnTo>
                    <a:pt x="138011" y="73938"/>
                  </a:lnTo>
                  <a:lnTo>
                    <a:pt x="103933" y="103933"/>
                  </a:lnTo>
                  <a:lnTo>
                    <a:pt x="73938" y="138011"/>
                  </a:lnTo>
                  <a:lnTo>
                    <a:pt x="48448" y="175749"/>
                  </a:lnTo>
                  <a:lnTo>
                    <a:pt x="27886" y="216723"/>
                  </a:lnTo>
                  <a:lnTo>
                    <a:pt x="12675" y="260511"/>
                  </a:lnTo>
                  <a:lnTo>
                    <a:pt x="3239" y="306690"/>
                  </a:lnTo>
                  <a:lnTo>
                    <a:pt x="0" y="354838"/>
                  </a:lnTo>
                  <a:lnTo>
                    <a:pt x="0" y="1774190"/>
                  </a:lnTo>
                  <a:lnTo>
                    <a:pt x="3239" y="1822337"/>
                  </a:lnTo>
                  <a:lnTo>
                    <a:pt x="12675" y="1868516"/>
                  </a:lnTo>
                  <a:lnTo>
                    <a:pt x="27886" y="1912304"/>
                  </a:lnTo>
                  <a:lnTo>
                    <a:pt x="48448" y="1953278"/>
                  </a:lnTo>
                  <a:lnTo>
                    <a:pt x="73938" y="1991016"/>
                  </a:lnTo>
                  <a:lnTo>
                    <a:pt x="103933" y="2025093"/>
                  </a:lnTo>
                  <a:lnTo>
                    <a:pt x="138011" y="2055088"/>
                  </a:lnTo>
                  <a:lnTo>
                    <a:pt x="175749" y="2080578"/>
                  </a:lnTo>
                  <a:lnTo>
                    <a:pt x="216723" y="2101139"/>
                  </a:lnTo>
                  <a:lnTo>
                    <a:pt x="260511" y="2116349"/>
                  </a:lnTo>
                  <a:lnTo>
                    <a:pt x="306690" y="2125786"/>
                  </a:lnTo>
                  <a:lnTo>
                    <a:pt x="354838" y="2129025"/>
                  </a:lnTo>
                  <a:lnTo>
                    <a:pt x="6539738" y="2129025"/>
                  </a:lnTo>
                  <a:lnTo>
                    <a:pt x="6587885" y="2125786"/>
                  </a:lnTo>
                  <a:lnTo>
                    <a:pt x="6634064" y="2116349"/>
                  </a:lnTo>
                  <a:lnTo>
                    <a:pt x="6677852" y="2101139"/>
                  </a:lnTo>
                  <a:lnTo>
                    <a:pt x="6718826" y="2080578"/>
                  </a:lnTo>
                  <a:lnTo>
                    <a:pt x="6756564" y="2055088"/>
                  </a:lnTo>
                  <a:lnTo>
                    <a:pt x="6790642" y="2025093"/>
                  </a:lnTo>
                  <a:lnTo>
                    <a:pt x="6820637" y="1991016"/>
                  </a:lnTo>
                  <a:lnTo>
                    <a:pt x="6846127" y="1953278"/>
                  </a:lnTo>
                  <a:lnTo>
                    <a:pt x="6866689" y="1912304"/>
                  </a:lnTo>
                  <a:lnTo>
                    <a:pt x="6881900" y="1868516"/>
                  </a:lnTo>
                  <a:lnTo>
                    <a:pt x="6891336" y="1822337"/>
                  </a:lnTo>
                  <a:lnTo>
                    <a:pt x="6894576" y="1774190"/>
                  </a:lnTo>
                  <a:lnTo>
                    <a:pt x="6894576" y="354838"/>
                  </a:lnTo>
                  <a:lnTo>
                    <a:pt x="6891336" y="306690"/>
                  </a:lnTo>
                  <a:lnTo>
                    <a:pt x="6881900" y="260511"/>
                  </a:lnTo>
                  <a:lnTo>
                    <a:pt x="6866689" y="216723"/>
                  </a:lnTo>
                  <a:lnTo>
                    <a:pt x="6846127" y="175749"/>
                  </a:lnTo>
                  <a:lnTo>
                    <a:pt x="6820637" y="138011"/>
                  </a:lnTo>
                  <a:lnTo>
                    <a:pt x="6790642" y="103933"/>
                  </a:lnTo>
                  <a:lnTo>
                    <a:pt x="6756564" y="73938"/>
                  </a:lnTo>
                  <a:lnTo>
                    <a:pt x="6718826" y="48448"/>
                  </a:lnTo>
                  <a:lnTo>
                    <a:pt x="6677852" y="27886"/>
                  </a:lnTo>
                  <a:lnTo>
                    <a:pt x="6634064" y="12675"/>
                  </a:lnTo>
                  <a:lnTo>
                    <a:pt x="6587885" y="3239"/>
                  </a:lnTo>
                  <a:lnTo>
                    <a:pt x="6539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3604" y="3657600"/>
              <a:ext cx="6894830" cy="2129155"/>
            </a:xfrm>
            <a:custGeom>
              <a:avLst/>
              <a:gdLst/>
              <a:ahLst/>
              <a:cxnLst/>
              <a:rect l="l" t="t" r="r" b="b"/>
              <a:pathLst>
                <a:path w="6894830" h="2129154">
                  <a:moveTo>
                    <a:pt x="0" y="354838"/>
                  </a:moveTo>
                  <a:lnTo>
                    <a:pt x="3239" y="306690"/>
                  </a:lnTo>
                  <a:lnTo>
                    <a:pt x="12675" y="260511"/>
                  </a:lnTo>
                  <a:lnTo>
                    <a:pt x="27886" y="216723"/>
                  </a:lnTo>
                  <a:lnTo>
                    <a:pt x="48448" y="175749"/>
                  </a:lnTo>
                  <a:lnTo>
                    <a:pt x="73938" y="138011"/>
                  </a:lnTo>
                  <a:lnTo>
                    <a:pt x="103933" y="103933"/>
                  </a:lnTo>
                  <a:lnTo>
                    <a:pt x="138011" y="73938"/>
                  </a:lnTo>
                  <a:lnTo>
                    <a:pt x="175749" y="48448"/>
                  </a:lnTo>
                  <a:lnTo>
                    <a:pt x="216723" y="27886"/>
                  </a:lnTo>
                  <a:lnTo>
                    <a:pt x="260511" y="12675"/>
                  </a:lnTo>
                  <a:lnTo>
                    <a:pt x="306690" y="3239"/>
                  </a:lnTo>
                  <a:lnTo>
                    <a:pt x="354838" y="0"/>
                  </a:lnTo>
                  <a:lnTo>
                    <a:pt x="6539738" y="0"/>
                  </a:lnTo>
                  <a:lnTo>
                    <a:pt x="6587885" y="3239"/>
                  </a:lnTo>
                  <a:lnTo>
                    <a:pt x="6634064" y="12675"/>
                  </a:lnTo>
                  <a:lnTo>
                    <a:pt x="6677852" y="27886"/>
                  </a:lnTo>
                  <a:lnTo>
                    <a:pt x="6718826" y="48448"/>
                  </a:lnTo>
                  <a:lnTo>
                    <a:pt x="6756564" y="73938"/>
                  </a:lnTo>
                  <a:lnTo>
                    <a:pt x="6790642" y="103933"/>
                  </a:lnTo>
                  <a:lnTo>
                    <a:pt x="6820637" y="138011"/>
                  </a:lnTo>
                  <a:lnTo>
                    <a:pt x="6846127" y="175749"/>
                  </a:lnTo>
                  <a:lnTo>
                    <a:pt x="6866689" y="216723"/>
                  </a:lnTo>
                  <a:lnTo>
                    <a:pt x="6881900" y="260511"/>
                  </a:lnTo>
                  <a:lnTo>
                    <a:pt x="6891336" y="306690"/>
                  </a:lnTo>
                  <a:lnTo>
                    <a:pt x="6894576" y="354838"/>
                  </a:lnTo>
                  <a:lnTo>
                    <a:pt x="6894576" y="1774190"/>
                  </a:lnTo>
                  <a:lnTo>
                    <a:pt x="6891336" y="1822337"/>
                  </a:lnTo>
                  <a:lnTo>
                    <a:pt x="6881900" y="1868516"/>
                  </a:lnTo>
                  <a:lnTo>
                    <a:pt x="6866689" y="1912304"/>
                  </a:lnTo>
                  <a:lnTo>
                    <a:pt x="6846127" y="1953278"/>
                  </a:lnTo>
                  <a:lnTo>
                    <a:pt x="6820637" y="1991016"/>
                  </a:lnTo>
                  <a:lnTo>
                    <a:pt x="6790642" y="2025093"/>
                  </a:lnTo>
                  <a:lnTo>
                    <a:pt x="6756564" y="2055088"/>
                  </a:lnTo>
                  <a:lnTo>
                    <a:pt x="6718826" y="2080578"/>
                  </a:lnTo>
                  <a:lnTo>
                    <a:pt x="6677852" y="2101139"/>
                  </a:lnTo>
                  <a:lnTo>
                    <a:pt x="6634064" y="2116349"/>
                  </a:lnTo>
                  <a:lnTo>
                    <a:pt x="6587885" y="2125786"/>
                  </a:lnTo>
                  <a:lnTo>
                    <a:pt x="6539738" y="2129025"/>
                  </a:lnTo>
                  <a:lnTo>
                    <a:pt x="354838" y="2129025"/>
                  </a:lnTo>
                  <a:lnTo>
                    <a:pt x="306690" y="2125786"/>
                  </a:lnTo>
                  <a:lnTo>
                    <a:pt x="260511" y="2116349"/>
                  </a:lnTo>
                  <a:lnTo>
                    <a:pt x="216723" y="2101139"/>
                  </a:lnTo>
                  <a:lnTo>
                    <a:pt x="175749" y="2080578"/>
                  </a:lnTo>
                  <a:lnTo>
                    <a:pt x="138011" y="2055088"/>
                  </a:lnTo>
                  <a:lnTo>
                    <a:pt x="103933" y="2025093"/>
                  </a:lnTo>
                  <a:lnTo>
                    <a:pt x="73938" y="1991016"/>
                  </a:lnTo>
                  <a:lnTo>
                    <a:pt x="48448" y="1953278"/>
                  </a:lnTo>
                  <a:lnTo>
                    <a:pt x="27886" y="1912304"/>
                  </a:lnTo>
                  <a:lnTo>
                    <a:pt x="12675" y="1868516"/>
                  </a:lnTo>
                  <a:lnTo>
                    <a:pt x="3239" y="1822337"/>
                  </a:lnTo>
                  <a:lnTo>
                    <a:pt x="0" y="1774190"/>
                  </a:lnTo>
                  <a:lnTo>
                    <a:pt x="0" y="354838"/>
                  </a:lnTo>
                  <a:close/>
                </a:path>
              </a:pathLst>
            </a:custGeom>
            <a:ln w="1219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71472" y="3500625"/>
              <a:ext cx="2255520" cy="338455"/>
            </a:xfrm>
            <a:custGeom>
              <a:avLst/>
              <a:gdLst/>
              <a:ahLst/>
              <a:cxnLst/>
              <a:rect l="l" t="t" r="r" b="b"/>
              <a:pathLst>
                <a:path w="2255520" h="338454">
                  <a:moveTo>
                    <a:pt x="2255520" y="0"/>
                  </a:moveTo>
                  <a:lnTo>
                    <a:pt x="0" y="0"/>
                  </a:lnTo>
                  <a:lnTo>
                    <a:pt x="0" y="338330"/>
                  </a:lnTo>
                  <a:lnTo>
                    <a:pt x="2255520" y="338330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05000" y="3383950"/>
            <a:ext cx="2217485" cy="5661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chemeClr val="tx1"/>
                </a:solidFill>
                <a:latin typeface="Trebuchet MS"/>
              </a:rPr>
              <a:t>bucket: </a:t>
            </a:r>
            <a:r>
              <a:rPr lang="en-SG" spc="10" dirty="0">
                <a:solidFill>
                  <a:schemeClr val="tx1"/>
                </a:solidFill>
                <a:latin typeface="Trebuchet MS"/>
              </a:rPr>
              <a:t>covenant</a:t>
            </a:r>
            <a:r>
              <a:rPr spc="10" dirty="0">
                <a:solidFill>
                  <a:schemeClr val="tx1"/>
                </a:solidFill>
                <a:latin typeface="Trebuchet MS"/>
              </a:rPr>
              <a:t>S3bucket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909572" y="1605914"/>
            <a:ext cx="7262495" cy="3885565"/>
            <a:chOff x="1909572" y="1605914"/>
            <a:chExt cx="7262495" cy="388556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9572" y="4445508"/>
              <a:ext cx="984504" cy="10104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3927" y="4392168"/>
              <a:ext cx="886968" cy="10927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1207" y="4360163"/>
              <a:ext cx="1095756" cy="10957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9551" y="4369308"/>
              <a:ext cx="1115567" cy="11155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7707" y="4364736"/>
              <a:ext cx="1127759" cy="11262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080383" y="1605914"/>
              <a:ext cx="5092065" cy="2677795"/>
            </a:xfrm>
            <a:custGeom>
              <a:avLst/>
              <a:gdLst/>
              <a:ahLst/>
              <a:cxnLst/>
              <a:rect l="l" t="t" r="r" b="b"/>
              <a:pathLst>
                <a:path w="5092065" h="2677795">
                  <a:moveTo>
                    <a:pt x="5087874" y="2648966"/>
                  </a:moveTo>
                  <a:lnTo>
                    <a:pt x="5085931" y="2647696"/>
                  </a:lnTo>
                  <a:lnTo>
                    <a:pt x="5016627" y="2602103"/>
                  </a:lnTo>
                  <a:lnTo>
                    <a:pt x="5012868" y="2633624"/>
                  </a:lnTo>
                  <a:lnTo>
                    <a:pt x="175387" y="2056003"/>
                  </a:lnTo>
                  <a:lnTo>
                    <a:pt x="173863" y="2068703"/>
                  </a:lnTo>
                  <a:lnTo>
                    <a:pt x="5011369" y="2646197"/>
                  </a:lnTo>
                  <a:lnTo>
                    <a:pt x="5007610" y="2677795"/>
                  </a:lnTo>
                  <a:lnTo>
                    <a:pt x="5087874" y="2648966"/>
                  </a:lnTo>
                  <a:close/>
                </a:path>
                <a:path w="5092065" h="2677795">
                  <a:moveTo>
                    <a:pt x="5091557" y="1300353"/>
                  </a:moveTo>
                  <a:lnTo>
                    <a:pt x="5010531" y="1273810"/>
                  </a:lnTo>
                  <a:lnTo>
                    <a:pt x="5015179" y="1305140"/>
                  </a:lnTo>
                  <a:lnTo>
                    <a:pt x="175526" y="2017839"/>
                  </a:lnTo>
                  <a:lnTo>
                    <a:pt x="5019027" y="41148"/>
                  </a:lnTo>
                  <a:lnTo>
                    <a:pt x="5030978" y="70485"/>
                  </a:lnTo>
                  <a:lnTo>
                    <a:pt x="5071275" y="24638"/>
                  </a:lnTo>
                  <a:lnTo>
                    <a:pt x="5087239" y="6477"/>
                  </a:lnTo>
                  <a:lnTo>
                    <a:pt x="5002276" y="0"/>
                  </a:lnTo>
                  <a:lnTo>
                    <a:pt x="5014252" y="29438"/>
                  </a:lnTo>
                  <a:lnTo>
                    <a:pt x="123177" y="2025548"/>
                  </a:lnTo>
                  <a:lnTo>
                    <a:pt x="0" y="2043684"/>
                  </a:lnTo>
                  <a:lnTo>
                    <a:pt x="1778" y="2056257"/>
                  </a:lnTo>
                  <a:lnTo>
                    <a:pt x="73977" y="2045627"/>
                  </a:lnTo>
                  <a:lnTo>
                    <a:pt x="44196" y="2057781"/>
                  </a:lnTo>
                  <a:lnTo>
                    <a:pt x="49022" y="2069465"/>
                  </a:lnTo>
                  <a:lnTo>
                    <a:pt x="126326" y="2037918"/>
                  </a:lnTo>
                  <a:lnTo>
                    <a:pt x="5017033" y="1317701"/>
                  </a:lnTo>
                  <a:lnTo>
                    <a:pt x="5021707" y="1349121"/>
                  </a:lnTo>
                  <a:lnTo>
                    <a:pt x="5087366" y="1303274"/>
                  </a:lnTo>
                  <a:lnTo>
                    <a:pt x="5091557" y="1300353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162288" y="1325560"/>
            <a:ext cx="2682875" cy="427040"/>
          </a:xfrm>
          <a:prstGeom prst="rect">
            <a:avLst/>
          </a:prstGeom>
          <a:ln w="74422">
            <a:solidFill>
              <a:srgbClr val="FCB64C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170"/>
              </a:spcBef>
            </a:pPr>
            <a:r>
              <a:rPr sz="1800" spc="35" dirty="0">
                <a:latin typeface="Trebuchet MS"/>
                <a:cs typeface="Trebuchet MS"/>
              </a:rPr>
              <a:t>AZ_1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4000" y="2736273"/>
            <a:ext cx="2682875" cy="387927"/>
          </a:xfrm>
          <a:prstGeom prst="rect">
            <a:avLst/>
          </a:prstGeom>
          <a:ln w="74422">
            <a:solidFill>
              <a:srgbClr val="FCB64C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865"/>
              </a:spcBef>
            </a:pPr>
            <a:r>
              <a:rPr sz="1800" spc="35" dirty="0">
                <a:latin typeface="Trebuchet MS"/>
                <a:cs typeface="Trebuchet MS"/>
              </a:rPr>
              <a:t>AZ_2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62351" y="4048985"/>
            <a:ext cx="2696909" cy="370614"/>
          </a:xfrm>
          <a:prstGeom prst="rect">
            <a:avLst/>
          </a:prstGeom>
          <a:ln w="74549">
            <a:solidFill>
              <a:srgbClr val="FCB64C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730"/>
              </a:spcBef>
            </a:pPr>
            <a:r>
              <a:rPr sz="1800" spc="35" dirty="0">
                <a:latin typeface="Trebuchet MS"/>
                <a:cs typeface="Trebuchet MS"/>
              </a:rPr>
              <a:t>AZ_3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124820" y="1203451"/>
            <a:ext cx="1546860" cy="614680"/>
            <a:chOff x="10230611" y="1787651"/>
            <a:chExt cx="1546860" cy="61468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0611" y="1820363"/>
              <a:ext cx="202692" cy="2659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03407" y="1796795"/>
              <a:ext cx="182879" cy="298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3011" y="1962911"/>
              <a:ext cx="202692" cy="2758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38832" y="1787651"/>
              <a:ext cx="217203" cy="298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3056" y="1790699"/>
              <a:ext cx="220535" cy="3048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50839" y="1791784"/>
              <a:ext cx="213979" cy="3052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5807" y="1949195"/>
              <a:ext cx="182879" cy="298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81359" y="1940051"/>
              <a:ext cx="227075" cy="298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35867" y="1943099"/>
              <a:ext cx="230124" cy="304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93423" y="1941575"/>
              <a:ext cx="231648" cy="3078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5411" y="2115311"/>
              <a:ext cx="202692" cy="2758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8207" y="2101595"/>
              <a:ext cx="182879" cy="298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33759" y="2092451"/>
              <a:ext cx="227075" cy="298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88267" y="2095499"/>
              <a:ext cx="230124" cy="3048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45823" y="2093975"/>
              <a:ext cx="231648" cy="307848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10175113" y="2593339"/>
            <a:ext cx="1546860" cy="612775"/>
            <a:chOff x="10280904" y="3177539"/>
            <a:chExt cx="1546860" cy="612775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0904" y="3210251"/>
              <a:ext cx="202692" cy="2659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3700" y="3186683"/>
              <a:ext cx="182879" cy="2971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3304" y="3352799"/>
              <a:ext cx="202692" cy="27584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9125" y="3177539"/>
              <a:ext cx="217203" cy="298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43348" y="3180587"/>
              <a:ext cx="220535" cy="3032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01131" y="3181659"/>
              <a:ext cx="213979" cy="30372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6100" y="3339083"/>
              <a:ext cx="182879" cy="29718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31652" y="3329939"/>
              <a:ext cx="227075" cy="2987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86160" y="3332987"/>
              <a:ext cx="230124" cy="3032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3716" y="3331463"/>
              <a:ext cx="231648" cy="3063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85704" y="3505199"/>
              <a:ext cx="202692" cy="27584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8500" y="3491483"/>
              <a:ext cx="182879" cy="29718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84052" y="3482339"/>
              <a:ext cx="227075" cy="29870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38560" y="3485387"/>
              <a:ext cx="230124" cy="30327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6116" y="3483863"/>
              <a:ext cx="231648" cy="306324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10277220" y="3932935"/>
            <a:ext cx="1546860" cy="614680"/>
            <a:chOff x="10383011" y="4517135"/>
            <a:chExt cx="1546860" cy="614680"/>
          </a:xfrm>
        </p:grpSpPr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3011" y="4549847"/>
              <a:ext cx="202692" cy="26599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5807" y="4526279"/>
              <a:ext cx="182879" cy="2987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5411" y="4692395"/>
              <a:ext cx="202692" cy="27584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91232" y="4517135"/>
              <a:ext cx="217203" cy="2987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5456" y="4520183"/>
              <a:ext cx="220535" cy="3048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03239" y="4521268"/>
              <a:ext cx="213979" cy="30523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8207" y="4678679"/>
              <a:ext cx="182879" cy="2987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33759" y="4669535"/>
              <a:ext cx="227075" cy="298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88267" y="4672583"/>
              <a:ext cx="230124" cy="3048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45823" y="4671059"/>
              <a:ext cx="231648" cy="30784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7811" y="4844795"/>
              <a:ext cx="202692" cy="27584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0607" y="4831079"/>
              <a:ext cx="182879" cy="2987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6159" y="4821935"/>
              <a:ext cx="227075" cy="2987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40667" y="4824983"/>
              <a:ext cx="230124" cy="3048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8223" y="4823459"/>
              <a:ext cx="231648" cy="307848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703109" y="1104262"/>
            <a:ext cx="7964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4" dirty="0">
                <a:latin typeface="Trebuchet MS"/>
                <a:cs typeface="Trebuchet MS"/>
              </a:rPr>
              <a:t>99.999999999%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durability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125" dirty="0">
                <a:latin typeface="Trebuchet MS"/>
                <a:cs typeface="Trebuchet MS"/>
              </a:rPr>
              <a:t>99.99%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availability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objects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over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a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given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year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38371" y="3519042"/>
            <a:ext cx="584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SimSun"/>
                <a:cs typeface="SimSun"/>
              </a:rPr>
              <a:t>…</a:t>
            </a:r>
            <a:endParaRPr sz="4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048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Amazon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spc="204" dirty="0">
                <a:solidFill>
                  <a:schemeClr val="tx1"/>
                </a:solidFill>
              </a:rPr>
              <a:t>S3</a:t>
            </a:r>
            <a:r>
              <a:rPr sz="2800" spc="-145" dirty="0">
                <a:solidFill>
                  <a:schemeClr val="tx1"/>
                </a:solidFill>
              </a:rPr>
              <a:t> </a:t>
            </a:r>
            <a:r>
              <a:rPr sz="2800" spc="-40" dirty="0">
                <a:solidFill>
                  <a:schemeClr val="tx1"/>
                </a:solidFill>
              </a:rPr>
              <a:t>Glacier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836" y="892555"/>
            <a:ext cx="5560060" cy="2310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4" dirty="0">
                <a:latin typeface="Trebuchet MS"/>
                <a:cs typeface="Trebuchet MS"/>
              </a:rPr>
              <a:t>99.999999999%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durability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objects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over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a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given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year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Trebuchet MS"/>
              <a:cs typeface="Trebuchet MS"/>
            </a:endParaRPr>
          </a:p>
          <a:p>
            <a:pPr marL="356235" indent="-287020">
              <a:lnSpc>
                <a:spcPct val="100000"/>
              </a:lnSpc>
              <a:buFont typeface="Wingdings"/>
              <a:buChar char=""/>
              <a:tabLst>
                <a:tab pos="356870" algn="l"/>
              </a:tabLst>
            </a:pPr>
            <a:r>
              <a:rPr sz="1800" spc="50" dirty="0">
                <a:latin typeface="Trebuchet MS"/>
                <a:cs typeface="Trebuchet MS"/>
              </a:rPr>
              <a:t>Long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term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archiving,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backup</a:t>
            </a:r>
            <a:endParaRPr sz="1800">
              <a:latin typeface="Trebuchet MS"/>
              <a:cs typeface="Trebuchet MS"/>
            </a:endParaRPr>
          </a:p>
          <a:p>
            <a:pPr marL="417195" indent="-347980">
              <a:lnSpc>
                <a:spcPct val="100000"/>
              </a:lnSpc>
              <a:spcBef>
                <a:spcPts val="1085"/>
              </a:spcBef>
              <a:buFont typeface="Wingdings"/>
              <a:buChar char=""/>
              <a:tabLst>
                <a:tab pos="417195" algn="l"/>
                <a:tab pos="417830" algn="l"/>
              </a:tabLst>
            </a:pPr>
            <a:r>
              <a:rPr sz="1800" spc="15" dirty="0">
                <a:latin typeface="Trebuchet MS"/>
                <a:cs typeface="Trebuchet MS"/>
              </a:rPr>
              <a:t>Low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cost.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464646"/>
              </a:buClr>
              <a:buFont typeface="Wingdings"/>
              <a:buChar char=""/>
            </a:pPr>
            <a:endParaRPr sz="2100">
              <a:latin typeface="Trebuchet MS"/>
              <a:cs typeface="Trebuchet MS"/>
            </a:endParaRPr>
          </a:p>
          <a:p>
            <a:pPr marL="356235" indent="-287020">
              <a:lnSpc>
                <a:spcPct val="100000"/>
              </a:lnSpc>
              <a:spcBef>
                <a:spcPts val="1880"/>
              </a:spcBef>
              <a:buFont typeface="Wingdings"/>
              <a:buChar char=""/>
              <a:tabLst>
                <a:tab pos="356870" algn="l"/>
              </a:tabLst>
            </a:pPr>
            <a:r>
              <a:rPr sz="1800" spc="-10" dirty="0">
                <a:latin typeface="Trebuchet MS"/>
                <a:cs typeface="Trebuchet MS"/>
              </a:rPr>
              <a:t>Data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are extracted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by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executing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retrieval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jobs.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191" y="3721608"/>
            <a:ext cx="2729484" cy="27371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26005" y="4041650"/>
            <a:ext cx="1862455" cy="14709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imes New Roman"/>
              <a:cs typeface="Times New Roman"/>
            </a:endParaRPr>
          </a:p>
          <a:p>
            <a:pPr marL="378460" indent="-287655">
              <a:lnSpc>
                <a:spcPct val="100000"/>
              </a:lnSpc>
              <a:buFont typeface="Wingdings"/>
              <a:buChar char=""/>
              <a:tabLst>
                <a:tab pos="378460" algn="l"/>
                <a:tab pos="379095" algn="l"/>
              </a:tabLst>
            </a:pPr>
            <a:r>
              <a:rPr sz="1600" spc="-40" dirty="0">
                <a:latin typeface="Trebuchet MS"/>
                <a:cs typeface="Trebuchet MS"/>
              </a:rPr>
              <a:t>Object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ID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rebuchet MS"/>
                <a:cs typeface="Trebuchet MS"/>
              </a:rPr>
              <a:t>001</a:t>
            </a:r>
            <a:endParaRPr sz="1600">
              <a:latin typeface="Trebuchet MS"/>
              <a:cs typeface="Trebuchet MS"/>
            </a:endParaRPr>
          </a:p>
          <a:p>
            <a:pPr marL="378460" indent="-287655">
              <a:lnSpc>
                <a:spcPct val="100000"/>
              </a:lnSpc>
              <a:buFont typeface="Wingdings"/>
              <a:buChar char=""/>
              <a:tabLst>
                <a:tab pos="378460" algn="l"/>
                <a:tab pos="379095" algn="l"/>
              </a:tabLst>
            </a:pPr>
            <a:r>
              <a:rPr sz="1600" spc="-40" dirty="0">
                <a:latin typeface="Trebuchet MS"/>
                <a:cs typeface="Trebuchet MS"/>
              </a:rPr>
              <a:t>Object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ID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rebuchet MS"/>
                <a:cs typeface="Trebuchet MS"/>
              </a:rPr>
              <a:t>025</a:t>
            </a:r>
            <a:endParaRPr sz="1600">
              <a:latin typeface="Trebuchet MS"/>
              <a:cs typeface="Trebuchet MS"/>
            </a:endParaRPr>
          </a:p>
          <a:p>
            <a:pPr marL="378460" indent="-287655">
              <a:lnSpc>
                <a:spcPct val="100000"/>
              </a:lnSpc>
              <a:buFont typeface="Wingdings"/>
              <a:buChar char=""/>
              <a:tabLst>
                <a:tab pos="378460" algn="l"/>
                <a:tab pos="379095" algn="l"/>
              </a:tabLst>
            </a:pPr>
            <a:r>
              <a:rPr sz="1600" spc="-40" dirty="0">
                <a:latin typeface="Trebuchet MS"/>
                <a:cs typeface="Trebuchet MS"/>
              </a:rPr>
              <a:t>Object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ID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rebuchet MS"/>
                <a:cs typeface="Trebuchet MS"/>
              </a:rPr>
              <a:t>150</a:t>
            </a:r>
            <a:endParaRPr sz="1600">
              <a:latin typeface="Trebuchet MS"/>
              <a:cs typeface="Trebuchet MS"/>
            </a:endParaRPr>
          </a:p>
          <a:p>
            <a:pPr marL="378460" indent="-287655">
              <a:lnSpc>
                <a:spcPct val="100000"/>
              </a:lnSpc>
              <a:buFont typeface="Wingdings"/>
              <a:buChar char=""/>
              <a:tabLst>
                <a:tab pos="378460" algn="l"/>
                <a:tab pos="379095" algn="l"/>
              </a:tabLst>
            </a:pPr>
            <a:r>
              <a:rPr sz="1600" spc="-40" dirty="0">
                <a:latin typeface="Trebuchet MS"/>
                <a:cs typeface="Trebuchet MS"/>
              </a:rPr>
              <a:t>Object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ID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rebuchet MS"/>
                <a:cs typeface="Trebuchet MS"/>
              </a:rPr>
              <a:t>400</a:t>
            </a:r>
            <a:endParaRPr sz="1600">
              <a:latin typeface="Trebuchet MS"/>
              <a:cs typeface="Trebuchet MS"/>
            </a:endParaRPr>
          </a:p>
          <a:p>
            <a:pPr marL="414655">
              <a:lnSpc>
                <a:spcPct val="100000"/>
              </a:lnSpc>
            </a:pPr>
            <a:r>
              <a:rPr sz="1600" spc="85" dirty="0">
                <a:latin typeface="Trebuchet MS"/>
                <a:cs typeface="Trebuchet MS"/>
              </a:rPr>
              <a:t>….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2028" y="4572000"/>
            <a:ext cx="3126105" cy="948055"/>
          </a:xfrm>
          <a:custGeom>
            <a:avLst/>
            <a:gdLst/>
            <a:ahLst/>
            <a:cxnLst/>
            <a:rect l="l" t="t" r="r" b="b"/>
            <a:pathLst>
              <a:path w="3126104" h="948054">
                <a:moveTo>
                  <a:pt x="2651760" y="0"/>
                </a:moveTo>
                <a:lnTo>
                  <a:pt x="2651760" y="236982"/>
                </a:lnTo>
                <a:lnTo>
                  <a:pt x="0" y="236982"/>
                </a:lnTo>
                <a:lnTo>
                  <a:pt x="0" y="710946"/>
                </a:lnTo>
                <a:lnTo>
                  <a:pt x="2651760" y="710946"/>
                </a:lnTo>
                <a:lnTo>
                  <a:pt x="2651760" y="947928"/>
                </a:lnTo>
                <a:lnTo>
                  <a:pt x="3125724" y="473964"/>
                </a:lnTo>
                <a:lnTo>
                  <a:pt x="2651760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09796" y="4882133"/>
            <a:ext cx="2009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Trebuchet MS"/>
                <a:cs typeface="Trebuchet MS"/>
              </a:rPr>
              <a:t>A</a:t>
            </a:r>
            <a:r>
              <a:rPr sz="1800" spc="-75" dirty="0">
                <a:latin typeface="Trebuchet MS"/>
                <a:cs typeface="Trebuchet MS"/>
              </a:rPr>
              <a:t>r</a:t>
            </a:r>
            <a:r>
              <a:rPr sz="1800" spc="-70" dirty="0">
                <a:latin typeface="Trebuchet MS"/>
                <a:cs typeface="Trebuchet MS"/>
              </a:rPr>
              <a:t>c</a:t>
            </a:r>
            <a:r>
              <a:rPr sz="1800" spc="40" dirty="0">
                <a:latin typeface="Trebuchet MS"/>
                <a:cs typeface="Trebuchet MS"/>
              </a:rPr>
              <a:t>h</a:t>
            </a:r>
            <a:r>
              <a:rPr sz="1800" spc="-60" dirty="0">
                <a:latin typeface="Trebuchet MS"/>
                <a:cs typeface="Trebuchet MS"/>
              </a:rPr>
              <a:t>ive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r</a:t>
            </a:r>
            <a:r>
              <a:rPr sz="1800" spc="-40" dirty="0">
                <a:latin typeface="Trebuchet MS"/>
                <a:cs typeface="Trebuchet MS"/>
              </a:rPr>
              <a:t>e</a:t>
            </a:r>
            <a:r>
              <a:rPr sz="1800" spc="-60" dirty="0">
                <a:latin typeface="Trebuchet MS"/>
                <a:cs typeface="Trebuchet MS"/>
              </a:rPr>
              <a:t>t</a:t>
            </a:r>
            <a:r>
              <a:rPr sz="1800" spc="-114" dirty="0">
                <a:latin typeface="Trebuchet MS"/>
                <a:cs typeface="Trebuchet MS"/>
              </a:rPr>
              <a:t>r</a:t>
            </a:r>
            <a:r>
              <a:rPr sz="1800" spc="-75" dirty="0">
                <a:latin typeface="Trebuchet MS"/>
                <a:cs typeface="Trebuchet MS"/>
              </a:rPr>
              <a:t>i</a:t>
            </a:r>
            <a:r>
              <a:rPr sz="1800" spc="-45" dirty="0">
                <a:latin typeface="Trebuchet MS"/>
                <a:cs typeface="Trebuchet MS"/>
              </a:rPr>
              <a:t>eval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60" dirty="0">
                <a:latin typeface="Trebuchet MS"/>
                <a:cs typeface="Trebuchet MS"/>
              </a:rPr>
              <a:t>j</a:t>
            </a:r>
            <a:r>
              <a:rPr sz="1800" spc="60" dirty="0">
                <a:latin typeface="Trebuchet MS"/>
                <a:cs typeface="Trebuchet MS"/>
              </a:rPr>
              <a:t>o</a:t>
            </a:r>
            <a:r>
              <a:rPr sz="1800" spc="25" dirty="0"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3131" y="5412132"/>
            <a:ext cx="19824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299720" algn="l"/>
              </a:tabLst>
            </a:pPr>
            <a:r>
              <a:rPr sz="1600" spc="-50" dirty="0">
                <a:latin typeface="Trebuchet MS"/>
                <a:cs typeface="Trebuchet MS"/>
              </a:rPr>
              <a:t>Expedited: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1~5min</a:t>
            </a:r>
            <a:endParaRPr sz="1600" dirty="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"/>
              <a:tabLst>
                <a:tab pos="299720" algn="l"/>
              </a:tabLst>
            </a:pPr>
            <a:r>
              <a:rPr sz="1600" spc="15" dirty="0">
                <a:latin typeface="Trebuchet MS"/>
                <a:cs typeface="Trebuchet MS"/>
              </a:rPr>
              <a:t>Sta</a:t>
            </a:r>
            <a:r>
              <a:rPr sz="1600" spc="20" dirty="0">
                <a:latin typeface="Trebuchet MS"/>
                <a:cs typeface="Trebuchet MS"/>
              </a:rPr>
              <a:t>n</a:t>
            </a:r>
            <a:r>
              <a:rPr sz="1600" spc="-5" dirty="0">
                <a:latin typeface="Trebuchet MS"/>
                <a:cs typeface="Trebuchet MS"/>
              </a:rPr>
              <a:t>da</a:t>
            </a:r>
            <a:r>
              <a:rPr sz="1600" spc="-100" dirty="0">
                <a:latin typeface="Trebuchet MS"/>
                <a:cs typeface="Trebuchet MS"/>
              </a:rPr>
              <a:t>rd: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rebuchet MS"/>
                <a:cs typeface="Trebuchet MS"/>
              </a:rPr>
              <a:t>3~5</a:t>
            </a:r>
            <a:r>
              <a:rPr sz="1600" spc="85" dirty="0">
                <a:latin typeface="Trebuchet MS"/>
                <a:cs typeface="Trebuchet MS"/>
              </a:rPr>
              <a:t>h</a:t>
            </a:r>
            <a:r>
              <a:rPr sz="1600" spc="20" dirty="0">
                <a:latin typeface="Trebuchet MS"/>
                <a:cs typeface="Trebuchet MS"/>
              </a:rPr>
              <a:t>s</a:t>
            </a:r>
            <a:endParaRPr sz="1600" dirty="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"/>
              <a:tabLst>
                <a:tab pos="299720" algn="l"/>
              </a:tabLst>
            </a:pPr>
            <a:r>
              <a:rPr sz="1600" spc="-65" dirty="0">
                <a:latin typeface="Trebuchet MS"/>
                <a:cs typeface="Trebuchet MS"/>
              </a:rPr>
              <a:t>Bulk: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rebuchet MS"/>
                <a:cs typeface="Trebuchet MS"/>
              </a:rPr>
              <a:t>5~12</a:t>
            </a:r>
            <a:r>
              <a:rPr sz="1600" spc="90" dirty="0">
                <a:latin typeface="Trebuchet MS"/>
                <a:cs typeface="Trebuchet MS"/>
              </a:rPr>
              <a:t>h</a:t>
            </a:r>
            <a:r>
              <a:rPr sz="1600" spc="20" dirty="0">
                <a:latin typeface="Trebuchet MS"/>
                <a:cs typeface="Trebuchet MS"/>
              </a:rPr>
              <a:t>s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91178" y="5430773"/>
            <a:ext cx="180975" cy="210820"/>
          </a:xfrm>
          <a:custGeom>
            <a:avLst/>
            <a:gdLst/>
            <a:ahLst/>
            <a:cxnLst/>
            <a:rect l="l" t="t" r="r" b="b"/>
            <a:pathLst>
              <a:path w="180975" h="210820">
                <a:moveTo>
                  <a:pt x="0" y="0"/>
                </a:moveTo>
                <a:lnTo>
                  <a:pt x="180594" y="210719"/>
                </a:lnTo>
              </a:path>
              <a:path w="180975" h="210820">
                <a:moveTo>
                  <a:pt x="180594" y="0"/>
                </a:moveTo>
                <a:lnTo>
                  <a:pt x="0" y="202766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7952232" y="4305300"/>
            <a:ext cx="666115" cy="821690"/>
            <a:chOff x="7952232" y="4305300"/>
            <a:chExt cx="666115" cy="821690"/>
          </a:xfrm>
        </p:grpSpPr>
        <p:sp>
          <p:nvSpPr>
            <p:cNvPr id="11" name="object 11"/>
            <p:cNvSpPr/>
            <p:nvPr/>
          </p:nvSpPr>
          <p:spPr>
            <a:xfrm>
              <a:off x="7952232" y="4388485"/>
              <a:ext cx="666115" cy="738505"/>
            </a:xfrm>
            <a:custGeom>
              <a:avLst/>
              <a:gdLst/>
              <a:ahLst/>
              <a:cxnLst/>
              <a:rect l="l" t="t" r="r" b="b"/>
              <a:pathLst>
                <a:path w="666115" h="738504">
                  <a:moveTo>
                    <a:pt x="665988" y="0"/>
                  </a:moveTo>
                  <a:lnTo>
                    <a:pt x="639818" y="32466"/>
                  </a:lnTo>
                  <a:lnTo>
                    <a:pt x="568452" y="58943"/>
                  </a:lnTo>
                  <a:lnTo>
                    <a:pt x="519169" y="69107"/>
                  </a:lnTo>
                  <a:lnTo>
                    <a:pt x="462605" y="76777"/>
                  </a:lnTo>
                  <a:lnTo>
                    <a:pt x="400100" y="81623"/>
                  </a:lnTo>
                  <a:lnTo>
                    <a:pt x="332994" y="83312"/>
                  </a:lnTo>
                  <a:lnTo>
                    <a:pt x="265887" y="81623"/>
                  </a:lnTo>
                  <a:lnTo>
                    <a:pt x="203382" y="76777"/>
                  </a:lnTo>
                  <a:lnTo>
                    <a:pt x="146818" y="69107"/>
                  </a:lnTo>
                  <a:lnTo>
                    <a:pt x="97536" y="58943"/>
                  </a:lnTo>
                  <a:lnTo>
                    <a:pt x="56873" y="46619"/>
                  </a:lnTo>
                  <a:lnTo>
                    <a:pt x="6765" y="16815"/>
                  </a:lnTo>
                  <a:lnTo>
                    <a:pt x="0" y="0"/>
                  </a:lnTo>
                  <a:lnTo>
                    <a:pt x="0" y="654939"/>
                  </a:lnTo>
                  <a:lnTo>
                    <a:pt x="26169" y="687405"/>
                  </a:lnTo>
                  <a:lnTo>
                    <a:pt x="97536" y="713882"/>
                  </a:lnTo>
                  <a:lnTo>
                    <a:pt x="146818" y="724046"/>
                  </a:lnTo>
                  <a:lnTo>
                    <a:pt x="203382" y="731716"/>
                  </a:lnTo>
                  <a:lnTo>
                    <a:pt x="265887" y="736562"/>
                  </a:lnTo>
                  <a:lnTo>
                    <a:pt x="332994" y="738251"/>
                  </a:lnTo>
                  <a:lnTo>
                    <a:pt x="400100" y="736562"/>
                  </a:lnTo>
                  <a:lnTo>
                    <a:pt x="462605" y="731716"/>
                  </a:lnTo>
                  <a:lnTo>
                    <a:pt x="519169" y="724046"/>
                  </a:lnTo>
                  <a:lnTo>
                    <a:pt x="568452" y="713882"/>
                  </a:lnTo>
                  <a:lnTo>
                    <a:pt x="609114" y="701558"/>
                  </a:lnTo>
                  <a:lnTo>
                    <a:pt x="659222" y="671754"/>
                  </a:lnTo>
                  <a:lnTo>
                    <a:pt x="665988" y="654939"/>
                  </a:lnTo>
                  <a:lnTo>
                    <a:pt x="665988" y="0"/>
                  </a:lnTo>
                  <a:close/>
                </a:path>
              </a:pathLst>
            </a:custGeom>
            <a:solidFill>
              <a:srgbClr val="AFD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52232" y="4305300"/>
              <a:ext cx="666115" cy="167005"/>
            </a:xfrm>
            <a:custGeom>
              <a:avLst/>
              <a:gdLst/>
              <a:ahLst/>
              <a:cxnLst/>
              <a:rect l="l" t="t" r="r" b="b"/>
              <a:pathLst>
                <a:path w="666115" h="167004">
                  <a:moveTo>
                    <a:pt x="332994" y="0"/>
                  </a:moveTo>
                  <a:lnTo>
                    <a:pt x="265887" y="1688"/>
                  </a:lnTo>
                  <a:lnTo>
                    <a:pt x="203382" y="6532"/>
                  </a:lnTo>
                  <a:lnTo>
                    <a:pt x="146818" y="14198"/>
                  </a:lnTo>
                  <a:lnTo>
                    <a:pt x="97536" y="24352"/>
                  </a:lnTo>
                  <a:lnTo>
                    <a:pt x="56873" y="36661"/>
                  </a:lnTo>
                  <a:lnTo>
                    <a:pt x="6765" y="66411"/>
                  </a:lnTo>
                  <a:lnTo>
                    <a:pt x="0" y="83185"/>
                  </a:lnTo>
                  <a:lnTo>
                    <a:pt x="6765" y="100000"/>
                  </a:lnTo>
                  <a:lnTo>
                    <a:pt x="56873" y="129804"/>
                  </a:lnTo>
                  <a:lnTo>
                    <a:pt x="97536" y="142128"/>
                  </a:lnTo>
                  <a:lnTo>
                    <a:pt x="146818" y="152292"/>
                  </a:lnTo>
                  <a:lnTo>
                    <a:pt x="203382" y="159962"/>
                  </a:lnTo>
                  <a:lnTo>
                    <a:pt x="265887" y="164808"/>
                  </a:lnTo>
                  <a:lnTo>
                    <a:pt x="332994" y="166497"/>
                  </a:lnTo>
                  <a:lnTo>
                    <a:pt x="400100" y="164808"/>
                  </a:lnTo>
                  <a:lnTo>
                    <a:pt x="462605" y="159962"/>
                  </a:lnTo>
                  <a:lnTo>
                    <a:pt x="519169" y="152292"/>
                  </a:lnTo>
                  <a:lnTo>
                    <a:pt x="568452" y="142128"/>
                  </a:lnTo>
                  <a:lnTo>
                    <a:pt x="609114" y="129804"/>
                  </a:lnTo>
                  <a:lnTo>
                    <a:pt x="659222" y="100000"/>
                  </a:lnTo>
                  <a:lnTo>
                    <a:pt x="665988" y="83185"/>
                  </a:lnTo>
                  <a:lnTo>
                    <a:pt x="659222" y="66411"/>
                  </a:lnTo>
                  <a:lnTo>
                    <a:pt x="609114" y="36661"/>
                  </a:lnTo>
                  <a:lnTo>
                    <a:pt x="568452" y="24352"/>
                  </a:lnTo>
                  <a:lnTo>
                    <a:pt x="519169" y="14198"/>
                  </a:lnTo>
                  <a:lnTo>
                    <a:pt x="462605" y="6532"/>
                  </a:lnTo>
                  <a:lnTo>
                    <a:pt x="400100" y="1688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D0EB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047990" y="4643754"/>
            <a:ext cx="4743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rebuchet MS"/>
                <a:cs typeface="Trebuchet MS"/>
              </a:rPr>
              <a:t>I</a:t>
            </a:r>
            <a:r>
              <a:rPr sz="1200" spc="70" dirty="0">
                <a:latin typeface="Trebuchet MS"/>
                <a:cs typeface="Trebuchet MS"/>
              </a:rPr>
              <a:t>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001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694420" y="4308347"/>
            <a:ext cx="664845" cy="821690"/>
            <a:chOff x="8694420" y="4308347"/>
            <a:chExt cx="664845" cy="821690"/>
          </a:xfrm>
        </p:grpSpPr>
        <p:sp>
          <p:nvSpPr>
            <p:cNvPr id="15" name="object 15"/>
            <p:cNvSpPr/>
            <p:nvPr/>
          </p:nvSpPr>
          <p:spPr>
            <a:xfrm>
              <a:off x="8694420" y="4391405"/>
              <a:ext cx="664845" cy="738505"/>
            </a:xfrm>
            <a:custGeom>
              <a:avLst/>
              <a:gdLst/>
              <a:ahLst/>
              <a:cxnLst/>
              <a:rect l="l" t="t" r="r" b="b"/>
              <a:pathLst>
                <a:path w="664845" h="738504">
                  <a:moveTo>
                    <a:pt x="664464" y="0"/>
                  </a:moveTo>
                  <a:lnTo>
                    <a:pt x="638359" y="32319"/>
                  </a:lnTo>
                  <a:lnTo>
                    <a:pt x="567166" y="58721"/>
                  </a:lnTo>
                  <a:lnTo>
                    <a:pt x="517998" y="68866"/>
                  </a:lnTo>
                  <a:lnTo>
                    <a:pt x="461563" y="76527"/>
                  </a:lnTo>
                  <a:lnTo>
                    <a:pt x="399196" y="81369"/>
                  </a:lnTo>
                  <a:lnTo>
                    <a:pt x="332232" y="83058"/>
                  </a:lnTo>
                  <a:lnTo>
                    <a:pt x="265267" y="81369"/>
                  </a:lnTo>
                  <a:lnTo>
                    <a:pt x="202900" y="76527"/>
                  </a:lnTo>
                  <a:lnTo>
                    <a:pt x="146465" y="68866"/>
                  </a:lnTo>
                  <a:lnTo>
                    <a:pt x="97297" y="58721"/>
                  </a:lnTo>
                  <a:lnTo>
                    <a:pt x="56732" y="46427"/>
                  </a:lnTo>
                  <a:lnTo>
                    <a:pt x="6748" y="16732"/>
                  </a:lnTo>
                  <a:lnTo>
                    <a:pt x="0" y="0"/>
                  </a:lnTo>
                  <a:lnTo>
                    <a:pt x="0" y="655320"/>
                  </a:lnTo>
                  <a:lnTo>
                    <a:pt x="26104" y="687639"/>
                  </a:lnTo>
                  <a:lnTo>
                    <a:pt x="97297" y="714041"/>
                  </a:lnTo>
                  <a:lnTo>
                    <a:pt x="146465" y="724186"/>
                  </a:lnTo>
                  <a:lnTo>
                    <a:pt x="202900" y="731847"/>
                  </a:lnTo>
                  <a:lnTo>
                    <a:pt x="265267" y="736689"/>
                  </a:lnTo>
                  <a:lnTo>
                    <a:pt x="332232" y="738378"/>
                  </a:lnTo>
                  <a:lnTo>
                    <a:pt x="399196" y="736689"/>
                  </a:lnTo>
                  <a:lnTo>
                    <a:pt x="461563" y="731847"/>
                  </a:lnTo>
                  <a:lnTo>
                    <a:pt x="517998" y="724186"/>
                  </a:lnTo>
                  <a:lnTo>
                    <a:pt x="567166" y="714041"/>
                  </a:lnTo>
                  <a:lnTo>
                    <a:pt x="607731" y="701747"/>
                  </a:lnTo>
                  <a:lnTo>
                    <a:pt x="657715" y="672052"/>
                  </a:lnTo>
                  <a:lnTo>
                    <a:pt x="664464" y="655320"/>
                  </a:lnTo>
                  <a:lnTo>
                    <a:pt x="664464" y="0"/>
                  </a:lnTo>
                  <a:close/>
                </a:path>
              </a:pathLst>
            </a:custGeom>
            <a:solidFill>
              <a:srgbClr val="AFD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94420" y="4308347"/>
              <a:ext cx="664845" cy="166370"/>
            </a:xfrm>
            <a:custGeom>
              <a:avLst/>
              <a:gdLst/>
              <a:ahLst/>
              <a:cxnLst/>
              <a:rect l="l" t="t" r="r" b="b"/>
              <a:pathLst>
                <a:path w="664845" h="166370">
                  <a:moveTo>
                    <a:pt x="332232" y="0"/>
                  </a:moveTo>
                  <a:lnTo>
                    <a:pt x="265267" y="1688"/>
                  </a:lnTo>
                  <a:lnTo>
                    <a:pt x="202900" y="6530"/>
                  </a:lnTo>
                  <a:lnTo>
                    <a:pt x="146465" y="14191"/>
                  </a:lnTo>
                  <a:lnTo>
                    <a:pt x="97297" y="24336"/>
                  </a:lnTo>
                  <a:lnTo>
                    <a:pt x="56732" y="36630"/>
                  </a:lnTo>
                  <a:lnTo>
                    <a:pt x="6748" y="66325"/>
                  </a:lnTo>
                  <a:lnTo>
                    <a:pt x="0" y="83058"/>
                  </a:lnTo>
                  <a:lnTo>
                    <a:pt x="6748" y="99790"/>
                  </a:lnTo>
                  <a:lnTo>
                    <a:pt x="56732" y="129485"/>
                  </a:lnTo>
                  <a:lnTo>
                    <a:pt x="97297" y="141779"/>
                  </a:lnTo>
                  <a:lnTo>
                    <a:pt x="146465" y="151924"/>
                  </a:lnTo>
                  <a:lnTo>
                    <a:pt x="202900" y="159585"/>
                  </a:lnTo>
                  <a:lnTo>
                    <a:pt x="265267" y="164427"/>
                  </a:lnTo>
                  <a:lnTo>
                    <a:pt x="332232" y="166116"/>
                  </a:lnTo>
                  <a:lnTo>
                    <a:pt x="399196" y="164427"/>
                  </a:lnTo>
                  <a:lnTo>
                    <a:pt x="461563" y="159585"/>
                  </a:lnTo>
                  <a:lnTo>
                    <a:pt x="517998" y="151924"/>
                  </a:lnTo>
                  <a:lnTo>
                    <a:pt x="567166" y="141779"/>
                  </a:lnTo>
                  <a:lnTo>
                    <a:pt x="607731" y="129485"/>
                  </a:lnTo>
                  <a:lnTo>
                    <a:pt x="657715" y="99790"/>
                  </a:lnTo>
                  <a:lnTo>
                    <a:pt x="664464" y="83058"/>
                  </a:lnTo>
                  <a:lnTo>
                    <a:pt x="657715" y="66325"/>
                  </a:lnTo>
                  <a:lnTo>
                    <a:pt x="607731" y="36630"/>
                  </a:lnTo>
                  <a:lnTo>
                    <a:pt x="567166" y="24336"/>
                  </a:lnTo>
                  <a:lnTo>
                    <a:pt x="517998" y="14191"/>
                  </a:lnTo>
                  <a:lnTo>
                    <a:pt x="461563" y="6530"/>
                  </a:lnTo>
                  <a:lnTo>
                    <a:pt x="399196" y="1688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D0EB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89289" y="4647057"/>
            <a:ext cx="4743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rebuchet MS"/>
                <a:cs typeface="Trebuchet MS"/>
              </a:rPr>
              <a:t>I</a:t>
            </a:r>
            <a:r>
              <a:rPr sz="1200" spc="70" dirty="0">
                <a:latin typeface="Trebuchet MS"/>
                <a:cs typeface="Trebuchet MS"/>
              </a:rPr>
              <a:t>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025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435083" y="4305300"/>
            <a:ext cx="844550" cy="821690"/>
            <a:chOff x="9435083" y="4305300"/>
            <a:chExt cx="844550" cy="821690"/>
          </a:xfrm>
        </p:grpSpPr>
        <p:sp>
          <p:nvSpPr>
            <p:cNvPr id="19" name="object 19"/>
            <p:cNvSpPr/>
            <p:nvPr/>
          </p:nvSpPr>
          <p:spPr>
            <a:xfrm>
              <a:off x="9435083" y="4407915"/>
              <a:ext cx="844550" cy="718820"/>
            </a:xfrm>
            <a:custGeom>
              <a:avLst/>
              <a:gdLst/>
              <a:ahLst/>
              <a:cxnLst/>
              <a:rect l="l" t="t" r="r" b="b"/>
              <a:pathLst>
                <a:path w="844550" h="718820">
                  <a:moveTo>
                    <a:pt x="844296" y="0"/>
                  </a:moveTo>
                  <a:lnTo>
                    <a:pt x="822777" y="32484"/>
                  </a:lnTo>
                  <a:lnTo>
                    <a:pt x="762853" y="60689"/>
                  </a:lnTo>
                  <a:lnTo>
                    <a:pt x="720661" y="72659"/>
                  </a:lnTo>
                  <a:lnTo>
                    <a:pt x="671474" y="82926"/>
                  </a:lnTo>
                  <a:lnTo>
                    <a:pt x="616160" y="91279"/>
                  </a:lnTo>
                  <a:lnTo>
                    <a:pt x="555589" y="97507"/>
                  </a:lnTo>
                  <a:lnTo>
                    <a:pt x="490628" y="101398"/>
                  </a:lnTo>
                  <a:lnTo>
                    <a:pt x="422148" y="102743"/>
                  </a:lnTo>
                  <a:lnTo>
                    <a:pt x="353667" y="101398"/>
                  </a:lnTo>
                  <a:lnTo>
                    <a:pt x="288706" y="97507"/>
                  </a:lnTo>
                  <a:lnTo>
                    <a:pt x="228135" y="91279"/>
                  </a:lnTo>
                  <a:lnTo>
                    <a:pt x="172821" y="82926"/>
                  </a:lnTo>
                  <a:lnTo>
                    <a:pt x="123634" y="72659"/>
                  </a:lnTo>
                  <a:lnTo>
                    <a:pt x="81442" y="60689"/>
                  </a:lnTo>
                  <a:lnTo>
                    <a:pt x="21518" y="32484"/>
                  </a:lnTo>
                  <a:lnTo>
                    <a:pt x="0" y="0"/>
                  </a:lnTo>
                  <a:lnTo>
                    <a:pt x="0" y="616077"/>
                  </a:lnTo>
                  <a:lnTo>
                    <a:pt x="21518" y="648561"/>
                  </a:lnTo>
                  <a:lnTo>
                    <a:pt x="81442" y="676766"/>
                  </a:lnTo>
                  <a:lnTo>
                    <a:pt x="123634" y="688736"/>
                  </a:lnTo>
                  <a:lnTo>
                    <a:pt x="172821" y="699003"/>
                  </a:lnTo>
                  <a:lnTo>
                    <a:pt x="228135" y="707356"/>
                  </a:lnTo>
                  <a:lnTo>
                    <a:pt x="288706" y="713584"/>
                  </a:lnTo>
                  <a:lnTo>
                    <a:pt x="353667" y="717475"/>
                  </a:lnTo>
                  <a:lnTo>
                    <a:pt x="422148" y="718820"/>
                  </a:lnTo>
                  <a:lnTo>
                    <a:pt x="490628" y="717475"/>
                  </a:lnTo>
                  <a:lnTo>
                    <a:pt x="555589" y="713584"/>
                  </a:lnTo>
                  <a:lnTo>
                    <a:pt x="616160" y="707356"/>
                  </a:lnTo>
                  <a:lnTo>
                    <a:pt x="671474" y="699003"/>
                  </a:lnTo>
                  <a:lnTo>
                    <a:pt x="720661" y="688736"/>
                  </a:lnTo>
                  <a:lnTo>
                    <a:pt x="762853" y="676766"/>
                  </a:lnTo>
                  <a:lnTo>
                    <a:pt x="822777" y="648561"/>
                  </a:lnTo>
                  <a:lnTo>
                    <a:pt x="844296" y="616077"/>
                  </a:lnTo>
                  <a:lnTo>
                    <a:pt x="844296" y="0"/>
                  </a:lnTo>
                  <a:close/>
                </a:path>
              </a:pathLst>
            </a:custGeom>
            <a:solidFill>
              <a:srgbClr val="AFD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435083" y="4305300"/>
              <a:ext cx="844550" cy="205740"/>
            </a:xfrm>
            <a:custGeom>
              <a:avLst/>
              <a:gdLst/>
              <a:ahLst/>
              <a:cxnLst/>
              <a:rect l="l" t="t" r="r" b="b"/>
              <a:pathLst>
                <a:path w="844550" h="205739">
                  <a:moveTo>
                    <a:pt x="422148" y="0"/>
                  </a:moveTo>
                  <a:lnTo>
                    <a:pt x="353667" y="1343"/>
                  </a:lnTo>
                  <a:lnTo>
                    <a:pt x="288706" y="5234"/>
                  </a:lnTo>
                  <a:lnTo>
                    <a:pt x="228135" y="11459"/>
                  </a:lnTo>
                  <a:lnTo>
                    <a:pt x="172821" y="19807"/>
                  </a:lnTo>
                  <a:lnTo>
                    <a:pt x="123634" y="30067"/>
                  </a:lnTo>
                  <a:lnTo>
                    <a:pt x="81442" y="42025"/>
                  </a:lnTo>
                  <a:lnTo>
                    <a:pt x="21518" y="70193"/>
                  </a:lnTo>
                  <a:lnTo>
                    <a:pt x="0" y="102616"/>
                  </a:lnTo>
                  <a:lnTo>
                    <a:pt x="5524" y="119287"/>
                  </a:lnTo>
                  <a:lnTo>
                    <a:pt x="47114" y="149843"/>
                  </a:lnTo>
                  <a:lnTo>
                    <a:pt x="123634" y="175275"/>
                  </a:lnTo>
                  <a:lnTo>
                    <a:pt x="172821" y="185542"/>
                  </a:lnTo>
                  <a:lnTo>
                    <a:pt x="228135" y="193895"/>
                  </a:lnTo>
                  <a:lnTo>
                    <a:pt x="288706" y="200123"/>
                  </a:lnTo>
                  <a:lnTo>
                    <a:pt x="353667" y="204014"/>
                  </a:lnTo>
                  <a:lnTo>
                    <a:pt x="422148" y="205359"/>
                  </a:lnTo>
                  <a:lnTo>
                    <a:pt x="490628" y="204014"/>
                  </a:lnTo>
                  <a:lnTo>
                    <a:pt x="555589" y="200123"/>
                  </a:lnTo>
                  <a:lnTo>
                    <a:pt x="616160" y="193895"/>
                  </a:lnTo>
                  <a:lnTo>
                    <a:pt x="671474" y="185542"/>
                  </a:lnTo>
                  <a:lnTo>
                    <a:pt x="720661" y="175275"/>
                  </a:lnTo>
                  <a:lnTo>
                    <a:pt x="762853" y="163305"/>
                  </a:lnTo>
                  <a:lnTo>
                    <a:pt x="822777" y="135100"/>
                  </a:lnTo>
                  <a:lnTo>
                    <a:pt x="844296" y="102616"/>
                  </a:lnTo>
                  <a:lnTo>
                    <a:pt x="838771" y="85978"/>
                  </a:lnTo>
                  <a:lnTo>
                    <a:pt x="797181" y="55471"/>
                  </a:lnTo>
                  <a:lnTo>
                    <a:pt x="720661" y="30067"/>
                  </a:lnTo>
                  <a:lnTo>
                    <a:pt x="671474" y="19807"/>
                  </a:lnTo>
                  <a:lnTo>
                    <a:pt x="616160" y="11459"/>
                  </a:lnTo>
                  <a:lnTo>
                    <a:pt x="555589" y="5234"/>
                  </a:lnTo>
                  <a:lnTo>
                    <a:pt x="490628" y="1343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D0EB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620250" y="4653533"/>
            <a:ext cx="4743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rebuchet MS"/>
                <a:cs typeface="Trebuchet MS"/>
              </a:rPr>
              <a:t>I</a:t>
            </a:r>
            <a:r>
              <a:rPr sz="1200" spc="70" dirty="0">
                <a:latin typeface="Trebuchet MS"/>
                <a:cs typeface="Trebuchet MS"/>
              </a:rPr>
              <a:t>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150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952232" y="5230367"/>
            <a:ext cx="1188720" cy="821690"/>
            <a:chOff x="7952232" y="5230367"/>
            <a:chExt cx="1188720" cy="821690"/>
          </a:xfrm>
        </p:grpSpPr>
        <p:sp>
          <p:nvSpPr>
            <p:cNvPr id="23" name="object 23"/>
            <p:cNvSpPr/>
            <p:nvPr/>
          </p:nvSpPr>
          <p:spPr>
            <a:xfrm>
              <a:off x="7952232" y="5332983"/>
              <a:ext cx="1188720" cy="718820"/>
            </a:xfrm>
            <a:custGeom>
              <a:avLst/>
              <a:gdLst/>
              <a:ahLst/>
              <a:cxnLst/>
              <a:rect l="l" t="t" r="r" b="b"/>
              <a:pathLst>
                <a:path w="1188720" h="718820">
                  <a:moveTo>
                    <a:pt x="1188720" y="0"/>
                  </a:moveTo>
                  <a:lnTo>
                    <a:pt x="1148717" y="37144"/>
                  </a:lnTo>
                  <a:lnTo>
                    <a:pt x="1082241" y="58710"/>
                  </a:lnTo>
                  <a:lnTo>
                    <a:pt x="1038730" y="68245"/>
                  </a:lnTo>
                  <a:lnTo>
                    <a:pt x="989113" y="76821"/>
                  </a:lnTo>
                  <a:lnTo>
                    <a:pt x="933947" y="84341"/>
                  </a:lnTo>
                  <a:lnTo>
                    <a:pt x="873788" y="90710"/>
                  </a:lnTo>
                  <a:lnTo>
                    <a:pt x="809194" y="95830"/>
                  </a:lnTo>
                  <a:lnTo>
                    <a:pt x="740719" y="99606"/>
                  </a:lnTo>
                  <a:lnTo>
                    <a:pt x="668922" y="101942"/>
                  </a:lnTo>
                  <a:lnTo>
                    <a:pt x="594360" y="102743"/>
                  </a:lnTo>
                  <a:lnTo>
                    <a:pt x="519797" y="101942"/>
                  </a:lnTo>
                  <a:lnTo>
                    <a:pt x="448000" y="99606"/>
                  </a:lnTo>
                  <a:lnTo>
                    <a:pt x="379525" y="95830"/>
                  </a:lnTo>
                  <a:lnTo>
                    <a:pt x="314931" y="90710"/>
                  </a:lnTo>
                  <a:lnTo>
                    <a:pt x="254772" y="84341"/>
                  </a:lnTo>
                  <a:lnTo>
                    <a:pt x="199606" y="76821"/>
                  </a:lnTo>
                  <a:lnTo>
                    <a:pt x="149989" y="68245"/>
                  </a:lnTo>
                  <a:lnTo>
                    <a:pt x="106478" y="58710"/>
                  </a:lnTo>
                  <a:lnTo>
                    <a:pt x="69630" y="48311"/>
                  </a:lnTo>
                  <a:lnTo>
                    <a:pt x="18149" y="25306"/>
                  </a:lnTo>
                  <a:lnTo>
                    <a:pt x="0" y="0"/>
                  </a:lnTo>
                  <a:lnTo>
                    <a:pt x="0" y="616143"/>
                  </a:lnTo>
                  <a:lnTo>
                    <a:pt x="40002" y="653251"/>
                  </a:lnTo>
                  <a:lnTo>
                    <a:pt x="106478" y="674802"/>
                  </a:lnTo>
                  <a:lnTo>
                    <a:pt x="149989" y="684332"/>
                  </a:lnTo>
                  <a:lnTo>
                    <a:pt x="199606" y="692904"/>
                  </a:lnTo>
                  <a:lnTo>
                    <a:pt x="254772" y="700421"/>
                  </a:lnTo>
                  <a:lnTo>
                    <a:pt x="314931" y="706788"/>
                  </a:lnTo>
                  <a:lnTo>
                    <a:pt x="379525" y="711907"/>
                  </a:lnTo>
                  <a:lnTo>
                    <a:pt x="448000" y="715682"/>
                  </a:lnTo>
                  <a:lnTo>
                    <a:pt x="519797" y="718018"/>
                  </a:lnTo>
                  <a:lnTo>
                    <a:pt x="594360" y="718818"/>
                  </a:lnTo>
                  <a:lnTo>
                    <a:pt x="668922" y="718018"/>
                  </a:lnTo>
                  <a:lnTo>
                    <a:pt x="740719" y="715682"/>
                  </a:lnTo>
                  <a:lnTo>
                    <a:pt x="809194" y="711907"/>
                  </a:lnTo>
                  <a:lnTo>
                    <a:pt x="873788" y="706788"/>
                  </a:lnTo>
                  <a:lnTo>
                    <a:pt x="933947" y="700421"/>
                  </a:lnTo>
                  <a:lnTo>
                    <a:pt x="989113" y="692904"/>
                  </a:lnTo>
                  <a:lnTo>
                    <a:pt x="1038730" y="684332"/>
                  </a:lnTo>
                  <a:lnTo>
                    <a:pt x="1082241" y="674802"/>
                  </a:lnTo>
                  <a:lnTo>
                    <a:pt x="1119089" y="664409"/>
                  </a:lnTo>
                  <a:lnTo>
                    <a:pt x="1170570" y="641423"/>
                  </a:lnTo>
                  <a:lnTo>
                    <a:pt x="1188720" y="616143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AFD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52232" y="5230367"/>
              <a:ext cx="1188720" cy="205740"/>
            </a:xfrm>
            <a:custGeom>
              <a:avLst/>
              <a:gdLst/>
              <a:ahLst/>
              <a:cxnLst/>
              <a:rect l="l" t="t" r="r" b="b"/>
              <a:pathLst>
                <a:path w="1188720" h="205739">
                  <a:moveTo>
                    <a:pt x="594360" y="0"/>
                  </a:moveTo>
                  <a:lnTo>
                    <a:pt x="519797" y="800"/>
                  </a:lnTo>
                  <a:lnTo>
                    <a:pt x="448000" y="3135"/>
                  </a:lnTo>
                  <a:lnTo>
                    <a:pt x="379525" y="6911"/>
                  </a:lnTo>
                  <a:lnTo>
                    <a:pt x="314931" y="12029"/>
                  </a:lnTo>
                  <a:lnTo>
                    <a:pt x="254772" y="18393"/>
                  </a:lnTo>
                  <a:lnTo>
                    <a:pt x="199606" y="25908"/>
                  </a:lnTo>
                  <a:lnTo>
                    <a:pt x="149989" y="34477"/>
                  </a:lnTo>
                  <a:lnTo>
                    <a:pt x="106478" y="44002"/>
                  </a:lnTo>
                  <a:lnTo>
                    <a:pt x="69630" y="54389"/>
                  </a:lnTo>
                  <a:lnTo>
                    <a:pt x="18149" y="77359"/>
                  </a:lnTo>
                  <a:lnTo>
                    <a:pt x="0" y="102616"/>
                  </a:lnTo>
                  <a:lnTo>
                    <a:pt x="4630" y="115508"/>
                  </a:lnTo>
                  <a:lnTo>
                    <a:pt x="40002" y="139760"/>
                  </a:lnTo>
                  <a:lnTo>
                    <a:pt x="106478" y="161326"/>
                  </a:lnTo>
                  <a:lnTo>
                    <a:pt x="149989" y="170861"/>
                  </a:lnTo>
                  <a:lnTo>
                    <a:pt x="199606" y="179437"/>
                  </a:lnTo>
                  <a:lnTo>
                    <a:pt x="254772" y="186957"/>
                  </a:lnTo>
                  <a:lnTo>
                    <a:pt x="314931" y="193326"/>
                  </a:lnTo>
                  <a:lnTo>
                    <a:pt x="379525" y="198446"/>
                  </a:lnTo>
                  <a:lnTo>
                    <a:pt x="448000" y="202222"/>
                  </a:lnTo>
                  <a:lnTo>
                    <a:pt x="519797" y="204558"/>
                  </a:lnTo>
                  <a:lnTo>
                    <a:pt x="594360" y="205359"/>
                  </a:lnTo>
                  <a:lnTo>
                    <a:pt x="668922" y="204558"/>
                  </a:lnTo>
                  <a:lnTo>
                    <a:pt x="740719" y="202222"/>
                  </a:lnTo>
                  <a:lnTo>
                    <a:pt x="809194" y="198446"/>
                  </a:lnTo>
                  <a:lnTo>
                    <a:pt x="873788" y="193326"/>
                  </a:lnTo>
                  <a:lnTo>
                    <a:pt x="933947" y="186957"/>
                  </a:lnTo>
                  <a:lnTo>
                    <a:pt x="989113" y="179437"/>
                  </a:lnTo>
                  <a:lnTo>
                    <a:pt x="1038730" y="170861"/>
                  </a:lnTo>
                  <a:lnTo>
                    <a:pt x="1082241" y="161326"/>
                  </a:lnTo>
                  <a:lnTo>
                    <a:pt x="1119089" y="150927"/>
                  </a:lnTo>
                  <a:lnTo>
                    <a:pt x="1170570" y="127922"/>
                  </a:lnTo>
                  <a:lnTo>
                    <a:pt x="1188720" y="102616"/>
                  </a:lnTo>
                  <a:lnTo>
                    <a:pt x="1184089" y="89750"/>
                  </a:lnTo>
                  <a:lnTo>
                    <a:pt x="1148717" y="65540"/>
                  </a:lnTo>
                  <a:lnTo>
                    <a:pt x="1082241" y="44002"/>
                  </a:lnTo>
                  <a:lnTo>
                    <a:pt x="1038730" y="34477"/>
                  </a:lnTo>
                  <a:lnTo>
                    <a:pt x="989113" y="25908"/>
                  </a:lnTo>
                  <a:lnTo>
                    <a:pt x="933947" y="18393"/>
                  </a:lnTo>
                  <a:lnTo>
                    <a:pt x="873788" y="12029"/>
                  </a:lnTo>
                  <a:lnTo>
                    <a:pt x="809194" y="6911"/>
                  </a:lnTo>
                  <a:lnTo>
                    <a:pt x="740719" y="3135"/>
                  </a:lnTo>
                  <a:lnTo>
                    <a:pt x="668922" y="800"/>
                  </a:lnTo>
                  <a:lnTo>
                    <a:pt x="594360" y="0"/>
                  </a:lnTo>
                  <a:close/>
                </a:path>
              </a:pathLst>
            </a:custGeom>
            <a:solidFill>
              <a:srgbClr val="D0EB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10498" y="5579159"/>
            <a:ext cx="4743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rebuchet MS"/>
                <a:cs typeface="Trebuchet MS"/>
              </a:rPr>
              <a:t>I</a:t>
            </a:r>
            <a:r>
              <a:rPr sz="1200" spc="70" dirty="0">
                <a:latin typeface="Trebuchet MS"/>
                <a:cs typeface="Trebuchet MS"/>
              </a:rPr>
              <a:t>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400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32244" y="3690872"/>
            <a:ext cx="2013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Ready</a:t>
            </a:r>
            <a:r>
              <a:rPr sz="1800" u="sng" spc="-10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sng" spc="-5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to</a:t>
            </a:r>
            <a:r>
              <a:rPr sz="1800" u="sng" spc="-95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sng" spc="-25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download!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2156" y="4631435"/>
            <a:ext cx="829055" cy="8290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86301" y="2115184"/>
            <a:ext cx="1894839" cy="3750945"/>
            <a:chOff x="4186301" y="2115184"/>
            <a:chExt cx="1894839" cy="3750945"/>
          </a:xfrm>
        </p:grpSpPr>
        <p:sp>
          <p:nvSpPr>
            <p:cNvPr id="3" name="object 3"/>
            <p:cNvSpPr/>
            <p:nvPr/>
          </p:nvSpPr>
          <p:spPr>
            <a:xfrm>
              <a:off x="4200906" y="2129789"/>
              <a:ext cx="1865630" cy="3721735"/>
            </a:xfrm>
            <a:custGeom>
              <a:avLst/>
              <a:gdLst/>
              <a:ahLst/>
              <a:cxnLst/>
              <a:rect l="l" t="t" r="r" b="b"/>
              <a:pathLst>
                <a:path w="1865629" h="3721735">
                  <a:moveTo>
                    <a:pt x="1554480" y="0"/>
                  </a:moveTo>
                  <a:lnTo>
                    <a:pt x="310896" y="0"/>
                  </a:lnTo>
                  <a:lnTo>
                    <a:pt x="264953" y="3370"/>
                  </a:lnTo>
                  <a:lnTo>
                    <a:pt x="221104" y="13162"/>
                  </a:lnTo>
                  <a:lnTo>
                    <a:pt x="179829" y="28895"/>
                  </a:lnTo>
                  <a:lnTo>
                    <a:pt x="141609" y="50087"/>
                  </a:lnTo>
                  <a:lnTo>
                    <a:pt x="106925" y="76257"/>
                  </a:lnTo>
                  <a:lnTo>
                    <a:pt x="76257" y="106925"/>
                  </a:lnTo>
                  <a:lnTo>
                    <a:pt x="50087" y="141609"/>
                  </a:lnTo>
                  <a:lnTo>
                    <a:pt x="28895" y="179829"/>
                  </a:lnTo>
                  <a:lnTo>
                    <a:pt x="13162" y="221104"/>
                  </a:lnTo>
                  <a:lnTo>
                    <a:pt x="3370" y="264953"/>
                  </a:lnTo>
                  <a:lnTo>
                    <a:pt x="0" y="310896"/>
                  </a:lnTo>
                  <a:lnTo>
                    <a:pt x="0" y="3410712"/>
                  </a:lnTo>
                  <a:lnTo>
                    <a:pt x="3370" y="3456654"/>
                  </a:lnTo>
                  <a:lnTo>
                    <a:pt x="13162" y="3500503"/>
                  </a:lnTo>
                  <a:lnTo>
                    <a:pt x="28895" y="3541778"/>
                  </a:lnTo>
                  <a:lnTo>
                    <a:pt x="50087" y="3579998"/>
                  </a:lnTo>
                  <a:lnTo>
                    <a:pt x="76257" y="3614682"/>
                  </a:lnTo>
                  <a:lnTo>
                    <a:pt x="106925" y="3645349"/>
                  </a:lnTo>
                  <a:lnTo>
                    <a:pt x="141609" y="3671519"/>
                  </a:lnTo>
                  <a:lnTo>
                    <a:pt x="179829" y="3692710"/>
                  </a:lnTo>
                  <a:lnTo>
                    <a:pt x="221104" y="3708442"/>
                  </a:lnTo>
                  <a:lnTo>
                    <a:pt x="264953" y="3718234"/>
                  </a:lnTo>
                  <a:lnTo>
                    <a:pt x="310896" y="3721605"/>
                  </a:lnTo>
                  <a:lnTo>
                    <a:pt x="1554480" y="3721605"/>
                  </a:lnTo>
                  <a:lnTo>
                    <a:pt x="1600422" y="3718234"/>
                  </a:lnTo>
                  <a:lnTo>
                    <a:pt x="1644271" y="3708442"/>
                  </a:lnTo>
                  <a:lnTo>
                    <a:pt x="1685546" y="3692710"/>
                  </a:lnTo>
                  <a:lnTo>
                    <a:pt x="1723766" y="3671519"/>
                  </a:lnTo>
                  <a:lnTo>
                    <a:pt x="1758450" y="3645349"/>
                  </a:lnTo>
                  <a:lnTo>
                    <a:pt x="1789118" y="3614682"/>
                  </a:lnTo>
                  <a:lnTo>
                    <a:pt x="1815288" y="3579998"/>
                  </a:lnTo>
                  <a:lnTo>
                    <a:pt x="1836480" y="3541778"/>
                  </a:lnTo>
                  <a:lnTo>
                    <a:pt x="1852213" y="3500503"/>
                  </a:lnTo>
                  <a:lnTo>
                    <a:pt x="1862005" y="3456654"/>
                  </a:lnTo>
                  <a:lnTo>
                    <a:pt x="1865376" y="3410712"/>
                  </a:lnTo>
                  <a:lnTo>
                    <a:pt x="1865376" y="310896"/>
                  </a:lnTo>
                  <a:lnTo>
                    <a:pt x="1862005" y="264953"/>
                  </a:lnTo>
                  <a:lnTo>
                    <a:pt x="1852213" y="221104"/>
                  </a:lnTo>
                  <a:lnTo>
                    <a:pt x="1836480" y="179829"/>
                  </a:lnTo>
                  <a:lnTo>
                    <a:pt x="1815288" y="141609"/>
                  </a:lnTo>
                  <a:lnTo>
                    <a:pt x="1789118" y="106925"/>
                  </a:lnTo>
                  <a:lnTo>
                    <a:pt x="1758450" y="76257"/>
                  </a:lnTo>
                  <a:lnTo>
                    <a:pt x="1723766" y="50087"/>
                  </a:lnTo>
                  <a:lnTo>
                    <a:pt x="1685546" y="28895"/>
                  </a:lnTo>
                  <a:lnTo>
                    <a:pt x="1644271" y="13162"/>
                  </a:lnTo>
                  <a:lnTo>
                    <a:pt x="1600422" y="3370"/>
                  </a:lnTo>
                  <a:lnTo>
                    <a:pt x="1554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00906" y="2129789"/>
              <a:ext cx="1865630" cy="3721735"/>
            </a:xfrm>
            <a:custGeom>
              <a:avLst/>
              <a:gdLst/>
              <a:ahLst/>
              <a:cxnLst/>
              <a:rect l="l" t="t" r="r" b="b"/>
              <a:pathLst>
                <a:path w="1865629" h="3721735">
                  <a:moveTo>
                    <a:pt x="0" y="310896"/>
                  </a:moveTo>
                  <a:lnTo>
                    <a:pt x="3370" y="264953"/>
                  </a:lnTo>
                  <a:lnTo>
                    <a:pt x="13162" y="221104"/>
                  </a:lnTo>
                  <a:lnTo>
                    <a:pt x="28895" y="179829"/>
                  </a:lnTo>
                  <a:lnTo>
                    <a:pt x="50087" y="141609"/>
                  </a:lnTo>
                  <a:lnTo>
                    <a:pt x="76257" y="106925"/>
                  </a:lnTo>
                  <a:lnTo>
                    <a:pt x="106925" y="76257"/>
                  </a:lnTo>
                  <a:lnTo>
                    <a:pt x="141609" y="50087"/>
                  </a:lnTo>
                  <a:lnTo>
                    <a:pt x="179829" y="28895"/>
                  </a:lnTo>
                  <a:lnTo>
                    <a:pt x="221104" y="13162"/>
                  </a:lnTo>
                  <a:lnTo>
                    <a:pt x="264953" y="3370"/>
                  </a:lnTo>
                  <a:lnTo>
                    <a:pt x="310896" y="0"/>
                  </a:lnTo>
                  <a:lnTo>
                    <a:pt x="1554480" y="0"/>
                  </a:lnTo>
                  <a:lnTo>
                    <a:pt x="1600422" y="3370"/>
                  </a:lnTo>
                  <a:lnTo>
                    <a:pt x="1644271" y="13162"/>
                  </a:lnTo>
                  <a:lnTo>
                    <a:pt x="1685546" y="28895"/>
                  </a:lnTo>
                  <a:lnTo>
                    <a:pt x="1723766" y="50087"/>
                  </a:lnTo>
                  <a:lnTo>
                    <a:pt x="1758450" y="76257"/>
                  </a:lnTo>
                  <a:lnTo>
                    <a:pt x="1789118" y="106925"/>
                  </a:lnTo>
                  <a:lnTo>
                    <a:pt x="1815288" y="141609"/>
                  </a:lnTo>
                  <a:lnTo>
                    <a:pt x="1836480" y="179829"/>
                  </a:lnTo>
                  <a:lnTo>
                    <a:pt x="1852213" y="221104"/>
                  </a:lnTo>
                  <a:lnTo>
                    <a:pt x="1862005" y="264953"/>
                  </a:lnTo>
                  <a:lnTo>
                    <a:pt x="1865376" y="310896"/>
                  </a:lnTo>
                  <a:lnTo>
                    <a:pt x="1865376" y="3410712"/>
                  </a:lnTo>
                  <a:lnTo>
                    <a:pt x="1862005" y="3456654"/>
                  </a:lnTo>
                  <a:lnTo>
                    <a:pt x="1852213" y="3500503"/>
                  </a:lnTo>
                  <a:lnTo>
                    <a:pt x="1836480" y="3541778"/>
                  </a:lnTo>
                  <a:lnTo>
                    <a:pt x="1815288" y="3579998"/>
                  </a:lnTo>
                  <a:lnTo>
                    <a:pt x="1789118" y="3614682"/>
                  </a:lnTo>
                  <a:lnTo>
                    <a:pt x="1758450" y="3645349"/>
                  </a:lnTo>
                  <a:lnTo>
                    <a:pt x="1723766" y="3671519"/>
                  </a:lnTo>
                  <a:lnTo>
                    <a:pt x="1685546" y="3692710"/>
                  </a:lnTo>
                  <a:lnTo>
                    <a:pt x="1644271" y="3708442"/>
                  </a:lnTo>
                  <a:lnTo>
                    <a:pt x="1600422" y="3718234"/>
                  </a:lnTo>
                  <a:lnTo>
                    <a:pt x="1554480" y="3721605"/>
                  </a:lnTo>
                  <a:lnTo>
                    <a:pt x="310896" y="3721605"/>
                  </a:lnTo>
                  <a:lnTo>
                    <a:pt x="264953" y="3718234"/>
                  </a:lnTo>
                  <a:lnTo>
                    <a:pt x="221104" y="3708442"/>
                  </a:lnTo>
                  <a:lnTo>
                    <a:pt x="179829" y="3692710"/>
                  </a:lnTo>
                  <a:lnTo>
                    <a:pt x="141609" y="3671519"/>
                  </a:lnTo>
                  <a:lnTo>
                    <a:pt x="106925" y="3645349"/>
                  </a:lnTo>
                  <a:lnTo>
                    <a:pt x="76257" y="3614682"/>
                  </a:lnTo>
                  <a:lnTo>
                    <a:pt x="50087" y="3579998"/>
                  </a:lnTo>
                  <a:lnTo>
                    <a:pt x="28895" y="3541778"/>
                  </a:lnTo>
                  <a:lnTo>
                    <a:pt x="13162" y="3500503"/>
                  </a:lnTo>
                  <a:lnTo>
                    <a:pt x="3370" y="3456654"/>
                  </a:lnTo>
                  <a:lnTo>
                    <a:pt x="0" y="3410712"/>
                  </a:lnTo>
                  <a:lnTo>
                    <a:pt x="0" y="310896"/>
                  </a:lnTo>
                  <a:close/>
                </a:path>
              </a:pathLst>
            </a:custGeom>
            <a:ln w="28956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01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Core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Services</a:t>
            </a:r>
            <a:endParaRPr sz="2800">
              <a:solidFill>
                <a:schemeClr val="tx1"/>
              </a:solidFill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859" y="2257430"/>
            <a:ext cx="536020" cy="6290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7374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605" marR="5080" indent="-129539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EC2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7984" y="4139309"/>
            <a:ext cx="5029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15" dirty="0">
                <a:latin typeface="Trebuchet MS"/>
                <a:cs typeface="Trebuchet MS"/>
              </a:rPr>
              <a:t>Lambda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357" y="3373082"/>
            <a:ext cx="534522" cy="64418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45209" y="3021837"/>
            <a:ext cx="7785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10" dirty="0">
                <a:latin typeface="Trebuchet MS"/>
                <a:cs typeface="Trebuchet MS"/>
              </a:rPr>
              <a:t>Auto</a:t>
            </a:r>
            <a:r>
              <a:rPr sz="1000" b="1" spc="-75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Scaling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0023" y="2255912"/>
            <a:ext cx="536020" cy="61033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4217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Compute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04788" y="2292531"/>
            <a:ext cx="521208" cy="5939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310629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50" dirty="0">
                <a:latin typeface="Trebuchet MS"/>
                <a:cs typeface="Trebuchet MS"/>
              </a:rPr>
              <a:t>RDS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03808" y="3342132"/>
            <a:ext cx="532855" cy="60198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20712" y="4117085"/>
            <a:ext cx="6896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20" dirty="0">
                <a:latin typeface="Trebuchet MS"/>
                <a:cs typeface="Trebuchet MS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D</a:t>
            </a:r>
            <a:r>
              <a:rPr sz="1000" b="1" spc="15" dirty="0">
                <a:latin typeface="Trebuchet MS"/>
                <a:cs typeface="Trebuchet MS"/>
              </a:rPr>
              <a:t>y</a:t>
            </a:r>
            <a:r>
              <a:rPr sz="1000" b="1" spc="25" dirty="0">
                <a:latin typeface="Trebuchet MS"/>
                <a:cs typeface="Trebuchet MS"/>
              </a:rPr>
              <a:t>nam</a:t>
            </a:r>
            <a:r>
              <a:rPr sz="1000" b="1" spc="10" dirty="0">
                <a:latin typeface="Trebuchet MS"/>
                <a:cs typeface="Trebuchet MS"/>
              </a:rPr>
              <a:t>o</a:t>
            </a:r>
            <a:r>
              <a:rPr sz="1000" b="1" spc="45" dirty="0">
                <a:latin typeface="Trebuchet MS"/>
                <a:cs typeface="Trebuchet MS"/>
              </a:rPr>
              <a:t>DB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0731" y="2292531"/>
            <a:ext cx="521207" cy="5939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386955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Aurora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6772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325120">
              <a:lnSpc>
                <a:spcPct val="100000"/>
              </a:lnSpc>
              <a:spcBef>
                <a:spcPts val="1185"/>
              </a:spcBef>
            </a:pPr>
            <a:r>
              <a:rPr sz="2000" spc="30" dirty="0">
                <a:latin typeface="Trebuchet MS"/>
                <a:cs typeface="Trebuchet MS"/>
              </a:rPr>
              <a:t>Databases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77783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449580">
              <a:lnSpc>
                <a:spcPct val="100000"/>
              </a:lnSpc>
              <a:spcBef>
                <a:spcPts val="1185"/>
              </a:spcBef>
            </a:pPr>
            <a:r>
              <a:rPr sz="2000" spc="5" dirty="0">
                <a:latin typeface="Trebuchet MS"/>
                <a:cs typeface="Trebuchet MS"/>
              </a:rPr>
              <a:t>Security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94776" y="2249423"/>
            <a:ext cx="335279" cy="63703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533256" y="2895092"/>
            <a:ext cx="25844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latin typeface="Trebuchet MS"/>
                <a:cs typeface="Trebuchet MS"/>
              </a:rPr>
              <a:t>I</a:t>
            </a:r>
            <a:r>
              <a:rPr sz="1000" b="1" spc="70" dirty="0">
                <a:latin typeface="Trebuchet MS"/>
                <a:cs typeface="Trebuchet MS"/>
              </a:rPr>
              <a:t>AM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80856" y="4117085"/>
            <a:ext cx="57086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30" dirty="0">
                <a:latin typeface="Trebuchet MS"/>
                <a:cs typeface="Trebuchet MS"/>
              </a:rPr>
              <a:t>A</a:t>
            </a:r>
            <a:r>
              <a:rPr sz="1000" b="1" spc="15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K</a:t>
            </a:r>
            <a:r>
              <a:rPr sz="1000" b="1" spc="70" dirty="0">
                <a:latin typeface="Trebuchet MS"/>
                <a:cs typeface="Trebuchet MS"/>
              </a:rPr>
              <a:t>MS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38788" y="3351758"/>
            <a:ext cx="534522" cy="56796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92768" y="3342132"/>
            <a:ext cx="528827" cy="62179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100819" y="4117085"/>
            <a:ext cx="7137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b="1" spc="5" dirty="0">
                <a:latin typeface="Trebuchet MS"/>
                <a:cs typeface="Trebuchet MS"/>
              </a:rPr>
              <a:t>hield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52635" y="2895092"/>
            <a:ext cx="6102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55" dirty="0">
                <a:latin typeface="Trebuchet MS"/>
                <a:cs typeface="Trebuchet MS"/>
              </a:rPr>
              <a:t>W</a:t>
            </a:r>
            <a:r>
              <a:rPr sz="1000" b="1" spc="30" dirty="0">
                <a:latin typeface="Trebuchet MS"/>
                <a:cs typeface="Trebuchet MS"/>
              </a:rPr>
              <a:t>A</a:t>
            </a:r>
            <a:r>
              <a:rPr sz="1000" b="1" spc="-50" dirty="0">
                <a:latin typeface="Trebuchet MS"/>
                <a:cs typeface="Trebuchet MS"/>
              </a:rPr>
              <a:t>F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92768" y="2247703"/>
            <a:ext cx="524457" cy="634377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359021" y="2895092"/>
            <a:ext cx="7385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Elastic</a:t>
            </a:r>
            <a:r>
              <a:rPr sz="1000" b="1" spc="-6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Load </a:t>
            </a:r>
            <a:r>
              <a:rPr sz="1000" b="1" spc="-29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Balancing*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456176" y="2232660"/>
            <a:ext cx="1443355" cy="1754505"/>
            <a:chOff x="4456176" y="2232660"/>
            <a:chExt cx="1443355" cy="175450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6176" y="2232660"/>
              <a:ext cx="544067" cy="65379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6004" y="3342132"/>
              <a:ext cx="528827" cy="64465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2956" y="2247900"/>
              <a:ext cx="536448" cy="638555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377053" y="411708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VPC*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51527" y="2895092"/>
            <a:ext cx="559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-29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Rout</a:t>
            </a:r>
            <a:r>
              <a:rPr sz="1000" b="1" spc="-40" dirty="0">
                <a:latin typeface="Trebuchet MS"/>
                <a:cs typeface="Trebuchet MS"/>
              </a:rPr>
              <a:t>e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53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68846" y="5288026"/>
            <a:ext cx="6819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latin typeface="Trebuchet MS"/>
                <a:cs typeface="Trebuchet MS"/>
              </a:rPr>
              <a:t>VPN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latin typeface="Trebuchet MS"/>
                <a:cs typeface="Trebuchet MS"/>
              </a:rPr>
              <a:t>connection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60847" y="4655820"/>
            <a:ext cx="740663" cy="653795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381627" y="5288026"/>
            <a:ext cx="694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3505" marR="5080" indent="-9144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rebuchet MS"/>
                <a:cs typeface="Trebuchet MS"/>
              </a:rPr>
              <a:t>D</a:t>
            </a:r>
            <a:r>
              <a:rPr sz="1000" b="1" spc="10" dirty="0">
                <a:latin typeface="Trebuchet MS"/>
                <a:cs typeface="Trebuchet MS"/>
              </a:rPr>
              <a:t>i</a:t>
            </a:r>
            <a:r>
              <a:rPr sz="1000" b="1" spc="-25" dirty="0">
                <a:latin typeface="Trebuchet MS"/>
                <a:cs typeface="Trebuchet MS"/>
              </a:rPr>
              <a:t>rect 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Connect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56176" y="4655820"/>
            <a:ext cx="544067" cy="65379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191000" y="1377695"/>
            <a:ext cx="1828800" cy="459741"/>
          </a:xfrm>
          <a:prstGeom prst="rect">
            <a:avLst/>
          </a:prstGeom>
          <a:solidFill>
            <a:schemeClr val="accent6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Networking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99132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185"/>
              </a:spcBef>
            </a:pPr>
            <a:r>
              <a:rPr sz="2000" spc="45" dirty="0">
                <a:latin typeface="Trebuchet MS"/>
                <a:cs typeface="Trebuchet MS"/>
              </a:rPr>
              <a:t>Storage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02332" y="2292540"/>
            <a:ext cx="511556" cy="68078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2400680" y="3058160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8435" marR="5080" indent="-16637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S3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417491" y="3470589"/>
            <a:ext cx="536020" cy="65183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426335" y="413194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 marR="5080" indent="-33655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Glacier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315970" y="2895092"/>
            <a:ext cx="77152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E</a:t>
            </a:r>
            <a:r>
              <a:rPr sz="1000" b="1" spc="15" dirty="0">
                <a:latin typeface="Trebuchet MS"/>
                <a:cs typeface="Trebuchet MS"/>
              </a:rPr>
              <a:t>B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467654" y="2300183"/>
            <a:ext cx="417021" cy="58627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386475" y="2257430"/>
            <a:ext cx="516220" cy="629025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266425" y="2895092"/>
            <a:ext cx="7493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20" dirty="0">
                <a:latin typeface="Trebuchet MS"/>
                <a:cs typeface="Trebuchet MS"/>
              </a:rPr>
              <a:t> </a:t>
            </a:r>
            <a:r>
              <a:rPr sz="1000" b="1" spc="15" dirty="0">
                <a:latin typeface="Trebuchet MS"/>
                <a:cs typeface="Trebuchet MS"/>
              </a:rPr>
              <a:t>Cloud</a:t>
            </a:r>
            <a:r>
              <a:rPr sz="1000" b="1" spc="45" dirty="0">
                <a:latin typeface="Trebuchet MS"/>
                <a:cs typeface="Trebuchet MS"/>
              </a:rPr>
              <a:t>W</a:t>
            </a:r>
            <a:r>
              <a:rPr sz="1000" b="1" spc="15" dirty="0">
                <a:latin typeface="Trebuchet MS"/>
                <a:cs typeface="Trebuchet MS"/>
              </a:rPr>
              <a:t>a</a:t>
            </a:r>
            <a:r>
              <a:rPr sz="1000" b="1" spc="-5" dirty="0">
                <a:latin typeface="Trebuchet MS"/>
                <a:cs typeface="Trebuchet MS"/>
              </a:rPr>
              <a:t>t</a:t>
            </a:r>
            <a:r>
              <a:rPr sz="1000" b="1" spc="-50" dirty="0">
                <a:latin typeface="Trebuchet MS"/>
                <a:cs typeface="Trebuchet MS"/>
              </a:rPr>
              <a:t>c</a:t>
            </a:r>
            <a:r>
              <a:rPr sz="1000" b="1" spc="15" dirty="0">
                <a:latin typeface="Trebuchet MS"/>
                <a:cs typeface="Trebuchet MS"/>
              </a:rPr>
              <a:t>h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55580" y="3342132"/>
            <a:ext cx="515111" cy="63398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0117583" y="4117085"/>
            <a:ext cx="9912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Trebuchet MS"/>
                <a:cs typeface="Trebuchet MS"/>
              </a:rPr>
              <a:t>CloudFormation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305467" y="2234625"/>
            <a:ext cx="526868" cy="65183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1246868" y="2895092"/>
            <a:ext cx="6457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Trebuchet MS"/>
                <a:cs typeface="Trebuchet MS"/>
              </a:rPr>
              <a:t>CloudTrail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323721" y="3351752"/>
            <a:ext cx="534522" cy="606075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1379196" y="4117085"/>
            <a:ext cx="41655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b="1" spc="10" dirty="0">
                <a:latin typeface="Trebuchet MS"/>
                <a:cs typeface="Trebuchet MS"/>
              </a:rPr>
              <a:t>C</a:t>
            </a:r>
            <a:r>
              <a:rPr sz="1000" b="1" spc="5" dirty="0">
                <a:latin typeface="Trebuchet MS"/>
                <a:cs typeface="Trebuchet MS"/>
              </a:rPr>
              <a:t>o</a:t>
            </a:r>
            <a:r>
              <a:rPr sz="1000" b="1" spc="10" dirty="0">
                <a:latin typeface="Trebuchet MS"/>
                <a:cs typeface="Trebuchet MS"/>
              </a:rPr>
              <a:t>nf</a:t>
            </a:r>
            <a:r>
              <a:rPr sz="1000" b="1" dirty="0">
                <a:latin typeface="Trebuchet MS"/>
                <a:cs typeface="Trebuchet MS"/>
              </a:rPr>
              <a:t>i</a:t>
            </a:r>
            <a:r>
              <a:rPr sz="1000" b="1" spc="90" dirty="0">
                <a:latin typeface="Trebuchet MS"/>
                <a:cs typeface="Trebuchet MS"/>
              </a:rPr>
              <a:t>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160508" y="1380743"/>
            <a:ext cx="1828800" cy="459100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4986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180"/>
              </a:spcBef>
            </a:pPr>
            <a:r>
              <a:rPr sz="2000" spc="60" dirty="0">
                <a:latin typeface="Trebuchet MS"/>
                <a:cs typeface="Trebuchet MS"/>
              </a:rPr>
              <a:t>Management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7" name="object 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90631" y="4655820"/>
            <a:ext cx="544068" cy="653795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0128633" y="5288026"/>
            <a:ext cx="1069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22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dirty="0">
                <a:latin typeface="Trebuchet MS"/>
                <a:cs typeface="Trebuchet MS"/>
              </a:rPr>
              <a:t>EC2 </a:t>
            </a:r>
            <a:r>
              <a:rPr sz="1000" b="1" spc="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Systems</a:t>
            </a:r>
            <a:r>
              <a:rPr sz="1000" b="1" spc="-50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Manager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2900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Amazon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35" dirty="0">
                <a:solidFill>
                  <a:schemeClr val="tx1"/>
                </a:solidFill>
              </a:rPr>
              <a:t>Route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spc="170" dirty="0">
                <a:solidFill>
                  <a:schemeClr val="tx1"/>
                </a:solidFill>
              </a:rPr>
              <a:t>53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381505"/>
            <a:ext cx="4993005" cy="8483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110" dirty="0">
                <a:latin typeface="Trebuchet MS"/>
                <a:cs typeface="Trebuchet MS"/>
              </a:rPr>
              <a:t>DNS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Service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20" dirty="0">
                <a:latin typeface="Trebuchet MS"/>
                <a:cs typeface="Trebuchet MS"/>
              </a:rPr>
              <a:t>Name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resolution: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www.netflix.com</a:t>
            </a:r>
            <a:r>
              <a:rPr sz="1800" spc="-15" dirty="0">
                <a:latin typeface="Trebuchet MS"/>
                <a:cs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to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200.x.x.x.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67796" y="1827275"/>
            <a:ext cx="4580745" cy="2107190"/>
            <a:chOff x="7367796" y="1827275"/>
            <a:chExt cx="4580745" cy="2107190"/>
          </a:xfrm>
        </p:grpSpPr>
        <p:sp>
          <p:nvSpPr>
            <p:cNvPr id="5" name="object 5"/>
            <p:cNvSpPr/>
            <p:nvPr/>
          </p:nvSpPr>
          <p:spPr>
            <a:xfrm>
              <a:off x="9805416" y="1827275"/>
              <a:ext cx="2143125" cy="1673860"/>
            </a:xfrm>
            <a:custGeom>
              <a:avLst/>
              <a:gdLst/>
              <a:ahLst/>
              <a:cxnLst/>
              <a:rect l="l" t="t" r="r" b="b"/>
              <a:pathLst>
                <a:path w="2143125" h="1673860">
                  <a:moveTo>
                    <a:pt x="1863852" y="0"/>
                  </a:moveTo>
                  <a:lnTo>
                    <a:pt x="278892" y="0"/>
                  </a:lnTo>
                  <a:lnTo>
                    <a:pt x="233648" y="3649"/>
                  </a:lnTo>
                  <a:lnTo>
                    <a:pt x="190731" y="14215"/>
                  </a:lnTo>
                  <a:lnTo>
                    <a:pt x="150714" y="31125"/>
                  </a:lnTo>
                  <a:lnTo>
                    <a:pt x="114171" y="53803"/>
                  </a:lnTo>
                  <a:lnTo>
                    <a:pt x="81676" y="81676"/>
                  </a:lnTo>
                  <a:lnTo>
                    <a:pt x="53803" y="114171"/>
                  </a:lnTo>
                  <a:lnTo>
                    <a:pt x="31125" y="150714"/>
                  </a:lnTo>
                  <a:lnTo>
                    <a:pt x="14215" y="190731"/>
                  </a:lnTo>
                  <a:lnTo>
                    <a:pt x="3649" y="233648"/>
                  </a:lnTo>
                  <a:lnTo>
                    <a:pt x="0" y="278892"/>
                  </a:lnTo>
                  <a:lnTo>
                    <a:pt x="0" y="1394460"/>
                  </a:lnTo>
                  <a:lnTo>
                    <a:pt x="3649" y="1439703"/>
                  </a:lnTo>
                  <a:lnTo>
                    <a:pt x="14215" y="1482620"/>
                  </a:lnTo>
                  <a:lnTo>
                    <a:pt x="31125" y="1522637"/>
                  </a:lnTo>
                  <a:lnTo>
                    <a:pt x="53803" y="1559180"/>
                  </a:lnTo>
                  <a:lnTo>
                    <a:pt x="81676" y="1591675"/>
                  </a:lnTo>
                  <a:lnTo>
                    <a:pt x="114171" y="1619548"/>
                  </a:lnTo>
                  <a:lnTo>
                    <a:pt x="150714" y="1642226"/>
                  </a:lnTo>
                  <a:lnTo>
                    <a:pt x="190731" y="1659136"/>
                  </a:lnTo>
                  <a:lnTo>
                    <a:pt x="233648" y="1669702"/>
                  </a:lnTo>
                  <a:lnTo>
                    <a:pt x="278892" y="1673352"/>
                  </a:lnTo>
                  <a:lnTo>
                    <a:pt x="1863852" y="1673352"/>
                  </a:lnTo>
                  <a:lnTo>
                    <a:pt x="1909095" y="1669702"/>
                  </a:lnTo>
                  <a:lnTo>
                    <a:pt x="1952012" y="1659136"/>
                  </a:lnTo>
                  <a:lnTo>
                    <a:pt x="1992029" y="1642226"/>
                  </a:lnTo>
                  <a:lnTo>
                    <a:pt x="2028572" y="1619548"/>
                  </a:lnTo>
                  <a:lnTo>
                    <a:pt x="2061067" y="1591675"/>
                  </a:lnTo>
                  <a:lnTo>
                    <a:pt x="2088940" y="1559180"/>
                  </a:lnTo>
                  <a:lnTo>
                    <a:pt x="2111618" y="1522637"/>
                  </a:lnTo>
                  <a:lnTo>
                    <a:pt x="2128528" y="1482620"/>
                  </a:lnTo>
                  <a:lnTo>
                    <a:pt x="2139094" y="1439703"/>
                  </a:lnTo>
                  <a:lnTo>
                    <a:pt x="2142744" y="1394460"/>
                  </a:lnTo>
                  <a:lnTo>
                    <a:pt x="2142744" y="278892"/>
                  </a:lnTo>
                  <a:lnTo>
                    <a:pt x="2139094" y="233648"/>
                  </a:lnTo>
                  <a:lnTo>
                    <a:pt x="2128528" y="190731"/>
                  </a:lnTo>
                  <a:lnTo>
                    <a:pt x="2111618" y="150714"/>
                  </a:lnTo>
                  <a:lnTo>
                    <a:pt x="2088940" y="114171"/>
                  </a:lnTo>
                  <a:lnTo>
                    <a:pt x="2061067" y="81676"/>
                  </a:lnTo>
                  <a:lnTo>
                    <a:pt x="2028572" y="53803"/>
                  </a:lnTo>
                  <a:lnTo>
                    <a:pt x="1992029" y="31125"/>
                  </a:lnTo>
                  <a:lnTo>
                    <a:pt x="1952012" y="14215"/>
                  </a:lnTo>
                  <a:lnTo>
                    <a:pt x="1909095" y="3649"/>
                  </a:lnTo>
                  <a:lnTo>
                    <a:pt x="18638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284716" y="1827275"/>
              <a:ext cx="2663825" cy="1673860"/>
            </a:xfrm>
            <a:custGeom>
              <a:avLst/>
              <a:gdLst/>
              <a:ahLst/>
              <a:cxnLst/>
              <a:rect l="l" t="t" r="r" b="b"/>
              <a:pathLst>
                <a:path w="2143125" h="1673860">
                  <a:moveTo>
                    <a:pt x="0" y="278892"/>
                  </a:moveTo>
                  <a:lnTo>
                    <a:pt x="3649" y="233648"/>
                  </a:lnTo>
                  <a:lnTo>
                    <a:pt x="14215" y="190731"/>
                  </a:lnTo>
                  <a:lnTo>
                    <a:pt x="31125" y="150714"/>
                  </a:lnTo>
                  <a:lnTo>
                    <a:pt x="53803" y="114171"/>
                  </a:lnTo>
                  <a:lnTo>
                    <a:pt x="81676" y="81676"/>
                  </a:lnTo>
                  <a:lnTo>
                    <a:pt x="114171" y="53803"/>
                  </a:lnTo>
                  <a:lnTo>
                    <a:pt x="150714" y="31125"/>
                  </a:lnTo>
                  <a:lnTo>
                    <a:pt x="190731" y="14215"/>
                  </a:lnTo>
                  <a:lnTo>
                    <a:pt x="233648" y="3649"/>
                  </a:lnTo>
                  <a:lnTo>
                    <a:pt x="278892" y="0"/>
                  </a:lnTo>
                  <a:lnTo>
                    <a:pt x="1863852" y="0"/>
                  </a:lnTo>
                  <a:lnTo>
                    <a:pt x="1909095" y="3649"/>
                  </a:lnTo>
                  <a:lnTo>
                    <a:pt x="1952012" y="14215"/>
                  </a:lnTo>
                  <a:lnTo>
                    <a:pt x="1992029" y="31125"/>
                  </a:lnTo>
                  <a:lnTo>
                    <a:pt x="2028572" y="53803"/>
                  </a:lnTo>
                  <a:lnTo>
                    <a:pt x="2061067" y="81676"/>
                  </a:lnTo>
                  <a:lnTo>
                    <a:pt x="2088940" y="114171"/>
                  </a:lnTo>
                  <a:lnTo>
                    <a:pt x="2111618" y="150714"/>
                  </a:lnTo>
                  <a:lnTo>
                    <a:pt x="2128528" y="190731"/>
                  </a:lnTo>
                  <a:lnTo>
                    <a:pt x="2139094" y="233648"/>
                  </a:lnTo>
                  <a:lnTo>
                    <a:pt x="2142744" y="278892"/>
                  </a:lnTo>
                  <a:lnTo>
                    <a:pt x="2142744" y="1394460"/>
                  </a:lnTo>
                  <a:lnTo>
                    <a:pt x="2139094" y="1439703"/>
                  </a:lnTo>
                  <a:lnTo>
                    <a:pt x="2128528" y="1482620"/>
                  </a:lnTo>
                  <a:lnTo>
                    <a:pt x="2111618" y="1522637"/>
                  </a:lnTo>
                  <a:lnTo>
                    <a:pt x="2088940" y="1559180"/>
                  </a:lnTo>
                  <a:lnTo>
                    <a:pt x="2061067" y="1591675"/>
                  </a:lnTo>
                  <a:lnTo>
                    <a:pt x="2028572" y="1619548"/>
                  </a:lnTo>
                  <a:lnTo>
                    <a:pt x="1992029" y="1642226"/>
                  </a:lnTo>
                  <a:lnTo>
                    <a:pt x="1952012" y="1659136"/>
                  </a:lnTo>
                  <a:lnTo>
                    <a:pt x="1909095" y="1669702"/>
                  </a:lnTo>
                  <a:lnTo>
                    <a:pt x="1863852" y="1673352"/>
                  </a:lnTo>
                  <a:lnTo>
                    <a:pt x="278892" y="1673352"/>
                  </a:lnTo>
                  <a:lnTo>
                    <a:pt x="233648" y="1669702"/>
                  </a:lnTo>
                  <a:lnTo>
                    <a:pt x="190731" y="1659136"/>
                  </a:lnTo>
                  <a:lnTo>
                    <a:pt x="150714" y="1642226"/>
                  </a:lnTo>
                  <a:lnTo>
                    <a:pt x="114171" y="1619548"/>
                  </a:lnTo>
                  <a:lnTo>
                    <a:pt x="81676" y="1591675"/>
                  </a:lnTo>
                  <a:lnTo>
                    <a:pt x="53803" y="1559180"/>
                  </a:lnTo>
                  <a:lnTo>
                    <a:pt x="31125" y="1522637"/>
                  </a:lnTo>
                  <a:lnTo>
                    <a:pt x="14215" y="1482620"/>
                  </a:lnTo>
                  <a:lnTo>
                    <a:pt x="3649" y="1439703"/>
                  </a:lnTo>
                  <a:lnTo>
                    <a:pt x="0" y="1394460"/>
                  </a:lnTo>
                  <a:lnTo>
                    <a:pt x="0" y="278892"/>
                  </a:lnTo>
                  <a:close/>
                </a:path>
              </a:pathLst>
            </a:custGeom>
            <a:ln w="1219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67796" y="2882270"/>
              <a:ext cx="3524885" cy="1052195"/>
            </a:xfrm>
            <a:custGeom>
              <a:avLst/>
              <a:gdLst/>
              <a:ahLst/>
              <a:cxnLst/>
              <a:rect l="l" t="t" r="r" b="b"/>
              <a:pathLst>
                <a:path w="3524884" h="1052195">
                  <a:moveTo>
                    <a:pt x="2145360" y="0"/>
                  </a:moveTo>
                  <a:lnTo>
                    <a:pt x="2090739" y="2068"/>
                  </a:lnTo>
                  <a:lnTo>
                    <a:pt x="2037776" y="7486"/>
                  </a:lnTo>
                  <a:lnTo>
                    <a:pt x="1987453" y="16120"/>
                  </a:lnTo>
                  <a:lnTo>
                    <a:pt x="1940753" y="27836"/>
                  </a:lnTo>
                  <a:lnTo>
                    <a:pt x="1898658" y="42499"/>
                  </a:lnTo>
                  <a:lnTo>
                    <a:pt x="1862150" y="59975"/>
                  </a:lnTo>
                  <a:lnTo>
                    <a:pt x="1832210" y="80130"/>
                  </a:lnTo>
                  <a:lnTo>
                    <a:pt x="1809059" y="71443"/>
                  </a:lnTo>
                  <a:lnTo>
                    <a:pt x="1758469" y="56306"/>
                  </a:lnTo>
                  <a:lnTo>
                    <a:pt x="1677305" y="40095"/>
                  </a:lnTo>
                  <a:lnTo>
                    <a:pt x="1621933" y="33469"/>
                  </a:lnTo>
                  <a:lnTo>
                    <a:pt x="1565830" y="29940"/>
                  </a:lnTo>
                  <a:lnTo>
                    <a:pt x="1509696" y="29420"/>
                  </a:lnTo>
                  <a:lnTo>
                    <a:pt x="1454233" y="31823"/>
                  </a:lnTo>
                  <a:lnTo>
                    <a:pt x="1400141" y="37062"/>
                  </a:lnTo>
                  <a:lnTo>
                    <a:pt x="1348120" y="45049"/>
                  </a:lnTo>
                  <a:lnTo>
                    <a:pt x="1298872" y="55699"/>
                  </a:lnTo>
                  <a:lnTo>
                    <a:pt x="1253096" y="68925"/>
                  </a:lnTo>
                  <a:lnTo>
                    <a:pt x="1211495" y="84638"/>
                  </a:lnTo>
                  <a:lnTo>
                    <a:pt x="1174768" y="102754"/>
                  </a:lnTo>
                  <a:lnTo>
                    <a:pt x="1143616" y="123183"/>
                  </a:lnTo>
                  <a:lnTo>
                    <a:pt x="1097029" y="113283"/>
                  </a:lnTo>
                  <a:lnTo>
                    <a:pt x="1048611" y="105263"/>
                  </a:lnTo>
                  <a:lnTo>
                    <a:pt x="998709" y="99157"/>
                  </a:lnTo>
                  <a:lnTo>
                    <a:pt x="947669" y="94995"/>
                  </a:lnTo>
                  <a:lnTo>
                    <a:pt x="895839" y="92807"/>
                  </a:lnTo>
                  <a:lnTo>
                    <a:pt x="843564" y="92626"/>
                  </a:lnTo>
                  <a:lnTo>
                    <a:pt x="791191" y="94481"/>
                  </a:lnTo>
                  <a:lnTo>
                    <a:pt x="723377" y="100013"/>
                  </a:lnTo>
                  <a:lnTo>
                    <a:pt x="659206" y="108713"/>
                  </a:lnTo>
                  <a:lnTo>
                    <a:pt x="599118" y="120348"/>
                  </a:lnTo>
                  <a:lnTo>
                    <a:pt x="543557" y="134681"/>
                  </a:lnTo>
                  <a:lnTo>
                    <a:pt x="492963" y="151478"/>
                  </a:lnTo>
                  <a:lnTo>
                    <a:pt x="447778" y="170503"/>
                  </a:lnTo>
                  <a:lnTo>
                    <a:pt x="408444" y="191522"/>
                  </a:lnTo>
                  <a:lnTo>
                    <a:pt x="375401" y="214298"/>
                  </a:lnTo>
                  <a:lnTo>
                    <a:pt x="329958" y="264185"/>
                  </a:lnTo>
                  <a:lnTo>
                    <a:pt x="314981" y="318283"/>
                  </a:lnTo>
                  <a:lnTo>
                    <a:pt x="320021" y="346322"/>
                  </a:lnTo>
                  <a:lnTo>
                    <a:pt x="317100" y="349624"/>
                  </a:lnTo>
                  <a:lnTo>
                    <a:pt x="262179" y="353736"/>
                  </a:lnTo>
                  <a:lnTo>
                    <a:pt x="210129" y="361224"/>
                  </a:lnTo>
                  <a:lnTo>
                    <a:pt x="161811" y="371865"/>
                  </a:lnTo>
                  <a:lnTo>
                    <a:pt x="118087" y="385438"/>
                  </a:lnTo>
                  <a:lnTo>
                    <a:pt x="79816" y="401721"/>
                  </a:lnTo>
                  <a:lnTo>
                    <a:pt x="18010" y="447141"/>
                  </a:lnTo>
                  <a:lnTo>
                    <a:pt x="0" y="502793"/>
                  </a:lnTo>
                  <a:lnTo>
                    <a:pt x="10824" y="530203"/>
                  </a:lnTo>
                  <a:lnTo>
                    <a:pt x="34192" y="556273"/>
                  </a:lnTo>
                  <a:lnTo>
                    <a:pt x="69595" y="580207"/>
                  </a:lnTo>
                  <a:lnTo>
                    <a:pt x="116527" y="601209"/>
                  </a:lnTo>
                  <a:lnTo>
                    <a:pt x="174479" y="618483"/>
                  </a:lnTo>
                  <a:lnTo>
                    <a:pt x="127995" y="643625"/>
                  </a:lnTo>
                  <a:lnTo>
                    <a:pt x="96359" y="671887"/>
                  </a:lnTo>
                  <a:lnTo>
                    <a:pt x="80414" y="702244"/>
                  </a:lnTo>
                  <a:lnTo>
                    <a:pt x="81007" y="733672"/>
                  </a:lnTo>
                  <a:lnTo>
                    <a:pt x="117529" y="782530"/>
                  </a:lnTo>
                  <a:lnTo>
                    <a:pt x="150081" y="803569"/>
                  </a:lnTo>
                  <a:lnTo>
                    <a:pt x="190677" y="821875"/>
                  </a:lnTo>
                  <a:lnTo>
                    <a:pt x="238203" y="837089"/>
                  </a:lnTo>
                  <a:lnTo>
                    <a:pt x="291545" y="848857"/>
                  </a:lnTo>
                  <a:lnTo>
                    <a:pt x="349591" y="856820"/>
                  </a:lnTo>
                  <a:lnTo>
                    <a:pt x="411228" y="860624"/>
                  </a:lnTo>
                  <a:lnTo>
                    <a:pt x="475342" y="859910"/>
                  </a:lnTo>
                  <a:lnTo>
                    <a:pt x="477501" y="861561"/>
                  </a:lnTo>
                  <a:lnTo>
                    <a:pt x="513661" y="884080"/>
                  </a:lnTo>
                  <a:lnTo>
                    <a:pt x="548911" y="902000"/>
                  </a:lnTo>
                  <a:lnTo>
                    <a:pt x="587393" y="918338"/>
                  </a:lnTo>
                  <a:lnTo>
                    <a:pt x="628802" y="933063"/>
                  </a:lnTo>
                  <a:lnTo>
                    <a:pt x="672833" y="946144"/>
                  </a:lnTo>
                  <a:lnTo>
                    <a:pt x="719182" y="957550"/>
                  </a:lnTo>
                  <a:lnTo>
                    <a:pt x="767545" y="967249"/>
                  </a:lnTo>
                  <a:lnTo>
                    <a:pt x="817615" y="975210"/>
                  </a:lnTo>
                  <a:lnTo>
                    <a:pt x="869090" y="981402"/>
                  </a:lnTo>
                  <a:lnTo>
                    <a:pt x="921664" y="985793"/>
                  </a:lnTo>
                  <a:lnTo>
                    <a:pt x="975034" y="988353"/>
                  </a:lnTo>
                  <a:lnTo>
                    <a:pt x="1028893" y="989051"/>
                  </a:lnTo>
                  <a:lnTo>
                    <a:pt x="1082938" y="987854"/>
                  </a:lnTo>
                  <a:lnTo>
                    <a:pt x="1136865" y="984732"/>
                  </a:lnTo>
                  <a:lnTo>
                    <a:pt x="1190368" y="979653"/>
                  </a:lnTo>
                  <a:lnTo>
                    <a:pt x="1243144" y="972587"/>
                  </a:lnTo>
                  <a:lnTo>
                    <a:pt x="1294887" y="963502"/>
                  </a:lnTo>
                  <a:lnTo>
                    <a:pt x="1345292" y="952366"/>
                  </a:lnTo>
                  <a:lnTo>
                    <a:pt x="1383466" y="972935"/>
                  </a:lnTo>
                  <a:lnTo>
                    <a:pt x="1426911" y="991482"/>
                  </a:lnTo>
                  <a:lnTo>
                    <a:pt x="1475118" y="1007850"/>
                  </a:lnTo>
                  <a:lnTo>
                    <a:pt x="1527580" y="1021878"/>
                  </a:lnTo>
                  <a:lnTo>
                    <a:pt x="1583788" y="1033408"/>
                  </a:lnTo>
                  <a:lnTo>
                    <a:pt x="1643234" y="1042282"/>
                  </a:lnTo>
                  <a:lnTo>
                    <a:pt x="1701549" y="1048113"/>
                  </a:lnTo>
                  <a:lnTo>
                    <a:pt x="1759882" y="1051288"/>
                  </a:lnTo>
                  <a:lnTo>
                    <a:pt x="1817814" y="1051900"/>
                  </a:lnTo>
                  <a:lnTo>
                    <a:pt x="1874926" y="1050040"/>
                  </a:lnTo>
                  <a:lnTo>
                    <a:pt x="1930800" y="1045801"/>
                  </a:lnTo>
                  <a:lnTo>
                    <a:pt x="1985017" y="1039273"/>
                  </a:lnTo>
                  <a:lnTo>
                    <a:pt x="2037158" y="1030549"/>
                  </a:lnTo>
                  <a:lnTo>
                    <a:pt x="2086803" y="1019719"/>
                  </a:lnTo>
                  <a:lnTo>
                    <a:pt x="2133536" y="1006877"/>
                  </a:lnTo>
                  <a:lnTo>
                    <a:pt x="2176935" y="992113"/>
                  </a:lnTo>
                  <a:lnTo>
                    <a:pt x="2216584" y="975519"/>
                  </a:lnTo>
                  <a:lnTo>
                    <a:pt x="2252062" y="957186"/>
                  </a:lnTo>
                  <a:lnTo>
                    <a:pt x="2308833" y="915674"/>
                  </a:lnTo>
                  <a:lnTo>
                    <a:pt x="2329288" y="892676"/>
                  </a:lnTo>
                  <a:lnTo>
                    <a:pt x="2374842" y="902833"/>
                  </a:lnTo>
                  <a:lnTo>
                    <a:pt x="2422657" y="910869"/>
                  </a:lnTo>
                  <a:lnTo>
                    <a:pt x="2472282" y="916734"/>
                  </a:lnTo>
                  <a:lnTo>
                    <a:pt x="2523267" y="920381"/>
                  </a:lnTo>
                  <a:lnTo>
                    <a:pt x="2575160" y="921759"/>
                  </a:lnTo>
                  <a:lnTo>
                    <a:pt x="2639164" y="920202"/>
                  </a:lnTo>
                  <a:lnTo>
                    <a:pt x="2700621" y="915297"/>
                  </a:lnTo>
                  <a:lnTo>
                    <a:pt x="2758965" y="907271"/>
                  </a:lnTo>
                  <a:lnTo>
                    <a:pt x="2813629" y="896350"/>
                  </a:lnTo>
                  <a:lnTo>
                    <a:pt x="2864045" y="882758"/>
                  </a:lnTo>
                  <a:lnTo>
                    <a:pt x="2909647" y="866721"/>
                  </a:lnTo>
                  <a:lnTo>
                    <a:pt x="2949867" y="848464"/>
                  </a:lnTo>
                  <a:lnTo>
                    <a:pt x="2984138" y="828212"/>
                  </a:lnTo>
                  <a:lnTo>
                    <a:pt x="3032566" y="782627"/>
                  </a:lnTo>
                  <a:lnTo>
                    <a:pt x="3050394" y="731767"/>
                  </a:lnTo>
                  <a:lnTo>
                    <a:pt x="3106105" y="727330"/>
                  </a:lnTo>
                  <a:lnTo>
                    <a:pt x="3160187" y="720618"/>
                  </a:lnTo>
                  <a:lnTo>
                    <a:pt x="3212234" y="711705"/>
                  </a:lnTo>
                  <a:lnTo>
                    <a:pt x="3261836" y="700666"/>
                  </a:lnTo>
                  <a:lnTo>
                    <a:pt x="3308585" y="687571"/>
                  </a:lnTo>
                  <a:lnTo>
                    <a:pt x="3364927" y="667409"/>
                  </a:lnTo>
                  <a:lnTo>
                    <a:pt x="3412966" y="644892"/>
                  </a:lnTo>
                  <a:lnTo>
                    <a:pt x="3452582" y="620396"/>
                  </a:lnTo>
                  <a:lnTo>
                    <a:pt x="3483653" y="594297"/>
                  </a:lnTo>
                  <a:lnTo>
                    <a:pt x="3519675" y="538791"/>
                  </a:lnTo>
                  <a:lnTo>
                    <a:pt x="3524385" y="510136"/>
                  </a:lnTo>
                  <a:lnTo>
                    <a:pt x="3520064" y="481380"/>
                  </a:lnTo>
                  <a:lnTo>
                    <a:pt x="3506592" y="452899"/>
                  </a:lnTo>
                  <a:lnTo>
                    <a:pt x="3483848" y="425069"/>
                  </a:lnTo>
                  <a:lnTo>
                    <a:pt x="3451711" y="398266"/>
                  </a:lnTo>
                  <a:lnTo>
                    <a:pt x="3410058" y="372865"/>
                  </a:lnTo>
                  <a:lnTo>
                    <a:pt x="3415799" y="367180"/>
                  </a:lnTo>
                  <a:lnTo>
                    <a:pt x="3443045" y="321303"/>
                  </a:lnTo>
                  <a:lnTo>
                    <a:pt x="3444735" y="293254"/>
                  </a:lnTo>
                  <a:lnTo>
                    <a:pt x="3435695" y="265924"/>
                  </a:lnTo>
                  <a:lnTo>
                    <a:pt x="3387945" y="215211"/>
                  </a:lnTo>
                  <a:lnTo>
                    <a:pt x="3350490" y="192723"/>
                  </a:lnTo>
                  <a:lnTo>
                    <a:pt x="3304822" y="172743"/>
                  </a:lnTo>
                  <a:lnTo>
                    <a:pt x="3251568" y="155719"/>
                  </a:lnTo>
                  <a:lnTo>
                    <a:pt x="3191356" y="142098"/>
                  </a:lnTo>
                  <a:lnTo>
                    <a:pt x="3124816" y="132327"/>
                  </a:lnTo>
                  <a:lnTo>
                    <a:pt x="3106941" y="105534"/>
                  </a:lnTo>
                  <a:lnTo>
                    <a:pt x="3039377" y="57997"/>
                  </a:lnTo>
                  <a:lnTo>
                    <a:pt x="2991212" y="38347"/>
                  </a:lnTo>
                  <a:lnTo>
                    <a:pt x="2943822" y="24318"/>
                  </a:lnTo>
                  <a:lnTo>
                    <a:pt x="2893182" y="13521"/>
                  </a:lnTo>
                  <a:lnTo>
                    <a:pt x="2840154" y="5926"/>
                  </a:lnTo>
                  <a:lnTo>
                    <a:pt x="2785601" y="1504"/>
                  </a:lnTo>
                  <a:lnTo>
                    <a:pt x="2730383" y="225"/>
                  </a:lnTo>
                  <a:lnTo>
                    <a:pt x="2675365" y="2060"/>
                  </a:lnTo>
                  <a:lnTo>
                    <a:pt x="2621407" y="6978"/>
                  </a:lnTo>
                  <a:lnTo>
                    <a:pt x="2569372" y="14950"/>
                  </a:lnTo>
                  <a:lnTo>
                    <a:pt x="2520123" y="25945"/>
                  </a:lnTo>
                  <a:lnTo>
                    <a:pt x="2474521" y="39935"/>
                  </a:lnTo>
                  <a:lnTo>
                    <a:pt x="2433428" y="56889"/>
                  </a:lnTo>
                  <a:lnTo>
                    <a:pt x="2406951" y="44380"/>
                  </a:lnTo>
                  <a:lnTo>
                    <a:pt x="2344614" y="23457"/>
                  </a:lnTo>
                  <a:lnTo>
                    <a:pt x="2255647" y="6448"/>
                  </a:lnTo>
                  <a:lnTo>
                    <a:pt x="2200657" y="1415"/>
                  </a:lnTo>
                  <a:lnTo>
                    <a:pt x="214536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726551" y="3197174"/>
            <a:ext cx="5581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75" dirty="0">
                <a:latin typeface="Trebuchet MS"/>
                <a:cs typeface="Trebuchet MS"/>
              </a:rPr>
              <a:t>A</a:t>
            </a:r>
            <a:r>
              <a:rPr sz="2000" spc="130" dirty="0">
                <a:latin typeface="Trebuchet MS"/>
                <a:cs typeface="Trebuchet MS"/>
              </a:rPr>
              <a:t>WS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11457" y="2008690"/>
            <a:ext cx="2410342" cy="716221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www.</a:t>
            </a:r>
            <a:r>
              <a:rPr lang="en-SG"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covenant</a:t>
            </a:r>
            <a:r>
              <a:rPr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.</a:t>
            </a:r>
            <a:r>
              <a:rPr lang="en-SG"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ca-</a:t>
            </a:r>
            <a:r>
              <a:rPr lang="en-SG" sz="1600" u="sng" spc="-50" dirty="0" err="1">
                <a:uFill>
                  <a:solidFill>
                    <a:srgbClr val="464646"/>
                  </a:solidFill>
                </a:uFill>
                <a:latin typeface="Trebuchet MS"/>
              </a:rPr>
              <a:t>cib</a:t>
            </a:r>
            <a:r>
              <a:rPr lang="en-SG"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.</a:t>
            </a:r>
            <a:r>
              <a:rPr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com</a:t>
            </a: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Public IP: 200.1.1.1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5133" y="4651641"/>
            <a:ext cx="1213840" cy="121384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337686" y="5811723"/>
            <a:ext cx="27583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www.</a:t>
            </a:r>
            <a:r>
              <a:rPr lang="en-SG"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covenant</a:t>
            </a:r>
            <a:r>
              <a:rPr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.</a:t>
            </a:r>
            <a:r>
              <a:rPr lang="en-SG"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ca-</a:t>
            </a:r>
            <a:r>
              <a:rPr lang="en-SG" sz="1600" u="sng" spc="-50" dirty="0" err="1">
                <a:uFill>
                  <a:solidFill>
                    <a:srgbClr val="464646"/>
                  </a:solidFill>
                </a:uFill>
                <a:latin typeface="Trebuchet MS"/>
              </a:rPr>
              <a:t>cib</a:t>
            </a:r>
            <a:r>
              <a:rPr lang="en-SG"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.</a:t>
            </a:r>
            <a:r>
              <a:rPr sz="1600" u="sng" spc="-50" dirty="0">
                <a:uFill>
                  <a:solidFill>
                    <a:srgbClr val="464646"/>
                  </a:solidFill>
                </a:uFill>
                <a:latin typeface="Trebuchet MS"/>
              </a:rPr>
              <a:t>com</a:t>
            </a:r>
          </a:p>
        </p:txBody>
      </p:sp>
      <p:sp>
        <p:nvSpPr>
          <p:cNvPr id="12" name="object 12"/>
          <p:cNvSpPr/>
          <p:nvPr/>
        </p:nvSpPr>
        <p:spPr>
          <a:xfrm>
            <a:off x="3995928" y="4120514"/>
            <a:ext cx="539750" cy="535305"/>
          </a:xfrm>
          <a:custGeom>
            <a:avLst/>
            <a:gdLst/>
            <a:ahLst/>
            <a:cxnLst/>
            <a:rect l="l" t="t" r="r" b="b"/>
            <a:pathLst>
              <a:path w="539750" h="535304">
                <a:moveTo>
                  <a:pt x="173482" y="178943"/>
                </a:moveTo>
                <a:lnTo>
                  <a:pt x="158191" y="143256"/>
                </a:lnTo>
                <a:lnTo>
                  <a:pt x="97028" y="381"/>
                </a:lnTo>
                <a:lnTo>
                  <a:pt x="0" y="168656"/>
                </a:lnTo>
                <a:lnTo>
                  <a:pt x="57848" y="172097"/>
                </a:lnTo>
                <a:lnTo>
                  <a:pt x="38100" y="506095"/>
                </a:lnTo>
                <a:lnTo>
                  <a:pt x="96012" y="509524"/>
                </a:lnTo>
                <a:lnTo>
                  <a:pt x="115633" y="175514"/>
                </a:lnTo>
                <a:lnTo>
                  <a:pt x="173482" y="178943"/>
                </a:lnTo>
                <a:close/>
              </a:path>
              <a:path w="539750" h="535304">
                <a:moveTo>
                  <a:pt x="539242" y="360299"/>
                </a:moveTo>
                <a:lnTo>
                  <a:pt x="481355" y="361022"/>
                </a:lnTo>
                <a:lnTo>
                  <a:pt x="477012" y="0"/>
                </a:lnTo>
                <a:lnTo>
                  <a:pt x="419100" y="762"/>
                </a:lnTo>
                <a:lnTo>
                  <a:pt x="423443" y="361746"/>
                </a:lnTo>
                <a:lnTo>
                  <a:pt x="365633" y="362458"/>
                </a:lnTo>
                <a:lnTo>
                  <a:pt x="454533" y="535051"/>
                </a:lnTo>
                <a:lnTo>
                  <a:pt x="524522" y="390652"/>
                </a:lnTo>
                <a:lnTo>
                  <a:pt x="539242" y="360299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704844" y="2724911"/>
            <a:ext cx="1122045" cy="1280160"/>
            <a:chOff x="3704844" y="2724911"/>
            <a:chExt cx="1122045" cy="1280160"/>
          </a:xfrm>
        </p:grpSpPr>
        <p:sp>
          <p:nvSpPr>
            <p:cNvPr id="14" name="object 14"/>
            <p:cNvSpPr/>
            <p:nvPr/>
          </p:nvSpPr>
          <p:spPr>
            <a:xfrm>
              <a:off x="3704844" y="2865119"/>
              <a:ext cx="1122045" cy="1140460"/>
            </a:xfrm>
            <a:custGeom>
              <a:avLst/>
              <a:gdLst/>
              <a:ahLst/>
              <a:cxnLst/>
              <a:rect l="l" t="t" r="r" b="b"/>
              <a:pathLst>
                <a:path w="1122045" h="1140460">
                  <a:moveTo>
                    <a:pt x="1121664" y="0"/>
                  </a:moveTo>
                  <a:lnTo>
                    <a:pt x="1104536" y="34534"/>
                  </a:lnTo>
                  <a:lnTo>
                    <a:pt x="1055956" y="65928"/>
                  </a:lnTo>
                  <a:lnTo>
                    <a:pt x="980127" y="93131"/>
                  </a:lnTo>
                  <a:lnTo>
                    <a:pt x="933308" y="104834"/>
                  </a:lnTo>
                  <a:lnTo>
                    <a:pt x="881253" y="115097"/>
                  </a:lnTo>
                  <a:lnTo>
                    <a:pt x="824488" y="123787"/>
                  </a:lnTo>
                  <a:lnTo>
                    <a:pt x="763537" y="130774"/>
                  </a:lnTo>
                  <a:lnTo>
                    <a:pt x="698928" y="135928"/>
                  </a:lnTo>
                  <a:lnTo>
                    <a:pt x="631184" y="139116"/>
                  </a:lnTo>
                  <a:lnTo>
                    <a:pt x="560832" y="140208"/>
                  </a:lnTo>
                  <a:lnTo>
                    <a:pt x="490479" y="139116"/>
                  </a:lnTo>
                  <a:lnTo>
                    <a:pt x="422735" y="135928"/>
                  </a:lnTo>
                  <a:lnTo>
                    <a:pt x="358126" y="130774"/>
                  </a:lnTo>
                  <a:lnTo>
                    <a:pt x="297175" y="123787"/>
                  </a:lnTo>
                  <a:lnTo>
                    <a:pt x="240410" y="115097"/>
                  </a:lnTo>
                  <a:lnTo>
                    <a:pt x="188355" y="104834"/>
                  </a:lnTo>
                  <a:lnTo>
                    <a:pt x="141536" y="93131"/>
                  </a:lnTo>
                  <a:lnTo>
                    <a:pt x="100478" y="80119"/>
                  </a:lnTo>
                  <a:lnTo>
                    <a:pt x="37748" y="50689"/>
                  </a:lnTo>
                  <a:lnTo>
                    <a:pt x="4369" y="17594"/>
                  </a:lnTo>
                  <a:lnTo>
                    <a:pt x="0" y="0"/>
                  </a:lnTo>
                  <a:lnTo>
                    <a:pt x="0" y="999744"/>
                  </a:lnTo>
                  <a:lnTo>
                    <a:pt x="17127" y="1034278"/>
                  </a:lnTo>
                  <a:lnTo>
                    <a:pt x="65707" y="1065672"/>
                  </a:lnTo>
                  <a:lnTo>
                    <a:pt x="141536" y="1092875"/>
                  </a:lnTo>
                  <a:lnTo>
                    <a:pt x="188355" y="1104578"/>
                  </a:lnTo>
                  <a:lnTo>
                    <a:pt x="240410" y="1114841"/>
                  </a:lnTo>
                  <a:lnTo>
                    <a:pt x="297175" y="1123531"/>
                  </a:lnTo>
                  <a:lnTo>
                    <a:pt x="358126" y="1130518"/>
                  </a:lnTo>
                  <a:lnTo>
                    <a:pt x="422735" y="1135672"/>
                  </a:lnTo>
                  <a:lnTo>
                    <a:pt x="490479" y="1138860"/>
                  </a:lnTo>
                  <a:lnTo>
                    <a:pt x="560832" y="1139952"/>
                  </a:lnTo>
                  <a:lnTo>
                    <a:pt x="631184" y="1138860"/>
                  </a:lnTo>
                  <a:lnTo>
                    <a:pt x="698928" y="1135672"/>
                  </a:lnTo>
                  <a:lnTo>
                    <a:pt x="763537" y="1130518"/>
                  </a:lnTo>
                  <a:lnTo>
                    <a:pt x="824488" y="1123531"/>
                  </a:lnTo>
                  <a:lnTo>
                    <a:pt x="881253" y="1114841"/>
                  </a:lnTo>
                  <a:lnTo>
                    <a:pt x="933308" y="1104578"/>
                  </a:lnTo>
                  <a:lnTo>
                    <a:pt x="980127" y="1092875"/>
                  </a:lnTo>
                  <a:lnTo>
                    <a:pt x="1021185" y="1079863"/>
                  </a:lnTo>
                  <a:lnTo>
                    <a:pt x="1083915" y="1050433"/>
                  </a:lnTo>
                  <a:lnTo>
                    <a:pt x="1117294" y="1017338"/>
                  </a:lnTo>
                  <a:lnTo>
                    <a:pt x="1121664" y="999744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04844" y="2724911"/>
              <a:ext cx="1122045" cy="280670"/>
            </a:xfrm>
            <a:custGeom>
              <a:avLst/>
              <a:gdLst/>
              <a:ahLst/>
              <a:cxnLst/>
              <a:rect l="l" t="t" r="r" b="b"/>
              <a:pathLst>
                <a:path w="1122045" h="280669">
                  <a:moveTo>
                    <a:pt x="560832" y="0"/>
                  </a:moveTo>
                  <a:lnTo>
                    <a:pt x="490479" y="1091"/>
                  </a:lnTo>
                  <a:lnTo>
                    <a:pt x="422735" y="4279"/>
                  </a:lnTo>
                  <a:lnTo>
                    <a:pt x="358126" y="9433"/>
                  </a:lnTo>
                  <a:lnTo>
                    <a:pt x="297175" y="16420"/>
                  </a:lnTo>
                  <a:lnTo>
                    <a:pt x="240410" y="25110"/>
                  </a:lnTo>
                  <a:lnTo>
                    <a:pt x="188355" y="35373"/>
                  </a:lnTo>
                  <a:lnTo>
                    <a:pt x="141536" y="47076"/>
                  </a:lnTo>
                  <a:lnTo>
                    <a:pt x="100478" y="60088"/>
                  </a:lnTo>
                  <a:lnTo>
                    <a:pt x="37748" y="89518"/>
                  </a:lnTo>
                  <a:lnTo>
                    <a:pt x="4369" y="122613"/>
                  </a:lnTo>
                  <a:lnTo>
                    <a:pt x="0" y="140208"/>
                  </a:lnTo>
                  <a:lnTo>
                    <a:pt x="4369" y="157802"/>
                  </a:lnTo>
                  <a:lnTo>
                    <a:pt x="37748" y="190897"/>
                  </a:lnTo>
                  <a:lnTo>
                    <a:pt x="100478" y="220327"/>
                  </a:lnTo>
                  <a:lnTo>
                    <a:pt x="141536" y="233339"/>
                  </a:lnTo>
                  <a:lnTo>
                    <a:pt x="188355" y="245042"/>
                  </a:lnTo>
                  <a:lnTo>
                    <a:pt x="240410" y="255305"/>
                  </a:lnTo>
                  <a:lnTo>
                    <a:pt x="297175" y="263995"/>
                  </a:lnTo>
                  <a:lnTo>
                    <a:pt x="358126" y="270982"/>
                  </a:lnTo>
                  <a:lnTo>
                    <a:pt x="422735" y="276136"/>
                  </a:lnTo>
                  <a:lnTo>
                    <a:pt x="490479" y="279324"/>
                  </a:lnTo>
                  <a:lnTo>
                    <a:pt x="560832" y="280416"/>
                  </a:lnTo>
                  <a:lnTo>
                    <a:pt x="631184" y="279324"/>
                  </a:lnTo>
                  <a:lnTo>
                    <a:pt x="698928" y="276136"/>
                  </a:lnTo>
                  <a:lnTo>
                    <a:pt x="763537" y="270982"/>
                  </a:lnTo>
                  <a:lnTo>
                    <a:pt x="824488" y="263995"/>
                  </a:lnTo>
                  <a:lnTo>
                    <a:pt x="881253" y="255305"/>
                  </a:lnTo>
                  <a:lnTo>
                    <a:pt x="933308" y="245042"/>
                  </a:lnTo>
                  <a:lnTo>
                    <a:pt x="980127" y="233339"/>
                  </a:lnTo>
                  <a:lnTo>
                    <a:pt x="1021185" y="220327"/>
                  </a:lnTo>
                  <a:lnTo>
                    <a:pt x="1083915" y="190897"/>
                  </a:lnTo>
                  <a:lnTo>
                    <a:pt x="1117294" y="157802"/>
                  </a:lnTo>
                  <a:lnTo>
                    <a:pt x="1121664" y="140208"/>
                  </a:lnTo>
                  <a:lnTo>
                    <a:pt x="1117294" y="122613"/>
                  </a:lnTo>
                  <a:lnTo>
                    <a:pt x="1083915" y="89518"/>
                  </a:lnTo>
                  <a:lnTo>
                    <a:pt x="1021185" y="60088"/>
                  </a:lnTo>
                  <a:lnTo>
                    <a:pt x="980127" y="47076"/>
                  </a:lnTo>
                  <a:lnTo>
                    <a:pt x="933308" y="35373"/>
                  </a:lnTo>
                  <a:lnTo>
                    <a:pt x="881253" y="25110"/>
                  </a:lnTo>
                  <a:lnTo>
                    <a:pt x="824488" y="16420"/>
                  </a:lnTo>
                  <a:lnTo>
                    <a:pt x="763537" y="9433"/>
                  </a:lnTo>
                  <a:lnTo>
                    <a:pt x="698928" y="4279"/>
                  </a:lnTo>
                  <a:lnTo>
                    <a:pt x="631184" y="1091"/>
                  </a:lnTo>
                  <a:lnTo>
                    <a:pt x="560832" y="0"/>
                  </a:lnTo>
                  <a:close/>
                </a:path>
              </a:pathLst>
            </a:custGeom>
            <a:solidFill>
              <a:srgbClr val="FDD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791839" y="3270250"/>
            <a:ext cx="947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Route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rebuchet MS"/>
                <a:cs typeface="Trebuchet MS"/>
              </a:rPr>
              <a:t>53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83938" y="4191761"/>
            <a:ext cx="975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rebuchet MS"/>
                <a:cs typeface="Trebuchet MS"/>
              </a:rPr>
              <a:t>200.1.1.1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2741" y="3820540"/>
            <a:ext cx="2930525" cy="1101090"/>
          </a:xfrm>
          <a:custGeom>
            <a:avLst/>
            <a:gdLst/>
            <a:ahLst/>
            <a:cxnLst/>
            <a:rect l="l" t="t" r="r" b="b"/>
            <a:pathLst>
              <a:path w="2930525" h="1101089">
                <a:moveTo>
                  <a:pt x="2757334" y="54511"/>
                </a:moveTo>
                <a:lnTo>
                  <a:pt x="0" y="1046226"/>
                </a:lnTo>
                <a:lnTo>
                  <a:pt x="19558" y="1100709"/>
                </a:lnTo>
                <a:lnTo>
                  <a:pt x="2776916" y="108985"/>
                </a:lnTo>
                <a:lnTo>
                  <a:pt x="2757334" y="54511"/>
                </a:lnTo>
                <a:close/>
              </a:path>
              <a:path w="2930525" h="1101089">
                <a:moveTo>
                  <a:pt x="2909828" y="44704"/>
                </a:moveTo>
                <a:lnTo>
                  <a:pt x="2784602" y="44704"/>
                </a:lnTo>
                <a:lnTo>
                  <a:pt x="2804160" y="99187"/>
                </a:lnTo>
                <a:lnTo>
                  <a:pt x="2776916" y="108985"/>
                </a:lnTo>
                <a:lnTo>
                  <a:pt x="2796540" y="163576"/>
                </a:lnTo>
                <a:lnTo>
                  <a:pt x="2909828" y="44704"/>
                </a:lnTo>
                <a:close/>
              </a:path>
              <a:path w="2930525" h="1101089">
                <a:moveTo>
                  <a:pt x="2784602" y="44704"/>
                </a:moveTo>
                <a:lnTo>
                  <a:pt x="2757334" y="54511"/>
                </a:lnTo>
                <a:lnTo>
                  <a:pt x="2776916" y="108985"/>
                </a:lnTo>
                <a:lnTo>
                  <a:pt x="2804160" y="99187"/>
                </a:lnTo>
                <a:lnTo>
                  <a:pt x="2784602" y="44704"/>
                </a:lnTo>
                <a:close/>
              </a:path>
              <a:path w="2930525" h="1101089">
                <a:moveTo>
                  <a:pt x="2737739" y="0"/>
                </a:moveTo>
                <a:lnTo>
                  <a:pt x="2757334" y="54511"/>
                </a:lnTo>
                <a:lnTo>
                  <a:pt x="2784602" y="44704"/>
                </a:lnTo>
                <a:lnTo>
                  <a:pt x="2909828" y="44704"/>
                </a:lnTo>
                <a:lnTo>
                  <a:pt x="2930525" y="22987"/>
                </a:lnTo>
                <a:lnTo>
                  <a:pt x="2737739" y="0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99411" y="4082688"/>
            <a:ext cx="239242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latin typeface="Trebuchet MS"/>
                <a:cs typeface="Trebuchet MS"/>
              </a:rPr>
              <a:t>Who </a:t>
            </a:r>
            <a:r>
              <a:rPr sz="1600" spc="-40" dirty="0">
                <a:latin typeface="Trebuchet MS"/>
                <a:cs typeface="Trebuchet MS"/>
              </a:rPr>
              <a:t>is 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u="sng" spc="-5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www.</a:t>
            </a:r>
            <a:r>
              <a:rPr lang="en-SG" sz="1600" u="sng" spc="-5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covenant</a:t>
            </a:r>
            <a:r>
              <a:rPr sz="1600" u="sng" spc="-5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.</a:t>
            </a:r>
            <a:r>
              <a:rPr lang="en-SG" sz="1600" u="sng" spc="-50" dirty="0" err="1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cagip</a:t>
            </a:r>
            <a:r>
              <a:rPr lang="en-SG" sz="1600" u="sng" spc="-5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.</a:t>
            </a:r>
            <a:r>
              <a:rPr sz="1600" u="sng" spc="-5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co</a:t>
            </a:r>
            <a:r>
              <a:rPr lang="en-SG" sz="1600" u="sng" spc="-5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m</a:t>
            </a:r>
            <a:r>
              <a:rPr sz="1600" spc="75" dirty="0">
                <a:latin typeface="Trebuchet MS"/>
                <a:cs typeface="Trebuchet MS"/>
              </a:rPr>
              <a:t>?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61305" y="4235069"/>
            <a:ext cx="1890395" cy="836930"/>
          </a:xfrm>
          <a:custGeom>
            <a:avLst/>
            <a:gdLst/>
            <a:ahLst/>
            <a:cxnLst/>
            <a:rect l="l" t="t" r="r" b="b"/>
            <a:pathLst>
              <a:path w="1890395" h="836929">
                <a:moveTo>
                  <a:pt x="12700" y="683641"/>
                </a:moveTo>
                <a:lnTo>
                  <a:pt x="0" y="688467"/>
                </a:lnTo>
                <a:lnTo>
                  <a:pt x="55753" y="836676"/>
                </a:lnTo>
                <a:lnTo>
                  <a:pt x="68326" y="831977"/>
                </a:lnTo>
                <a:lnTo>
                  <a:pt x="42037" y="761746"/>
                </a:lnTo>
                <a:lnTo>
                  <a:pt x="72134" y="750443"/>
                </a:lnTo>
                <a:lnTo>
                  <a:pt x="37719" y="750443"/>
                </a:lnTo>
                <a:lnTo>
                  <a:pt x="12700" y="683641"/>
                </a:lnTo>
                <a:close/>
              </a:path>
              <a:path w="1890395" h="836929">
                <a:moveTo>
                  <a:pt x="143700" y="728980"/>
                </a:moveTo>
                <a:lnTo>
                  <a:pt x="129286" y="728980"/>
                </a:lnTo>
                <a:lnTo>
                  <a:pt x="155702" y="799211"/>
                </a:lnTo>
                <a:lnTo>
                  <a:pt x="168275" y="794512"/>
                </a:lnTo>
                <a:lnTo>
                  <a:pt x="143700" y="728980"/>
                </a:lnTo>
                <a:close/>
              </a:path>
              <a:path w="1890395" h="836929">
                <a:moveTo>
                  <a:pt x="202802" y="630682"/>
                </a:moveTo>
                <a:lnTo>
                  <a:pt x="188341" y="630682"/>
                </a:lnTo>
                <a:lnTo>
                  <a:pt x="239776" y="767715"/>
                </a:lnTo>
                <a:lnTo>
                  <a:pt x="252349" y="762889"/>
                </a:lnTo>
                <a:lnTo>
                  <a:pt x="202802" y="630682"/>
                </a:lnTo>
                <a:close/>
              </a:path>
              <a:path w="1890395" h="836929">
                <a:moveTo>
                  <a:pt x="112649" y="646176"/>
                </a:moveTo>
                <a:lnTo>
                  <a:pt x="99949" y="650875"/>
                </a:lnTo>
                <a:lnTo>
                  <a:pt x="125095" y="717677"/>
                </a:lnTo>
                <a:lnTo>
                  <a:pt x="37719" y="750443"/>
                </a:lnTo>
                <a:lnTo>
                  <a:pt x="72134" y="750443"/>
                </a:lnTo>
                <a:lnTo>
                  <a:pt x="129286" y="728980"/>
                </a:lnTo>
                <a:lnTo>
                  <a:pt x="143700" y="728980"/>
                </a:lnTo>
                <a:lnTo>
                  <a:pt x="112649" y="646176"/>
                </a:lnTo>
                <a:close/>
              </a:path>
              <a:path w="1890395" h="836929">
                <a:moveTo>
                  <a:pt x="245999" y="596138"/>
                </a:moveTo>
                <a:lnTo>
                  <a:pt x="134874" y="637794"/>
                </a:lnTo>
                <a:lnTo>
                  <a:pt x="139065" y="649097"/>
                </a:lnTo>
                <a:lnTo>
                  <a:pt x="188341" y="630682"/>
                </a:lnTo>
                <a:lnTo>
                  <a:pt x="202802" y="630682"/>
                </a:lnTo>
                <a:lnTo>
                  <a:pt x="201041" y="625983"/>
                </a:lnTo>
                <a:lnTo>
                  <a:pt x="250190" y="607441"/>
                </a:lnTo>
                <a:lnTo>
                  <a:pt x="245999" y="596138"/>
                </a:lnTo>
                <a:close/>
              </a:path>
              <a:path w="1890395" h="836929">
                <a:moveTo>
                  <a:pt x="321170" y="586232"/>
                </a:moveTo>
                <a:lnTo>
                  <a:pt x="306832" y="586232"/>
                </a:lnTo>
                <a:lnTo>
                  <a:pt x="358140" y="723265"/>
                </a:lnTo>
                <a:lnTo>
                  <a:pt x="370840" y="718439"/>
                </a:lnTo>
                <a:lnTo>
                  <a:pt x="321170" y="586232"/>
                </a:lnTo>
                <a:close/>
              </a:path>
              <a:path w="1890395" h="836929">
                <a:moveTo>
                  <a:pt x="364363" y="551688"/>
                </a:moveTo>
                <a:lnTo>
                  <a:pt x="253238" y="593344"/>
                </a:lnTo>
                <a:lnTo>
                  <a:pt x="257556" y="604774"/>
                </a:lnTo>
                <a:lnTo>
                  <a:pt x="306832" y="586232"/>
                </a:lnTo>
                <a:lnTo>
                  <a:pt x="321170" y="586232"/>
                </a:lnTo>
                <a:lnTo>
                  <a:pt x="319405" y="581533"/>
                </a:lnTo>
                <a:lnTo>
                  <a:pt x="368681" y="562991"/>
                </a:lnTo>
                <a:lnTo>
                  <a:pt x="364363" y="551688"/>
                </a:lnTo>
                <a:close/>
              </a:path>
              <a:path w="1890395" h="836929">
                <a:moveTo>
                  <a:pt x="457215" y="520239"/>
                </a:moveTo>
                <a:lnTo>
                  <a:pt x="447776" y="521249"/>
                </a:lnTo>
                <a:lnTo>
                  <a:pt x="437896" y="524129"/>
                </a:lnTo>
                <a:lnTo>
                  <a:pt x="386715" y="543306"/>
                </a:lnTo>
                <a:lnTo>
                  <a:pt x="442341" y="691642"/>
                </a:lnTo>
                <a:lnTo>
                  <a:pt x="454533" y="687070"/>
                </a:lnTo>
                <a:lnTo>
                  <a:pt x="431927" y="626745"/>
                </a:lnTo>
                <a:lnTo>
                  <a:pt x="462440" y="615315"/>
                </a:lnTo>
                <a:lnTo>
                  <a:pt x="427609" y="615315"/>
                </a:lnTo>
                <a:lnTo>
                  <a:pt x="403098" y="550037"/>
                </a:lnTo>
                <a:lnTo>
                  <a:pt x="441706" y="535559"/>
                </a:lnTo>
                <a:lnTo>
                  <a:pt x="456322" y="532439"/>
                </a:lnTo>
                <a:lnTo>
                  <a:pt x="486842" y="532439"/>
                </a:lnTo>
                <a:lnTo>
                  <a:pt x="482516" y="528449"/>
                </a:lnTo>
                <a:lnTo>
                  <a:pt x="474726" y="523875"/>
                </a:lnTo>
                <a:lnTo>
                  <a:pt x="466203" y="521110"/>
                </a:lnTo>
                <a:lnTo>
                  <a:pt x="457215" y="520239"/>
                </a:lnTo>
                <a:close/>
              </a:path>
              <a:path w="1890395" h="836929">
                <a:moveTo>
                  <a:pt x="486842" y="532439"/>
                </a:moveTo>
                <a:lnTo>
                  <a:pt x="456322" y="532439"/>
                </a:lnTo>
                <a:lnTo>
                  <a:pt x="468534" y="534892"/>
                </a:lnTo>
                <a:lnTo>
                  <a:pt x="478317" y="542917"/>
                </a:lnTo>
                <a:lnTo>
                  <a:pt x="485648" y="556514"/>
                </a:lnTo>
                <a:lnTo>
                  <a:pt x="489005" y="571440"/>
                </a:lnTo>
                <a:lnTo>
                  <a:pt x="486886" y="583819"/>
                </a:lnTo>
                <a:lnTo>
                  <a:pt x="479290" y="593625"/>
                </a:lnTo>
                <a:lnTo>
                  <a:pt x="466217" y="600837"/>
                </a:lnTo>
                <a:lnTo>
                  <a:pt x="427609" y="615315"/>
                </a:lnTo>
                <a:lnTo>
                  <a:pt x="462440" y="615315"/>
                </a:lnTo>
                <a:lnTo>
                  <a:pt x="498856" y="587883"/>
                </a:lnTo>
                <a:lnTo>
                  <a:pt x="502634" y="570563"/>
                </a:lnTo>
                <a:lnTo>
                  <a:pt x="501749" y="561218"/>
                </a:lnTo>
                <a:lnTo>
                  <a:pt x="498983" y="551434"/>
                </a:lnTo>
                <a:lnTo>
                  <a:pt x="494621" y="542216"/>
                </a:lnTo>
                <a:lnTo>
                  <a:pt x="489140" y="534558"/>
                </a:lnTo>
                <a:lnTo>
                  <a:pt x="486842" y="532439"/>
                </a:lnTo>
                <a:close/>
              </a:path>
              <a:path w="1890395" h="836929">
                <a:moveTo>
                  <a:pt x="665958" y="441936"/>
                </a:moveTo>
                <a:lnTo>
                  <a:pt x="618845" y="455656"/>
                </a:lnTo>
                <a:lnTo>
                  <a:pt x="589788" y="487553"/>
                </a:lnTo>
                <a:lnTo>
                  <a:pt x="585295" y="516588"/>
                </a:lnTo>
                <a:lnTo>
                  <a:pt x="587662" y="533148"/>
                </a:lnTo>
                <a:lnTo>
                  <a:pt x="593090" y="551053"/>
                </a:lnTo>
                <a:lnTo>
                  <a:pt x="610021" y="582668"/>
                </a:lnTo>
                <a:lnTo>
                  <a:pt x="632174" y="601424"/>
                </a:lnTo>
                <a:lnTo>
                  <a:pt x="659634" y="607363"/>
                </a:lnTo>
                <a:lnTo>
                  <a:pt x="692404" y="600456"/>
                </a:lnTo>
                <a:lnTo>
                  <a:pt x="704173" y="595431"/>
                </a:lnTo>
                <a:lnTo>
                  <a:pt x="706620" y="594058"/>
                </a:lnTo>
                <a:lnTo>
                  <a:pt x="662305" y="594058"/>
                </a:lnTo>
                <a:lnTo>
                  <a:pt x="650255" y="593187"/>
                </a:lnTo>
                <a:lnTo>
                  <a:pt x="613745" y="562996"/>
                </a:lnTo>
                <a:lnTo>
                  <a:pt x="598424" y="514350"/>
                </a:lnTo>
                <a:lnTo>
                  <a:pt x="598852" y="502015"/>
                </a:lnTo>
                <a:lnTo>
                  <a:pt x="626445" y="465855"/>
                </a:lnTo>
                <a:lnTo>
                  <a:pt x="658241" y="454914"/>
                </a:lnTo>
                <a:lnTo>
                  <a:pt x="664337" y="453771"/>
                </a:lnTo>
                <a:lnTo>
                  <a:pt x="671957" y="453136"/>
                </a:lnTo>
                <a:lnTo>
                  <a:pt x="680974" y="452882"/>
                </a:lnTo>
                <a:lnTo>
                  <a:pt x="676910" y="441960"/>
                </a:lnTo>
                <a:lnTo>
                  <a:pt x="665958" y="441936"/>
                </a:lnTo>
                <a:close/>
              </a:path>
              <a:path w="1890395" h="836929">
                <a:moveTo>
                  <a:pt x="713180" y="523621"/>
                </a:moveTo>
                <a:lnTo>
                  <a:pt x="698754" y="523621"/>
                </a:lnTo>
                <a:lnTo>
                  <a:pt x="717423" y="573278"/>
                </a:lnTo>
                <a:lnTo>
                  <a:pt x="711584" y="577399"/>
                </a:lnTo>
                <a:lnTo>
                  <a:pt x="675592" y="592286"/>
                </a:lnTo>
                <a:lnTo>
                  <a:pt x="662305" y="594058"/>
                </a:lnTo>
                <a:lnTo>
                  <a:pt x="706620" y="594058"/>
                </a:lnTo>
                <a:lnTo>
                  <a:pt x="714740" y="589502"/>
                </a:lnTo>
                <a:lnTo>
                  <a:pt x="724159" y="582650"/>
                </a:lnTo>
                <a:lnTo>
                  <a:pt x="732409" y="574929"/>
                </a:lnTo>
                <a:lnTo>
                  <a:pt x="713180" y="523621"/>
                </a:lnTo>
                <a:close/>
              </a:path>
              <a:path w="1890395" h="836929">
                <a:moveTo>
                  <a:pt x="800989" y="387858"/>
                </a:moveTo>
                <a:lnTo>
                  <a:pt x="713486" y="420751"/>
                </a:lnTo>
                <a:lnTo>
                  <a:pt x="769112" y="568960"/>
                </a:lnTo>
                <a:lnTo>
                  <a:pt x="811846" y="552958"/>
                </a:lnTo>
                <a:lnTo>
                  <a:pt x="777494" y="552958"/>
                </a:lnTo>
                <a:lnTo>
                  <a:pt x="755015" y="493268"/>
                </a:lnTo>
                <a:lnTo>
                  <a:pt x="785454" y="481838"/>
                </a:lnTo>
                <a:lnTo>
                  <a:pt x="750824" y="481838"/>
                </a:lnTo>
                <a:lnTo>
                  <a:pt x="730377" y="427355"/>
                </a:lnTo>
                <a:lnTo>
                  <a:pt x="805180" y="399161"/>
                </a:lnTo>
                <a:lnTo>
                  <a:pt x="800989" y="387858"/>
                </a:lnTo>
                <a:close/>
              </a:path>
              <a:path w="1890395" h="836929">
                <a:moveTo>
                  <a:pt x="852424" y="524764"/>
                </a:moveTo>
                <a:lnTo>
                  <a:pt x="777494" y="552958"/>
                </a:lnTo>
                <a:lnTo>
                  <a:pt x="811846" y="552958"/>
                </a:lnTo>
                <a:lnTo>
                  <a:pt x="856615" y="536194"/>
                </a:lnTo>
                <a:lnTo>
                  <a:pt x="852424" y="524764"/>
                </a:lnTo>
                <a:close/>
              </a:path>
              <a:path w="1890395" h="836929">
                <a:moveTo>
                  <a:pt x="707136" y="507492"/>
                </a:moveTo>
                <a:lnTo>
                  <a:pt x="656463" y="526542"/>
                </a:lnTo>
                <a:lnTo>
                  <a:pt x="660654" y="537972"/>
                </a:lnTo>
                <a:lnTo>
                  <a:pt x="698754" y="523621"/>
                </a:lnTo>
                <a:lnTo>
                  <a:pt x="713180" y="523621"/>
                </a:lnTo>
                <a:lnTo>
                  <a:pt x="707136" y="507492"/>
                </a:lnTo>
                <a:close/>
              </a:path>
              <a:path w="1890395" h="836929">
                <a:moveTo>
                  <a:pt x="883395" y="375285"/>
                </a:moveTo>
                <a:lnTo>
                  <a:pt x="868934" y="375285"/>
                </a:lnTo>
                <a:lnTo>
                  <a:pt x="920369" y="512191"/>
                </a:lnTo>
                <a:lnTo>
                  <a:pt x="932942" y="507492"/>
                </a:lnTo>
                <a:lnTo>
                  <a:pt x="883395" y="375285"/>
                </a:lnTo>
                <a:close/>
              </a:path>
              <a:path w="1890395" h="836929">
                <a:moveTo>
                  <a:pt x="815086" y="457835"/>
                </a:moveTo>
                <a:lnTo>
                  <a:pt x="750824" y="481838"/>
                </a:lnTo>
                <a:lnTo>
                  <a:pt x="785454" y="481838"/>
                </a:lnTo>
                <a:lnTo>
                  <a:pt x="819277" y="469138"/>
                </a:lnTo>
                <a:lnTo>
                  <a:pt x="815086" y="457835"/>
                </a:lnTo>
                <a:close/>
              </a:path>
              <a:path w="1890395" h="836929">
                <a:moveTo>
                  <a:pt x="926592" y="340741"/>
                </a:moveTo>
                <a:lnTo>
                  <a:pt x="815467" y="382397"/>
                </a:lnTo>
                <a:lnTo>
                  <a:pt x="819785" y="393700"/>
                </a:lnTo>
                <a:lnTo>
                  <a:pt x="868934" y="375285"/>
                </a:lnTo>
                <a:lnTo>
                  <a:pt x="883395" y="375285"/>
                </a:lnTo>
                <a:lnTo>
                  <a:pt x="881634" y="370586"/>
                </a:lnTo>
                <a:lnTo>
                  <a:pt x="930783" y="352044"/>
                </a:lnTo>
                <a:lnTo>
                  <a:pt x="926592" y="340741"/>
                </a:lnTo>
                <a:close/>
              </a:path>
              <a:path w="1890395" h="836929">
                <a:moveTo>
                  <a:pt x="1095905" y="300101"/>
                </a:moveTo>
                <a:lnTo>
                  <a:pt x="1069086" y="300101"/>
                </a:lnTo>
                <a:lnTo>
                  <a:pt x="1083310" y="305943"/>
                </a:lnTo>
                <a:lnTo>
                  <a:pt x="1088517" y="311658"/>
                </a:lnTo>
                <a:lnTo>
                  <a:pt x="1091979" y="321028"/>
                </a:lnTo>
                <a:lnTo>
                  <a:pt x="1094232" y="326771"/>
                </a:lnTo>
                <a:lnTo>
                  <a:pt x="1094994" y="334391"/>
                </a:lnTo>
                <a:lnTo>
                  <a:pt x="1084199" y="379095"/>
                </a:lnTo>
                <a:lnTo>
                  <a:pt x="1064803" y="427208"/>
                </a:lnTo>
                <a:lnTo>
                  <a:pt x="1055370" y="449072"/>
                </a:lnTo>
                <a:lnTo>
                  <a:pt x="1059434" y="459994"/>
                </a:lnTo>
                <a:lnTo>
                  <a:pt x="1104436" y="443103"/>
                </a:lnTo>
                <a:lnTo>
                  <a:pt x="1070229" y="443103"/>
                </a:lnTo>
                <a:lnTo>
                  <a:pt x="1078682" y="424243"/>
                </a:lnTo>
                <a:lnTo>
                  <a:pt x="1096899" y="380238"/>
                </a:lnTo>
                <a:lnTo>
                  <a:pt x="1107440" y="342138"/>
                </a:lnTo>
                <a:lnTo>
                  <a:pt x="1107965" y="334847"/>
                </a:lnTo>
                <a:lnTo>
                  <a:pt x="1107646" y="327818"/>
                </a:lnTo>
                <a:lnTo>
                  <a:pt x="1106493" y="321028"/>
                </a:lnTo>
                <a:lnTo>
                  <a:pt x="1104519" y="314452"/>
                </a:lnTo>
                <a:lnTo>
                  <a:pt x="1100659" y="306474"/>
                </a:lnTo>
                <a:lnTo>
                  <a:pt x="1095905" y="300101"/>
                </a:lnTo>
                <a:close/>
              </a:path>
              <a:path w="1890395" h="836929">
                <a:moveTo>
                  <a:pt x="1148969" y="413512"/>
                </a:moveTo>
                <a:lnTo>
                  <a:pt x="1070229" y="443103"/>
                </a:lnTo>
                <a:lnTo>
                  <a:pt x="1104436" y="443103"/>
                </a:lnTo>
                <a:lnTo>
                  <a:pt x="1153160" y="424815"/>
                </a:lnTo>
                <a:lnTo>
                  <a:pt x="1148969" y="413512"/>
                </a:lnTo>
                <a:close/>
              </a:path>
              <a:path w="1890395" h="836929">
                <a:moveTo>
                  <a:pt x="1198721" y="240792"/>
                </a:moveTo>
                <a:lnTo>
                  <a:pt x="1153477" y="257794"/>
                </a:lnTo>
                <a:lnTo>
                  <a:pt x="1141044" y="294171"/>
                </a:lnTo>
                <a:lnTo>
                  <a:pt x="1141758" y="306959"/>
                </a:lnTo>
                <a:lnTo>
                  <a:pt x="1158420" y="358985"/>
                </a:lnTo>
                <a:lnTo>
                  <a:pt x="1185799" y="393954"/>
                </a:lnTo>
                <a:lnTo>
                  <a:pt x="1207801" y="402431"/>
                </a:lnTo>
                <a:lnTo>
                  <a:pt x="1219731" y="402169"/>
                </a:lnTo>
                <a:lnTo>
                  <a:pt x="1232281" y="398907"/>
                </a:lnTo>
                <a:lnTo>
                  <a:pt x="1243901" y="393120"/>
                </a:lnTo>
                <a:lnTo>
                  <a:pt x="1247766" y="389890"/>
                </a:lnTo>
                <a:lnTo>
                  <a:pt x="1208897" y="389890"/>
                </a:lnTo>
                <a:lnTo>
                  <a:pt x="1200191" y="387457"/>
                </a:lnTo>
                <a:lnTo>
                  <a:pt x="1170180" y="352038"/>
                </a:lnTo>
                <a:lnTo>
                  <a:pt x="1155320" y="306959"/>
                </a:lnTo>
                <a:lnTo>
                  <a:pt x="1154021" y="294171"/>
                </a:lnTo>
                <a:lnTo>
                  <a:pt x="1154811" y="283337"/>
                </a:lnTo>
                <a:lnTo>
                  <a:pt x="1188372" y="253376"/>
                </a:lnTo>
                <a:lnTo>
                  <a:pt x="1225170" y="253376"/>
                </a:lnTo>
                <a:lnTo>
                  <a:pt x="1220724" y="249428"/>
                </a:lnTo>
                <a:lnTo>
                  <a:pt x="1210032" y="243597"/>
                </a:lnTo>
                <a:lnTo>
                  <a:pt x="1198721" y="240792"/>
                </a:lnTo>
                <a:close/>
              </a:path>
              <a:path w="1890395" h="836929">
                <a:moveTo>
                  <a:pt x="1225170" y="253376"/>
                </a:moveTo>
                <a:lnTo>
                  <a:pt x="1188372" y="253376"/>
                </a:lnTo>
                <a:lnTo>
                  <a:pt x="1197625" y="253396"/>
                </a:lnTo>
                <a:lnTo>
                  <a:pt x="1206331" y="255940"/>
                </a:lnTo>
                <a:lnTo>
                  <a:pt x="1236473" y="291592"/>
                </a:lnTo>
                <a:lnTo>
                  <a:pt x="1251426" y="336931"/>
                </a:lnTo>
                <a:lnTo>
                  <a:pt x="1252593" y="349357"/>
                </a:lnTo>
                <a:lnTo>
                  <a:pt x="1251712" y="360045"/>
                </a:lnTo>
                <a:lnTo>
                  <a:pt x="1218150" y="389846"/>
                </a:lnTo>
                <a:lnTo>
                  <a:pt x="1208897" y="389890"/>
                </a:lnTo>
                <a:lnTo>
                  <a:pt x="1247766" y="389890"/>
                </a:lnTo>
                <a:lnTo>
                  <a:pt x="1253045" y="385476"/>
                </a:lnTo>
                <a:lnTo>
                  <a:pt x="1259713" y="375975"/>
                </a:lnTo>
                <a:lnTo>
                  <a:pt x="1263904" y="364617"/>
                </a:lnTo>
                <a:lnTo>
                  <a:pt x="1265614" y="352038"/>
                </a:lnTo>
                <a:lnTo>
                  <a:pt x="1265579" y="349357"/>
                </a:lnTo>
                <a:lnTo>
                  <a:pt x="1255776" y="302133"/>
                </a:lnTo>
                <a:lnTo>
                  <a:pt x="1230701" y="258288"/>
                </a:lnTo>
                <a:lnTo>
                  <a:pt x="1225170" y="253376"/>
                </a:lnTo>
                <a:close/>
              </a:path>
              <a:path w="1890395" h="836929">
                <a:moveTo>
                  <a:pt x="1066450" y="287829"/>
                </a:moveTo>
                <a:lnTo>
                  <a:pt x="1028207" y="303593"/>
                </a:lnTo>
                <a:lnTo>
                  <a:pt x="1012571" y="322834"/>
                </a:lnTo>
                <a:lnTo>
                  <a:pt x="1017143" y="334772"/>
                </a:lnTo>
                <a:lnTo>
                  <a:pt x="1025332" y="323820"/>
                </a:lnTo>
                <a:lnTo>
                  <a:pt x="1033891" y="314975"/>
                </a:lnTo>
                <a:lnTo>
                  <a:pt x="1042806" y="308250"/>
                </a:lnTo>
                <a:lnTo>
                  <a:pt x="1052068" y="303657"/>
                </a:lnTo>
                <a:lnTo>
                  <a:pt x="1061085" y="300228"/>
                </a:lnTo>
                <a:lnTo>
                  <a:pt x="1069086" y="300101"/>
                </a:lnTo>
                <a:lnTo>
                  <a:pt x="1095905" y="300101"/>
                </a:lnTo>
                <a:lnTo>
                  <a:pt x="1095740" y="299878"/>
                </a:lnTo>
                <a:lnTo>
                  <a:pt x="1089749" y="294663"/>
                </a:lnTo>
                <a:lnTo>
                  <a:pt x="1082675" y="290830"/>
                </a:lnTo>
                <a:lnTo>
                  <a:pt x="1074765" y="288502"/>
                </a:lnTo>
                <a:lnTo>
                  <a:pt x="1066450" y="287829"/>
                </a:lnTo>
                <a:close/>
              </a:path>
              <a:path w="1890395" h="836929">
                <a:moveTo>
                  <a:pt x="1324324" y="193675"/>
                </a:moveTo>
                <a:lnTo>
                  <a:pt x="1279080" y="210677"/>
                </a:lnTo>
                <a:lnTo>
                  <a:pt x="1266563" y="244461"/>
                </a:lnTo>
                <a:lnTo>
                  <a:pt x="1266627" y="247054"/>
                </a:lnTo>
                <a:lnTo>
                  <a:pt x="1276477" y="294386"/>
                </a:lnTo>
                <a:lnTo>
                  <a:pt x="1301444" y="338070"/>
                </a:lnTo>
                <a:lnTo>
                  <a:pt x="1333388" y="355314"/>
                </a:lnTo>
                <a:lnTo>
                  <a:pt x="1345281" y="355052"/>
                </a:lnTo>
                <a:lnTo>
                  <a:pt x="1357757" y="351790"/>
                </a:lnTo>
                <a:lnTo>
                  <a:pt x="1369397" y="346003"/>
                </a:lnTo>
                <a:lnTo>
                  <a:pt x="1373299" y="342757"/>
                </a:lnTo>
                <a:lnTo>
                  <a:pt x="1334484" y="342757"/>
                </a:lnTo>
                <a:lnTo>
                  <a:pt x="1325792" y="340286"/>
                </a:lnTo>
                <a:lnTo>
                  <a:pt x="1295783" y="304919"/>
                </a:lnTo>
                <a:lnTo>
                  <a:pt x="1280810" y="259556"/>
                </a:lnTo>
                <a:lnTo>
                  <a:pt x="1279606" y="247054"/>
                </a:lnTo>
                <a:lnTo>
                  <a:pt x="1280414" y="236220"/>
                </a:lnTo>
                <a:lnTo>
                  <a:pt x="1313975" y="206259"/>
                </a:lnTo>
                <a:lnTo>
                  <a:pt x="1350773" y="206259"/>
                </a:lnTo>
                <a:lnTo>
                  <a:pt x="1346327" y="202311"/>
                </a:lnTo>
                <a:lnTo>
                  <a:pt x="1335635" y="196480"/>
                </a:lnTo>
                <a:lnTo>
                  <a:pt x="1324324" y="193675"/>
                </a:lnTo>
                <a:close/>
              </a:path>
              <a:path w="1890395" h="836929">
                <a:moveTo>
                  <a:pt x="1350773" y="206259"/>
                </a:moveTo>
                <a:lnTo>
                  <a:pt x="1313975" y="206259"/>
                </a:lnTo>
                <a:lnTo>
                  <a:pt x="1323228" y="206279"/>
                </a:lnTo>
                <a:lnTo>
                  <a:pt x="1331934" y="208823"/>
                </a:lnTo>
                <a:lnTo>
                  <a:pt x="1362053" y="244461"/>
                </a:lnTo>
                <a:lnTo>
                  <a:pt x="1376934" y="289814"/>
                </a:lnTo>
                <a:lnTo>
                  <a:pt x="1378124" y="302240"/>
                </a:lnTo>
                <a:lnTo>
                  <a:pt x="1377315" y="312928"/>
                </a:lnTo>
                <a:lnTo>
                  <a:pt x="1343699" y="342727"/>
                </a:lnTo>
                <a:lnTo>
                  <a:pt x="1334484" y="342757"/>
                </a:lnTo>
                <a:lnTo>
                  <a:pt x="1373299" y="342757"/>
                </a:lnTo>
                <a:lnTo>
                  <a:pt x="1378585" y="338359"/>
                </a:lnTo>
                <a:lnTo>
                  <a:pt x="1385296" y="328858"/>
                </a:lnTo>
                <a:lnTo>
                  <a:pt x="1389507" y="317500"/>
                </a:lnTo>
                <a:lnTo>
                  <a:pt x="1391200" y="304919"/>
                </a:lnTo>
                <a:lnTo>
                  <a:pt x="1391160" y="302240"/>
                </a:lnTo>
                <a:lnTo>
                  <a:pt x="1381379" y="255016"/>
                </a:lnTo>
                <a:lnTo>
                  <a:pt x="1356304" y="211171"/>
                </a:lnTo>
                <a:lnTo>
                  <a:pt x="1350773" y="206259"/>
                </a:lnTo>
                <a:close/>
              </a:path>
              <a:path w="1890395" h="836929">
                <a:moveTo>
                  <a:pt x="1440942" y="296672"/>
                </a:moveTo>
                <a:lnTo>
                  <a:pt x="1438275" y="296672"/>
                </a:lnTo>
                <a:lnTo>
                  <a:pt x="1435354" y="297688"/>
                </a:lnTo>
                <a:lnTo>
                  <a:pt x="1432560" y="298831"/>
                </a:lnTo>
                <a:lnTo>
                  <a:pt x="1430528" y="300609"/>
                </a:lnTo>
                <a:lnTo>
                  <a:pt x="1429512" y="303149"/>
                </a:lnTo>
                <a:lnTo>
                  <a:pt x="1428369" y="305689"/>
                </a:lnTo>
                <a:lnTo>
                  <a:pt x="1428369" y="308356"/>
                </a:lnTo>
                <a:lnTo>
                  <a:pt x="1429512" y="311404"/>
                </a:lnTo>
                <a:lnTo>
                  <a:pt x="1430528" y="314325"/>
                </a:lnTo>
                <a:lnTo>
                  <a:pt x="1432306" y="316230"/>
                </a:lnTo>
                <a:lnTo>
                  <a:pt x="1434846" y="317500"/>
                </a:lnTo>
                <a:lnTo>
                  <a:pt x="1437386" y="318643"/>
                </a:lnTo>
                <a:lnTo>
                  <a:pt x="1440053" y="318770"/>
                </a:lnTo>
                <a:lnTo>
                  <a:pt x="1442847" y="317627"/>
                </a:lnTo>
                <a:lnTo>
                  <a:pt x="1445641" y="316611"/>
                </a:lnTo>
                <a:lnTo>
                  <a:pt x="1447673" y="314833"/>
                </a:lnTo>
                <a:lnTo>
                  <a:pt x="1448816" y="312293"/>
                </a:lnTo>
                <a:lnTo>
                  <a:pt x="1449832" y="309753"/>
                </a:lnTo>
                <a:lnTo>
                  <a:pt x="1449832" y="307086"/>
                </a:lnTo>
                <a:lnTo>
                  <a:pt x="1448816" y="304165"/>
                </a:lnTo>
                <a:lnTo>
                  <a:pt x="1447673" y="301244"/>
                </a:lnTo>
                <a:lnTo>
                  <a:pt x="1445895" y="299085"/>
                </a:lnTo>
                <a:lnTo>
                  <a:pt x="1443355" y="297942"/>
                </a:lnTo>
                <a:lnTo>
                  <a:pt x="1440942" y="296672"/>
                </a:lnTo>
                <a:close/>
              </a:path>
              <a:path w="1890395" h="836929">
                <a:moveTo>
                  <a:pt x="1498838" y="146431"/>
                </a:moveTo>
                <a:lnTo>
                  <a:pt x="1484630" y="146431"/>
                </a:lnTo>
                <a:lnTo>
                  <a:pt x="1535303" y="281432"/>
                </a:lnTo>
                <a:lnTo>
                  <a:pt x="1547749" y="276860"/>
                </a:lnTo>
                <a:lnTo>
                  <a:pt x="1498838" y="146431"/>
                </a:lnTo>
                <a:close/>
              </a:path>
              <a:path w="1890395" h="836929">
                <a:moveTo>
                  <a:pt x="1492123" y="128524"/>
                </a:moveTo>
                <a:lnTo>
                  <a:pt x="1479677" y="133096"/>
                </a:lnTo>
                <a:lnTo>
                  <a:pt x="1443736" y="170815"/>
                </a:lnTo>
                <a:lnTo>
                  <a:pt x="1447800" y="181483"/>
                </a:lnTo>
                <a:lnTo>
                  <a:pt x="1484630" y="146431"/>
                </a:lnTo>
                <a:lnTo>
                  <a:pt x="1498838" y="146431"/>
                </a:lnTo>
                <a:lnTo>
                  <a:pt x="1492123" y="128524"/>
                </a:lnTo>
                <a:close/>
              </a:path>
              <a:path w="1890395" h="836929">
                <a:moveTo>
                  <a:pt x="1612138" y="232410"/>
                </a:moveTo>
                <a:lnTo>
                  <a:pt x="1609471" y="232410"/>
                </a:lnTo>
                <a:lnTo>
                  <a:pt x="1606550" y="233426"/>
                </a:lnTo>
                <a:lnTo>
                  <a:pt x="1603756" y="234569"/>
                </a:lnTo>
                <a:lnTo>
                  <a:pt x="1601724" y="236347"/>
                </a:lnTo>
                <a:lnTo>
                  <a:pt x="1600708" y="238887"/>
                </a:lnTo>
                <a:lnTo>
                  <a:pt x="1599565" y="241427"/>
                </a:lnTo>
                <a:lnTo>
                  <a:pt x="1599565" y="244094"/>
                </a:lnTo>
                <a:lnTo>
                  <a:pt x="1600708" y="247142"/>
                </a:lnTo>
                <a:lnTo>
                  <a:pt x="1611249" y="254508"/>
                </a:lnTo>
                <a:lnTo>
                  <a:pt x="1614043" y="253365"/>
                </a:lnTo>
                <a:lnTo>
                  <a:pt x="1616964" y="252349"/>
                </a:lnTo>
                <a:lnTo>
                  <a:pt x="1618869" y="250571"/>
                </a:lnTo>
                <a:lnTo>
                  <a:pt x="1620012" y="248031"/>
                </a:lnTo>
                <a:lnTo>
                  <a:pt x="1621028" y="245491"/>
                </a:lnTo>
                <a:lnTo>
                  <a:pt x="1621028" y="242824"/>
                </a:lnTo>
                <a:lnTo>
                  <a:pt x="1620012" y="239903"/>
                </a:lnTo>
                <a:lnTo>
                  <a:pt x="1618869" y="236982"/>
                </a:lnTo>
                <a:lnTo>
                  <a:pt x="1617091" y="234823"/>
                </a:lnTo>
                <a:lnTo>
                  <a:pt x="1614551" y="233680"/>
                </a:lnTo>
                <a:lnTo>
                  <a:pt x="1612138" y="232410"/>
                </a:lnTo>
                <a:close/>
              </a:path>
              <a:path w="1890395" h="836929">
                <a:moveTo>
                  <a:pt x="1670034" y="82169"/>
                </a:moveTo>
                <a:lnTo>
                  <a:pt x="1655826" y="82169"/>
                </a:lnTo>
                <a:lnTo>
                  <a:pt x="1706499" y="217170"/>
                </a:lnTo>
                <a:lnTo>
                  <a:pt x="1718945" y="212598"/>
                </a:lnTo>
                <a:lnTo>
                  <a:pt x="1670034" y="82169"/>
                </a:lnTo>
                <a:close/>
              </a:path>
              <a:path w="1890395" h="836929">
                <a:moveTo>
                  <a:pt x="1663319" y="64262"/>
                </a:moveTo>
                <a:lnTo>
                  <a:pt x="1650873" y="68834"/>
                </a:lnTo>
                <a:lnTo>
                  <a:pt x="1614932" y="106553"/>
                </a:lnTo>
                <a:lnTo>
                  <a:pt x="1618996" y="117221"/>
                </a:lnTo>
                <a:lnTo>
                  <a:pt x="1655826" y="82169"/>
                </a:lnTo>
                <a:lnTo>
                  <a:pt x="1670034" y="82169"/>
                </a:lnTo>
                <a:lnTo>
                  <a:pt x="1663319" y="64262"/>
                </a:lnTo>
                <a:close/>
              </a:path>
              <a:path w="1890395" h="836929">
                <a:moveTo>
                  <a:pt x="1780667" y="168148"/>
                </a:moveTo>
                <a:lnTo>
                  <a:pt x="1777873" y="169164"/>
                </a:lnTo>
                <a:lnTo>
                  <a:pt x="1774952" y="170307"/>
                </a:lnTo>
                <a:lnTo>
                  <a:pt x="1773047" y="172085"/>
                </a:lnTo>
                <a:lnTo>
                  <a:pt x="1770761" y="177165"/>
                </a:lnTo>
                <a:lnTo>
                  <a:pt x="1770888" y="179959"/>
                </a:lnTo>
                <a:lnTo>
                  <a:pt x="1782445" y="190246"/>
                </a:lnTo>
                <a:lnTo>
                  <a:pt x="1785239" y="189103"/>
                </a:lnTo>
                <a:lnTo>
                  <a:pt x="1788160" y="188087"/>
                </a:lnTo>
                <a:lnTo>
                  <a:pt x="1790065" y="186309"/>
                </a:lnTo>
                <a:lnTo>
                  <a:pt x="1791208" y="183769"/>
                </a:lnTo>
                <a:lnTo>
                  <a:pt x="1792224" y="181229"/>
                </a:lnTo>
                <a:lnTo>
                  <a:pt x="1792351" y="178562"/>
                </a:lnTo>
                <a:lnTo>
                  <a:pt x="1790065" y="172720"/>
                </a:lnTo>
                <a:lnTo>
                  <a:pt x="1788287" y="170561"/>
                </a:lnTo>
                <a:lnTo>
                  <a:pt x="1785874" y="169418"/>
                </a:lnTo>
                <a:lnTo>
                  <a:pt x="1783334" y="168275"/>
                </a:lnTo>
                <a:lnTo>
                  <a:pt x="1780667" y="168148"/>
                </a:lnTo>
                <a:close/>
              </a:path>
              <a:path w="1890395" h="836929">
                <a:moveTo>
                  <a:pt x="1841230" y="17907"/>
                </a:moveTo>
                <a:lnTo>
                  <a:pt x="1827022" y="17907"/>
                </a:lnTo>
                <a:lnTo>
                  <a:pt x="1877822" y="152908"/>
                </a:lnTo>
                <a:lnTo>
                  <a:pt x="1890141" y="148336"/>
                </a:lnTo>
                <a:lnTo>
                  <a:pt x="1841230" y="17907"/>
                </a:lnTo>
                <a:close/>
              </a:path>
              <a:path w="1890395" h="836929">
                <a:moveTo>
                  <a:pt x="1834515" y="0"/>
                </a:moveTo>
                <a:lnTo>
                  <a:pt x="1822069" y="4699"/>
                </a:lnTo>
                <a:lnTo>
                  <a:pt x="1786128" y="42291"/>
                </a:lnTo>
                <a:lnTo>
                  <a:pt x="1790192" y="52959"/>
                </a:lnTo>
                <a:lnTo>
                  <a:pt x="1827022" y="17907"/>
                </a:lnTo>
                <a:lnTo>
                  <a:pt x="1841230" y="17907"/>
                </a:lnTo>
                <a:lnTo>
                  <a:pt x="1834515" y="0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5703" y="1857883"/>
            <a:ext cx="5056507" cy="42732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4831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Amazon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-20" dirty="0">
                <a:solidFill>
                  <a:schemeClr val="tx1"/>
                </a:solidFill>
              </a:rPr>
              <a:t>Elastic</a:t>
            </a:r>
            <a:r>
              <a:rPr sz="2800" spc="-90" dirty="0">
                <a:solidFill>
                  <a:schemeClr val="tx1"/>
                </a:solidFill>
              </a:rPr>
              <a:t> </a:t>
            </a:r>
            <a:r>
              <a:rPr sz="2800" spc="60" dirty="0">
                <a:solidFill>
                  <a:schemeClr val="tx1"/>
                </a:solidFill>
              </a:rPr>
              <a:t>Load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Balancer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1536" y="1857883"/>
            <a:ext cx="5349875" cy="1413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15" dirty="0">
                <a:latin typeface="Trebuchet MS"/>
                <a:cs typeface="Trebuchet MS"/>
              </a:rPr>
              <a:t>Balancing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connections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for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different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servers.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Trebuchet MS"/>
                <a:cs typeface="Trebuchet MS"/>
              </a:rPr>
              <a:t>Ensures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high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service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availability.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20" dirty="0">
                <a:latin typeface="Trebuchet MS"/>
                <a:cs typeface="Trebuchet MS"/>
              </a:rPr>
              <a:t>Usually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used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in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conjunction</a:t>
            </a:r>
            <a:r>
              <a:rPr sz="1800" spc="-40" dirty="0">
                <a:latin typeface="Trebuchet MS"/>
                <a:cs typeface="Trebuchet MS"/>
              </a:rPr>
              <a:t> with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EC2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Auto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Scaling.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5626" y="1380489"/>
            <a:ext cx="9385300" cy="2446655"/>
            <a:chOff x="1325626" y="1380489"/>
            <a:chExt cx="9385300" cy="2446655"/>
          </a:xfrm>
        </p:grpSpPr>
        <p:sp>
          <p:nvSpPr>
            <p:cNvPr id="3" name="object 3"/>
            <p:cNvSpPr/>
            <p:nvPr/>
          </p:nvSpPr>
          <p:spPr>
            <a:xfrm>
              <a:off x="1331976" y="1386839"/>
              <a:ext cx="9372600" cy="2433955"/>
            </a:xfrm>
            <a:custGeom>
              <a:avLst/>
              <a:gdLst/>
              <a:ahLst/>
              <a:cxnLst/>
              <a:rect l="l" t="t" r="r" b="b"/>
              <a:pathLst>
                <a:path w="9372600" h="2433954">
                  <a:moveTo>
                    <a:pt x="8966962" y="0"/>
                  </a:moveTo>
                  <a:lnTo>
                    <a:pt x="405638" y="0"/>
                  </a:lnTo>
                  <a:lnTo>
                    <a:pt x="358331" y="2729"/>
                  </a:lnTo>
                  <a:lnTo>
                    <a:pt x="312628" y="10713"/>
                  </a:lnTo>
                  <a:lnTo>
                    <a:pt x="268832" y="23648"/>
                  </a:lnTo>
                  <a:lnTo>
                    <a:pt x="227248" y="41229"/>
                  </a:lnTo>
                  <a:lnTo>
                    <a:pt x="188180" y="63152"/>
                  </a:lnTo>
                  <a:lnTo>
                    <a:pt x="151931" y="89114"/>
                  </a:lnTo>
                  <a:lnTo>
                    <a:pt x="118808" y="118808"/>
                  </a:lnTo>
                  <a:lnTo>
                    <a:pt x="89114" y="151931"/>
                  </a:lnTo>
                  <a:lnTo>
                    <a:pt x="63152" y="188180"/>
                  </a:lnTo>
                  <a:lnTo>
                    <a:pt x="41229" y="227248"/>
                  </a:lnTo>
                  <a:lnTo>
                    <a:pt x="23648" y="268832"/>
                  </a:lnTo>
                  <a:lnTo>
                    <a:pt x="10713" y="312628"/>
                  </a:lnTo>
                  <a:lnTo>
                    <a:pt x="2729" y="358331"/>
                  </a:lnTo>
                  <a:lnTo>
                    <a:pt x="0" y="405638"/>
                  </a:lnTo>
                  <a:lnTo>
                    <a:pt x="0" y="2028190"/>
                  </a:lnTo>
                  <a:lnTo>
                    <a:pt x="2729" y="2075496"/>
                  </a:lnTo>
                  <a:lnTo>
                    <a:pt x="10713" y="2121199"/>
                  </a:lnTo>
                  <a:lnTo>
                    <a:pt x="23648" y="2164995"/>
                  </a:lnTo>
                  <a:lnTo>
                    <a:pt x="41229" y="2206579"/>
                  </a:lnTo>
                  <a:lnTo>
                    <a:pt x="63152" y="2245647"/>
                  </a:lnTo>
                  <a:lnTo>
                    <a:pt x="89114" y="2281896"/>
                  </a:lnTo>
                  <a:lnTo>
                    <a:pt x="118808" y="2315019"/>
                  </a:lnTo>
                  <a:lnTo>
                    <a:pt x="151931" y="2344714"/>
                  </a:lnTo>
                  <a:lnTo>
                    <a:pt x="188180" y="2370675"/>
                  </a:lnTo>
                  <a:lnTo>
                    <a:pt x="227248" y="2392598"/>
                  </a:lnTo>
                  <a:lnTo>
                    <a:pt x="268832" y="2410179"/>
                  </a:lnTo>
                  <a:lnTo>
                    <a:pt x="312628" y="2423114"/>
                  </a:lnTo>
                  <a:lnTo>
                    <a:pt x="358331" y="2431099"/>
                  </a:lnTo>
                  <a:lnTo>
                    <a:pt x="405638" y="2433828"/>
                  </a:lnTo>
                  <a:lnTo>
                    <a:pt x="8966962" y="2433828"/>
                  </a:lnTo>
                  <a:lnTo>
                    <a:pt x="9014268" y="2431099"/>
                  </a:lnTo>
                  <a:lnTo>
                    <a:pt x="9059971" y="2423114"/>
                  </a:lnTo>
                  <a:lnTo>
                    <a:pt x="9103767" y="2410179"/>
                  </a:lnTo>
                  <a:lnTo>
                    <a:pt x="9145351" y="2392598"/>
                  </a:lnTo>
                  <a:lnTo>
                    <a:pt x="9184420" y="2370675"/>
                  </a:lnTo>
                  <a:lnTo>
                    <a:pt x="9220668" y="2344714"/>
                  </a:lnTo>
                  <a:lnTo>
                    <a:pt x="9253791" y="2315019"/>
                  </a:lnTo>
                  <a:lnTo>
                    <a:pt x="9283486" y="2281896"/>
                  </a:lnTo>
                  <a:lnTo>
                    <a:pt x="9309447" y="2245647"/>
                  </a:lnTo>
                  <a:lnTo>
                    <a:pt x="9331370" y="2206579"/>
                  </a:lnTo>
                  <a:lnTo>
                    <a:pt x="9348952" y="2164995"/>
                  </a:lnTo>
                  <a:lnTo>
                    <a:pt x="9361886" y="2121199"/>
                  </a:lnTo>
                  <a:lnTo>
                    <a:pt x="9369871" y="2075496"/>
                  </a:lnTo>
                  <a:lnTo>
                    <a:pt x="9372600" y="2028190"/>
                  </a:lnTo>
                  <a:lnTo>
                    <a:pt x="9372600" y="405638"/>
                  </a:lnTo>
                  <a:lnTo>
                    <a:pt x="9369871" y="358331"/>
                  </a:lnTo>
                  <a:lnTo>
                    <a:pt x="9361886" y="312628"/>
                  </a:lnTo>
                  <a:lnTo>
                    <a:pt x="9348952" y="268832"/>
                  </a:lnTo>
                  <a:lnTo>
                    <a:pt x="9331370" y="227248"/>
                  </a:lnTo>
                  <a:lnTo>
                    <a:pt x="9309447" y="188180"/>
                  </a:lnTo>
                  <a:lnTo>
                    <a:pt x="9283486" y="151931"/>
                  </a:lnTo>
                  <a:lnTo>
                    <a:pt x="9253791" y="118808"/>
                  </a:lnTo>
                  <a:lnTo>
                    <a:pt x="9220668" y="89114"/>
                  </a:lnTo>
                  <a:lnTo>
                    <a:pt x="9184420" y="63152"/>
                  </a:lnTo>
                  <a:lnTo>
                    <a:pt x="9145351" y="41229"/>
                  </a:lnTo>
                  <a:lnTo>
                    <a:pt x="9103767" y="23648"/>
                  </a:lnTo>
                  <a:lnTo>
                    <a:pt x="9059971" y="10713"/>
                  </a:lnTo>
                  <a:lnTo>
                    <a:pt x="9014268" y="2729"/>
                  </a:lnTo>
                  <a:lnTo>
                    <a:pt x="89669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31976" y="1386839"/>
              <a:ext cx="9372600" cy="2433955"/>
            </a:xfrm>
            <a:custGeom>
              <a:avLst/>
              <a:gdLst/>
              <a:ahLst/>
              <a:cxnLst/>
              <a:rect l="l" t="t" r="r" b="b"/>
              <a:pathLst>
                <a:path w="9372600" h="2433954">
                  <a:moveTo>
                    <a:pt x="0" y="405638"/>
                  </a:moveTo>
                  <a:lnTo>
                    <a:pt x="2729" y="358331"/>
                  </a:lnTo>
                  <a:lnTo>
                    <a:pt x="10713" y="312628"/>
                  </a:lnTo>
                  <a:lnTo>
                    <a:pt x="23648" y="268832"/>
                  </a:lnTo>
                  <a:lnTo>
                    <a:pt x="41229" y="227248"/>
                  </a:lnTo>
                  <a:lnTo>
                    <a:pt x="63152" y="188180"/>
                  </a:lnTo>
                  <a:lnTo>
                    <a:pt x="89114" y="151931"/>
                  </a:lnTo>
                  <a:lnTo>
                    <a:pt x="118808" y="118808"/>
                  </a:lnTo>
                  <a:lnTo>
                    <a:pt x="151931" y="89114"/>
                  </a:lnTo>
                  <a:lnTo>
                    <a:pt x="188180" y="63152"/>
                  </a:lnTo>
                  <a:lnTo>
                    <a:pt x="227248" y="41229"/>
                  </a:lnTo>
                  <a:lnTo>
                    <a:pt x="268832" y="23648"/>
                  </a:lnTo>
                  <a:lnTo>
                    <a:pt x="312628" y="10713"/>
                  </a:lnTo>
                  <a:lnTo>
                    <a:pt x="358331" y="2729"/>
                  </a:lnTo>
                  <a:lnTo>
                    <a:pt x="405638" y="0"/>
                  </a:lnTo>
                  <a:lnTo>
                    <a:pt x="8966962" y="0"/>
                  </a:lnTo>
                  <a:lnTo>
                    <a:pt x="9014268" y="2729"/>
                  </a:lnTo>
                  <a:lnTo>
                    <a:pt x="9059971" y="10713"/>
                  </a:lnTo>
                  <a:lnTo>
                    <a:pt x="9103767" y="23648"/>
                  </a:lnTo>
                  <a:lnTo>
                    <a:pt x="9145351" y="41229"/>
                  </a:lnTo>
                  <a:lnTo>
                    <a:pt x="9184420" y="63152"/>
                  </a:lnTo>
                  <a:lnTo>
                    <a:pt x="9220668" y="89114"/>
                  </a:lnTo>
                  <a:lnTo>
                    <a:pt x="9253791" y="118808"/>
                  </a:lnTo>
                  <a:lnTo>
                    <a:pt x="9283486" y="151931"/>
                  </a:lnTo>
                  <a:lnTo>
                    <a:pt x="9309447" y="188180"/>
                  </a:lnTo>
                  <a:lnTo>
                    <a:pt x="9331370" y="227248"/>
                  </a:lnTo>
                  <a:lnTo>
                    <a:pt x="9348952" y="268832"/>
                  </a:lnTo>
                  <a:lnTo>
                    <a:pt x="9361886" y="312628"/>
                  </a:lnTo>
                  <a:lnTo>
                    <a:pt x="9369871" y="358331"/>
                  </a:lnTo>
                  <a:lnTo>
                    <a:pt x="9372600" y="405638"/>
                  </a:lnTo>
                  <a:lnTo>
                    <a:pt x="9372600" y="2028190"/>
                  </a:lnTo>
                  <a:lnTo>
                    <a:pt x="9369871" y="2075496"/>
                  </a:lnTo>
                  <a:lnTo>
                    <a:pt x="9361886" y="2121199"/>
                  </a:lnTo>
                  <a:lnTo>
                    <a:pt x="9348952" y="2164995"/>
                  </a:lnTo>
                  <a:lnTo>
                    <a:pt x="9331370" y="2206579"/>
                  </a:lnTo>
                  <a:lnTo>
                    <a:pt x="9309447" y="2245647"/>
                  </a:lnTo>
                  <a:lnTo>
                    <a:pt x="9283486" y="2281896"/>
                  </a:lnTo>
                  <a:lnTo>
                    <a:pt x="9253791" y="2315019"/>
                  </a:lnTo>
                  <a:lnTo>
                    <a:pt x="9220668" y="2344714"/>
                  </a:lnTo>
                  <a:lnTo>
                    <a:pt x="9184420" y="2370675"/>
                  </a:lnTo>
                  <a:lnTo>
                    <a:pt x="9145351" y="2392598"/>
                  </a:lnTo>
                  <a:lnTo>
                    <a:pt x="9103767" y="2410179"/>
                  </a:lnTo>
                  <a:lnTo>
                    <a:pt x="9059971" y="2423114"/>
                  </a:lnTo>
                  <a:lnTo>
                    <a:pt x="9014268" y="2431099"/>
                  </a:lnTo>
                  <a:lnTo>
                    <a:pt x="8966962" y="2433828"/>
                  </a:lnTo>
                  <a:lnTo>
                    <a:pt x="405638" y="2433828"/>
                  </a:lnTo>
                  <a:lnTo>
                    <a:pt x="358331" y="2431099"/>
                  </a:lnTo>
                  <a:lnTo>
                    <a:pt x="312628" y="2423114"/>
                  </a:lnTo>
                  <a:lnTo>
                    <a:pt x="268832" y="2410179"/>
                  </a:lnTo>
                  <a:lnTo>
                    <a:pt x="227248" y="2392598"/>
                  </a:lnTo>
                  <a:lnTo>
                    <a:pt x="188180" y="2370675"/>
                  </a:lnTo>
                  <a:lnTo>
                    <a:pt x="151931" y="2344714"/>
                  </a:lnTo>
                  <a:lnTo>
                    <a:pt x="118808" y="2315019"/>
                  </a:lnTo>
                  <a:lnTo>
                    <a:pt x="89114" y="2281896"/>
                  </a:lnTo>
                  <a:lnTo>
                    <a:pt x="63152" y="2245647"/>
                  </a:lnTo>
                  <a:lnTo>
                    <a:pt x="41229" y="2206579"/>
                  </a:lnTo>
                  <a:lnTo>
                    <a:pt x="23648" y="2164995"/>
                  </a:lnTo>
                  <a:lnTo>
                    <a:pt x="10713" y="2121199"/>
                  </a:lnTo>
                  <a:lnTo>
                    <a:pt x="2729" y="2075496"/>
                  </a:lnTo>
                  <a:lnTo>
                    <a:pt x="0" y="2028190"/>
                  </a:lnTo>
                  <a:lnTo>
                    <a:pt x="0" y="405638"/>
                  </a:lnTo>
                  <a:close/>
                </a:path>
              </a:pathLst>
            </a:custGeom>
            <a:ln w="1219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4378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VPC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365" dirty="0">
                <a:solidFill>
                  <a:schemeClr val="tx1"/>
                </a:solidFill>
              </a:rPr>
              <a:t>–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Virtual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-10" dirty="0">
                <a:solidFill>
                  <a:schemeClr val="tx1"/>
                </a:solidFill>
              </a:rPr>
              <a:t>Private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spc="50" dirty="0">
                <a:solidFill>
                  <a:schemeClr val="tx1"/>
                </a:solidFill>
              </a:rPr>
              <a:t>Cloud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8124" y="3980811"/>
            <a:ext cx="7873365" cy="2248693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latin typeface="Trebuchet MS"/>
                <a:cs typeface="Trebuchet MS"/>
              </a:rPr>
              <a:t>Provision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a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logically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isolated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section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of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the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135" dirty="0">
                <a:latin typeface="Trebuchet MS"/>
                <a:cs typeface="Trebuchet MS"/>
              </a:rPr>
              <a:t>AWS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cloud</a:t>
            </a: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latin typeface="Trebuchet MS"/>
                <a:cs typeface="Trebuchet MS"/>
              </a:rPr>
              <a:t>Control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your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virtual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networking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environment</a:t>
            </a:r>
          </a:p>
          <a:p>
            <a:pPr marL="698500" lvl="1" indent="-229235">
              <a:lnSpc>
                <a:spcPct val="100000"/>
              </a:lnSpc>
              <a:spcBef>
                <a:spcPts val="540"/>
              </a:spcBef>
              <a:buFont typeface="Wingdings"/>
              <a:buChar char=""/>
              <a:tabLst>
                <a:tab pos="699135" algn="l"/>
              </a:tabLst>
            </a:pPr>
            <a:r>
              <a:rPr sz="2000" spc="10" dirty="0">
                <a:latin typeface="Trebuchet MS"/>
                <a:cs typeface="Trebuchet MS"/>
              </a:rPr>
              <a:t>Networking</a:t>
            </a:r>
            <a:endParaRPr sz="2000" dirty="0">
              <a:latin typeface="Trebuchet MS"/>
              <a:cs typeface="Trebuchet MS"/>
            </a:endParaRPr>
          </a:p>
          <a:p>
            <a:pPr marL="698500" lvl="1" indent="-229235">
              <a:lnSpc>
                <a:spcPct val="100000"/>
              </a:lnSpc>
              <a:spcBef>
                <a:spcPts val="540"/>
              </a:spcBef>
              <a:buFont typeface="Wingdings"/>
              <a:buChar char=""/>
              <a:tabLst>
                <a:tab pos="699135" algn="l"/>
              </a:tabLst>
            </a:pPr>
            <a:r>
              <a:rPr sz="2000" spc="-25" dirty="0">
                <a:latin typeface="Trebuchet MS"/>
                <a:cs typeface="Trebuchet MS"/>
              </a:rPr>
              <a:t>Security</a:t>
            </a:r>
            <a:endParaRPr sz="20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spc="5" dirty="0">
                <a:latin typeface="Trebuchet MS"/>
                <a:cs typeface="Trebuchet MS"/>
              </a:rPr>
              <a:t>Connect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to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your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on-premises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network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via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VPN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or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Direct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Connect</a:t>
            </a:r>
            <a:endParaRPr sz="20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latin typeface="Trebuchet MS"/>
                <a:cs typeface="Trebuchet MS"/>
              </a:rPr>
              <a:t>Control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if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and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how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your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instances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access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the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Internet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536" y="1210055"/>
            <a:ext cx="975360" cy="9753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1863" y="2094737"/>
            <a:ext cx="770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Amazon  VPC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56460" y="1610867"/>
            <a:ext cx="3549650" cy="2074545"/>
          </a:xfrm>
          <a:custGeom>
            <a:avLst/>
            <a:gdLst/>
            <a:ahLst/>
            <a:cxnLst/>
            <a:rect l="l" t="t" r="r" b="b"/>
            <a:pathLst>
              <a:path w="3549650" h="2074545">
                <a:moveTo>
                  <a:pt x="3203702" y="0"/>
                </a:moveTo>
                <a:lnTo>
                  <a:pt x="345694" y="0"/>
                </a:lnTo>
                <a:lnTo>
                  <a:pt x="298793" y="3156"/>
                </a:lnTo>
                <a:lnTo>
                  <a:pt x="253808" y="12351"/>
                </a:lnTo>
                <a:lnTo>
                  <a:pt x="211151" y="27172"/>
                </a:lnTo>
                <a:lnTo>
                  <a:pt x="171233" y="47206"/>
                </a:lnTo>
                <a:lnTo>
                  <a:pt x="134467" y="72042"/>
                </a:lnTo>
                <a:lnTo>
                  <a:pt x="101266" y="101266"/>
                </a:lnTo>
                <a:lnTo>
                  <a:pt x="72042" y="134467"/>
                </a:lnTo>
                <a:lnTo>
                  <a:pt x="47206" y="171233"/>
                </a:lnTo>
                <a:lnTo>
                  <a:pt x="27172" y="211151"/>
                </a:lnTo>
                <a:lnTo>
                  <a:pt x="12351" y="253808"/>
                </a:lnTo>
                <a:lnTo>
                  <a:pt x="3156" y="298793"/>
                </a:lnTo>
                <a:lnTo>
                  <a:pt x="0" y="345694"/>
                </a:lnTo>
                <a:lnTo>
                  <a:pt x="0" y="1728470"/>
                </a:lnTo>
                <a:lnTo>
                  <a:pt x="3156" y="1775370"/>
                </a:lnTo>
                <a:lnTo>
                  <a:pt x="12351" y="1820355"/>
                </a:lnTo>
                <a:lnTo>
                  <a:pt x="27172" y="1863012"/>
                </a:lnTo>
                <a:lnTo>
                  <a:pt x="47206" y="1902930"/>
                </a:lnTo>
                <a:lnTo>
                  <a:pt x="72042" y="1939696"/>
                </a:lnTo>
                <a:lnTo>
                  <a:pt x="101266" y="1972897"/>
                </a:lnTo>
                <a:lnTo>
                  <a:pt x="134467" y="2002122"/>
                </a:lnTo>
                <a:lnTo>
                  <a:pt x="171233" y="2026957"/>
                </a:lnTo>
                <a:lnTo>
                  <a:pt x="211151" y="2046991"/>
                </a:lnTo>
                <a:lnTo>
                  <a:pt x="253808" y="2061812"/>
                </a:lnTo>
                <a:lnTo>
                  <a:pt x="298793" y="2071007"/>
                </a:lnTo>
                <a:lnTo>
                  <a:pt x="345694" y="2074164"/>
                </a:lnTo>
                <a:lnTo>
                  <a:pt x="3203702" y="2074164"/>
                </a:lnTo>
                <a:lnTo>
                  <a:pt x="3250602" y="2071007"/>
                </a:lnTo>
                <a:lnTo>
                  <a:pt x="3295587" y="2061812"/>
                </a:lnTo>
                <a:lnTo>
                  <a:pt x="3338244" y="2046991"/>
                </a:lnTo>
                <a:lnTo>
                  <a:pt x="3378162" y="2026957"/>
                </a:lnTo>
                <a:lnTo>
                  <a:pt x="3414928" y="2002122"/>
                </a:lnTo>
                <a:lnTo>
                  <a:pt x="3448129" y="1972897"/>
                </a:lnTo>
                <a:lnTo>
                  <a:pt x="3477354" y="1939696"/>
                </a:lnTo>
                <a:lnTo>
                  <a:pt x="3502189" y="1902930"/>
                </a:lnTo>
                <a:lnTo>
                  <a:pt x="3522224" y="1863012"/>
                </a:lnTo>
                <a:lnTo>
                  <a:pt x="3537044" y="1820355"/>
                </a:lnTo>
                <a:lnTo>
                  <a:pt x="3546239" y="1775370"/>
                </a:lnTo>
                <a:lnTo>
                  <a:pt x="3549396" y="1728470"/>
                </a:lnTo>
                <a:lnTo>
                  <a:pt x="3549396" y="345694"/>
                </a:lnTo>
                <a:lnTo>
                  <a:pt x="3546239" y="298793"/>
                </a:lnTo>
                <a:lnTo>
                  <a:pt x="3537044" y="253808"/>
                </a:lnTo>
                <a:lnTo>
                  <a:pt x="3522224" y="211151"/>
                </a:lnTo>
                <a:lnTo>
                  <a:pt x="3502189" y="171233"/>
                </a:lnTo>
                <a:lnTo>
                  <a:pt x="3477354" y="134467"/>
                </a:lnTo>
                <a:lnTo>
                  <a:pt x="3448129" y="101266"/>
                </a:lnTo>
                <a:lnTo>
                  <a:pt x="3414928" y="72042"/>
                </a:lnTo>
                <a:lnTo>
                  <a:pt x="3378162" y="47206"/>
                </a:lnTo>
                <a:lnTo>
                  <a:pt x="3338244" y="27172"/>
                </a:lnTo>
                <a:lnTo>
                  <a:pt x="3295587" y="12351"/>
                </a:lnTo>
                <a:lnTo>
                  <a:pt x="3250602" y="3156"/>
                </a:lnTo>
                <a:lnTo>
                  <a:pt x="3203702" y="0"/>
                </a:lnTo>
                <a:close/>
              </a:path>
            </a:pathLst>
          </a:custGeom>
          <a:solidFill>
            <a:srgbClr val="FEE2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3817" y="1625853"/>
            <a:ext cx="544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Trebuchet MS"/>
                <a:cs typeface="Trebuchet MS"/>
              </a:rPr>
              <a:t>A</a:t>
            </a:r>
            <a:r>
              <a:rPr sz="1800" spc="30" dirty="0">
                <a:latin typeface="Trebuchet MS"/>
                <a:cs typeface="Trebuchet MS"/>
              </a:rPr>
              <a:t>Z_1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99488" y="1226822"/>
            <a:ext cx="2578735" cy="2018030"/>
            <a:chOff x="1999488" y="1226822"/>
            <a:chExt cx="2578735" cy="201803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7019" y="2401824"/>
              <a:ext cx="853439" cy="8427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4655" y="2401824"/>
              <a:ext cx="853439" cy="8427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99488" y="1226822"/>
              <a:ext cx="1605280" cy="338455"/>
            </a:xfrm>
            <a:custGeom>
              <a:avLst/>
              <a:gdLst/>
              <a:ahLst/>
              <a:cxnLst/>
              <a:rect l="l" t="t" r="r" b="b"/>
              <a:pathLst>
                <a:path w="1605279" h="338455">
                  <a:moveTo>
                    <a:pt x="1604772" y="0"/>
                  </a:moveTo>
                  <a:lnTo>
                    <a:pt x="0" y="0"/>
                  </a:lnTo>
                  <a:lnTo>
                    <a:pt x="0" y="338325"/>
                  </a:lnTo>
                  <a:lnTo>
                    <a:pt x="1604772" y="338325"/>
                  </a:lnTo>
                  <a:lnTo>
                    <a:pt x="1604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77973" y="1245869"/>
            <a:ext cx="14306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rebuchet MS"/>
                <a:cs typeface="Trebuchet MS"/>
              </a:rPr>
              <a:t>192.168.0.0/16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8613" y="3249548"/>
            <a:ext cx="10845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rebuchet MS"/>
                <a:cs typeface="Trebuchet MS"/>
              </a:rPr>
              <a:t>192.168.1.5/24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95448" y="3249548"/>
            <a:ext cx="10845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rebuchet MS"/>
                <a:cs typeface="Trebuchet MS"/>
              </a:rPr>
              <a:t>192.168.1.6/24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941820" y="1609343"/>
            <a:ext cx="3549650" cy="2074545"/>
            <a:chOff x="6941820" y="1609343"/>
            <a:chExt cx="3549650" cy="2074545"/>
          </a:xfrm>
        </p:grpSpPr>
        <p:sp>
          <p:nvSpPr>
            <p:cNvPr id="19" name="object 19"/>
            <p:cNvSpPr/>
            <p:nvPr/>
          </p:nvSpPr>
          <p:spPr>
            <a:xfrm>
              <a:off x="6941820" y="1609343"/>
              <a:ext cx="3549650" cy="2074545"/>
            </a:xfrm>
            <a:custGeom>
              <a:avLst/>
              <a:gdLst/>
              <a:ahLst/>
              <a:cxnLst/>
              <a:rect l="l" t="t" r="r" b="b"/>
              <a:pathLst>
                <a:path w="3549650" h="2074545">
                  <a:moveTo>
                    <a:pt x="3203702" y="0"/>
                  </a:moveTo>
                  <a:lnTo>
                    <a:pt x="345694" y="0"/>
                  </a:lnTo>
                  <a:lnTo>
                    <a:pt x="298793" y="3156"/>
                  </a:lnTo>
                  <a:lnTo>
                    <a:pt x="253808" y="12351"/>
                  </a:lnTo>
                  <a:lnTo>
                    <a:pt x="211151" y="27172"/>
                  </a:lnTo>
                  <a:lnTo>
                    <a:pt x="171233" y="47206"/>
                  </a:lnTo>
                  <a:lnTo>
                    <a:pt x="134467" y="72042"/>
                  </a:lnTo>
                  <a:lnTo>
                    <a:pt x="101266" y="101266"/>
                  </a:lnTo>
                  <a:lnTo>
                    <a:pt x="72042" y="134467"/>
                  </a:lnTo>
                  <a:lnTo>
                    <a:pt x="47206" y="171233"/>
                  </a:lnTo>
                  <a:lnTo>
                    <a:pt x="27172" y="211151"/>
                  </a:lnTo>
                  <a:lnTo>
                    <a:pt x="12351" y="253808"/>
                  </a:lnTo>
                  <a:lnTo>
                    <a:pt x="3156" y="298793"/>
                  </a:lnTo>
                  <a:lnTo>
                    <a:pt x="0" y="345694"/>
                  </a:lnTo>
                  <a:lnTo>
                    <a:pt x="0" y="1728470"/>
                  </a:lnTo>
                  <a:lnTo>
                    <a:pt x="3156" y="1775370"/>
                  </a:lnTo>
                  <a:lnTo>
                    <a:pt x="12351" y="1820355"/>
                  </a:lnTo>
                  <a:lnTo>
                    <a:pt x="27172" y="1863012"/>
                  </a:lnTo>
                  <a:lnTo>
                    <a:pt x="47206" y="1902930"/>
                  </a:lnTo>
                  <a:lnTo>
                    <a:pt x="72042" y="1939696"/>
                  </a:lnTo>
                  <a:lnTo>
                    <a:pt x="101266" y="1972897"/>
                  </a:lnTo>
                  <a:lnTo>
                    <a:pt x="134467" y="2002122"/>
                  </a:lnTo>
                  <a:lnTo>
                    <a:pt x="171233" y="2026957"/>
                  </a:lnTo>
                  <a:lnTo>
                    <a:pt x="211151" y="2046991"/>
                  </a:lnTo>
                  <a:lnTo>
                    <a:pt x="253808" y="2061812"/>
                  </a:lnTo>
                  <a:lnTo>
                    <a:pt x="298793" y="2071007"/>
                  </a:lnTo>
                  <a:lnTo>
                    <a:pt x="345694" y="2074164"/>
                  </a:lnTo>
                  <a:lnTo>
                    <a:pt x="3203702" y="2074164"/>
                  </a:lnTo>
                  <a:lnTo>
                    <a:pt x="3250602" y="2071007"/>
                  </a:lnTo>
                  <a:lnTo>
                    <a:pt x="3295587" y="2061812"/>
                  </a:lnTo>
                  <a:lnTo>
                    <a:pt x="3338244" y="2046991"/>
                  </a:lnTo>
                  <a:lnTo>
                    <a:pt x="3378162" y="2026957"/>
                  </a:lnTo>
                  <a:lnTo>
                    <a:pt x="3414928" y="2002122"/>
                  </a:lnTo>
                  <a:lnTo>
                    <a:pt x="3448129" y="1972897"/>
                  </a:lnTo>
                  <a:lnTo>
                    <a:pt x="3477354" y="1939696"/>
                  </a:lnTo>
                  <a:lnTo>
                    <a:pt x="3502189" y="1902930"/>
                  </a:lnTo>
                  <a:lnTo>
                    <a:pt x="3522224" y="1863012"/>
                  </a:lnTo>
                  <a:lnTo>
                    <a:pt x="3537044" y="1820355"/>
                  </a:lnTo>
                  <a:lnTo>
                    <a:pt x="3546239" y="1775370"/>
                  </a:lnTo>
                  <a:lnTo>
                    <a:pt x="3549396" y="1728470"/>
                  </a:lnTo>
                  <a:lnTo>
                    <a:pt x="3549396" y="345694"/>
                  </a:lnTo>
                  <a:lnTo>
                    <a:pt x="3546239" y="298793"/>
                  </a:lnTo>
                  <a:lnTo>
                    <a:pt x="3537044" y="253808"/>
                  </a:lnTo>
                  <a:lnTo>
                    <a:pt x="3522224" y="211151"/>
                  </a:lnTo>
                  <a:lnTo>
                    <a:pt x="3502189" y="171233"/>
                  </a:lnTo>
                  <a:lnTo>
                    <a:pt x="3477354" y="134467"/>
                  </a:lnTo>
                  <a:lnTo>
                    <a:pt x="3448129" y="101266"/>
                  </a:lnTo>
                  <a:lnTo>
                    <a:pt x="3414928" y="72042"/>
                  </a:lnTo>
                  <a:lnTo>
                    <a:pt x="3378162" y="47206"/>
                  </a:lnTo>
                  <a:lnTo>
                    <a:pt x="3338244" y="27172"/>
                  </a:lnTo>
                  <a:lnTo>
                    <a:pt x="3295587" y="12351"/>
                  </a:lnTo>
                  <a:lnTo>
                    <a:pt x="3250602" y="3156"/>
                  </a:lnTo>
                  <a:lnTo>
                    <a:pt x="3203702" y="0"/>
                  </a:lnTo>
                  <a:close/>
                </a:path>
              </a:pathLst>
            </a:custGeom>
            <a:solidFill>
              <a:srgbClr val="FEE2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2380" y="2400300"/>
              <a:ext cx="853440" cy="84277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160514" y="1608531"/>
            <a:ext cx="545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Trebuchet MS"/>
                <a:cs typeface="Trebuchet MS"/>
              </a:rPr>
              <a:t>A</a:t>
            </a:r>
            <a:r>
              <a:rPr sz="1800" spc="30" dirty="0">
                <a:latin typeface="Trebuchet MS"/>
                <a:cs typeface="Trebuchet MS"/>
              </a:rPr>
              <a:t>Z_2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465819" y="2289048"/>
            <a:ext cx="824865" cy="963294"/>
            <a:chOff x="8465819" y="2289048"/>
            <a:chExt cx="824865" cy="963294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4127" y="2289048"/>
              <a:ext cx="646176" cy="9235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5819" y="2692908"/>
              <a:ext cx="582168" cy="55930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233284" y="3288538"/>
            <a:ext cx="10845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rebuchet MS"/>
                <a:cs typeface="Trebuchet MS"/>
              </a:rPr>
              <a:t>192.168.2.5/24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45830" y="3290138"/>
            <a:ext cx="10852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5" dirty="0">
                <a:latin typeface="Trebuchet MS"/>
                <a:cs typeface="Trebuchet MS"/>
              </a:rPr>
              <a:t>1</a:t>
            </a:r>
            <a:r>
              <a:rPr sz="1200" spc="80" dirty="0">
                <a:latin typeface="Trebuchet MS"/>
                <a:cs typeface="Trebuchet MS"/>
              </a:rPr>
              <a:t>9</a:t>
            </a:r>
            <a:r>
              <a:rPr sz="1200" spc="10" dirty="0">
                <a:latin typeface="Trebuchet MS"/>
                <a:cs typeface="Trebuchet MS"/>
              </a:rPr>
              <a:t>2.16</a:t>
            </a:r>
            <a:r>
              <a:rPr sz="1200" spc="-60" dirty="0">
                <a:latin typeface="Trebuchet MS"/>
                <a:cs typeface="Trebuchet MS"/>
              </a:rPr>
              <a:t>8.2</a:t>
            </a:r>
            <a:r>
              <a:rPr sz="1200" spc="-50" dirty="0">
                <a:latin typeface="Trebuchet MS"/>
                <a:cs typeface="Trebuchet MS"/>
              </a:rPr>
              <a:t>.</a:t>
            </a:r>
            <a:r>
              <a:rPr sz="1200" spc="75" dirty="0">
                <a:latin typeface="Trebuchet MS"/>
                <a:cs typeface="Trebuchet MS"/>
              </a:rPr>
              <a:t>6</a:t>
            </a:r>
            <a:r>
              <a:rPr sz="1200" spc="10" dirty="0">
                <a:latin typeface="Trebuchet MS"/>
                <a:cs typeface="Trebuchet MS"/>
              </a:rPr>
              <a:t>/24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771388" y="241380"/>
            <a:ext cx="2418080" cy="1674495"/>
            <a:chOff x="5771388" y="241380"/>
            <a:chExt cx="2418080" cy="167449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1388" y="940308"/>
              <a:ext cx="975360" cy="97536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524244" y="792479"/>
              <a:ext cx="418465" cy="387350"/>
            </a:xfrm>
            <a:custGeom>
              <a:avLst/>
              <a:gdLst/>
              <a:ahLst/>
              <a:cxnLst/>
              <a:rect l="l" t="t" r="r" b="b"/>
              <a:pathLst>
                <a:path w="418465" h="387350">
                  <a:moveTo>
                    <a:pt x="0" y="386969"/>
                  </a:moveTo>
                  <a:lnTo>
                    <a:pt x="418084" y="0"/>
                  </a:lnTo>
                </a:path>
              </a:pathLst>
            </a:custGeom>
            <a:ln w="5791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91691" y="241380"/>
              <a:ext cx="2197735" cy="605155"/>
            </a:xfrm>
            <a:custGeom>
              <a:avLst/>
              <a:gdLst/>
              <a:ahLst/>
              <a:cxnLst/>
              <a:rect l="l" t="t" r="r" b="b"/>
              <a:pathLst>
                <a:path w="2197734" h="605155">
                  <a:moveTo>
                    <a:pt x="1712405" y="0"/>
                  </a:moveTo>
                  <a:lnTo>
                    <a:pt x="1658499" y="1670"/>
                  </a:lnTo>
                  <a:lnTo>
                    <a:pt x="1606601" y="7718"/>
                  </a:lnTo>
                  <a:lnTo>
                    <a:pt x="1558800" y="18078"/>
                  </a:lnTo>
                  <a:lnTo>
                    <a:pt x="1517183" y="32685"/>
                  </a:lnTo>
                  <a:lnTo>
                    <a:pt x="1500741" y="25432"/>
                  </a:lnTo>
                  <a:lnTo>
                    <a:pt x="1461855" y="13307"/>
                  </a:lnTo>
                  <a:lnTo>
                    <a:pt x="1383535" y="1363"/>
                  </a:lnTo>
                  <a:lnTo>
                    <a:pt x="1326119" y="3"/>
                  </a:lnTo>
                  <a:lnTo>
                    <a:pt x="1270438" y="4126"/>
                  </a:lnTo>
                  <a:lnTo>
                    <a:pt x="1219340" y="13381"/>
                  </a:lnTo>
                  <a:lnTo>
                    <a:pt x="1175671" y="27420"/>
                  </a:lnTo>
                  <a:lnTo>
                    <a:pt x="1142279" y="45893"/>
                  </a:lnTo>
                  <a:lnTo>
                    <a:pt x="1127811" y="40944"/>
                  </a:lnTo>
                  <a:lnTo>
                    <a:pt x="1079287" y="28621"/>
                  </a:lnTo>
                  <a:lnTo>
                    <a:pt x="1028419" y="20812"/>
                  </a:lnTo>
                  <a:lnTo>
                    <a:pt x="976046" y="17082"/>
                  </a:lnTo>
                  <a:lnTo>
                    <a:pt x="923640" y="17260"/>
                  </a:lnTo>
                  <a:lnTo>
                    <a:pt x="872674" y="21175"/>
                  </a:lnTo>
                  <a:lnTo>
                    <a:pt x="824619" y="28657"/>
                  </a:lnTo>
                  <a:lnTo>
                    <a:pt x="780946" y="39533"/>
                  </a:lnTo>
                  <a:lnTo>
                    <a:pt x="743129" y="53633"/>
                  </a:lnTo>
                  <a:lnTo>
                    <a:pt x="712638" y="70785"/>
                  </a:lnTo>
                  <a:lnTo>
                    <a:pt x="661036" y="61490"/>
                  </a:lnTo>
                  <a:lnTo>
                    <a:pt x="606434" y="55577"/>
                  </a:lnTo>
                  <a:lnTo>
                    <a:pt x="549975" y="53140"/>
                  </a:lnTo>
                  <a:lnTo>
                    <a:pt x="492801" y="54275"/>
                  </a:lnTo>
                  <a:lnTo>
                    <a:pt x="425198" y="60345"/>
                  </a:lnTo>
                  <a:lnTo>
                    <a:pt x="364051" y="71023"/>
                  </a:lnTo>
                  <a:lnTo>
                    <a:pt x="310542" y="85725"/>
                  </a:lnTo>
                  <a:lnTo>
                    <a:pt x="265852" y="103868"/>
                  </a:lnTo>
                  <a:lnTo>
                    <a:pt x="231164" y="124869"/>
                  </a:lnTo>
                  <a:lnTo>
                    <a:pt x="196518" y="173109"/>
                  </a:lnTo>
                  <a:lnTo>
                    <a:pt x="198923" y="199182"/>
                  </a:lnTo>
                  <a:lnTo>
                    <a:pt x="197145" y="201087"/>
                  </a:lnTo>
                  <a:lnTo>
                    <a:pt x="146317" y="205347"/>
                  </a:lnTo>
                  <a:lnTo>
                    <a:pt x="100181" y="213834"/>
                  </a:lnTo>
                  <a:lnTo>
                    <a:pt x="60521" y="226108"/>
                  </a:lnTo>
                  <a:lnTo>
                    <a:pt x="3580" y="266608"/>
                  </a:lnTo>
                  <a:lnTo>
                    <a:pt x="0" y="292305"/>
                  </a:lnTo>
                  <a:lnTo>
                    <a:pt x="17091" y="316954"/>
                  </a:lnTo>
                  <a:lnTo>
                    <a:pt x="53561" y="338690"/>
                  </a:lnTo>
                  <a:lnTo>
                    <a:pt x="108118" y="355646"/>
                  </a:lnTo>
                  <a:lnTo>
                    <a:pt x="79132" y="370165"/>
                  </a:lnTo>
                  <a:lnTo>
                    <a:pt x="59398" y="386459"/>
                  </a:lnTo>
                  <a:lnTo>
                    <a:pt x="49450" y="403920"/>
                  </a:lnTo>
                  <a:lnTo>
                    <a:pt x="49825" y="421940"/>
                  </a:lnTo>
                  <a:lnTo>
                    <a:pt x="92888" y="462199"/>
                  </a:lnTo>
                  <a:lnTo>
                    <a:pt x="132534" y="477375"/>
                  </a:lnTo>
                  <a:lnTo>
                    <a:pt x="181134" y="488318"/>
                  </a:lnTo>
                  <a:lnTo>
                    <a:pt x="236345" y="494330"/>
                  </a:lnTo>
                  <a:lnTo>
                    <a:pt x="295824" y="494711"/>
                  </a:lnTo>
                  <a:lnTo>
                    <a:pt x="297094" y="495600"/>
                  </a:lnTo>
                  <a:lnTo>
                    <a:pt x="333435" y="515148"/>
                  </a:lnTo>
                  <a:lnTo>
                    <a:pt x="372561" y="530618"/>
                  </a:lnTo>
                  <a:lnTo>
                    <a:pt x="416434" y="543584"/>
                  </a:lnTo>
                  <a:lnTo>
                    <a:pt x="464222" y="553967"/>
                  </a:lnTo>
                  <a:lnTo>
                    <a:pt x="515094" y="561690"/>
                  </a:lnTo>
                  <a:lnTo>
                    <a:pt x="568218" y="566674"/>
                  </a:lnTo>
                  <a:lnTo>
                    <a:pt x="622761" y="568842"/>
                  </a:lnTo>
                  <a:lnTo>
                    <a:pt x="677892" y="568117"/>
                  </a:lnTo>
                  <a:lnTo>
                    <a:pt x="732779" y="564419"/>
                  </a:lnTo>
                  <a:lnTo>
                    <a:pt x="786591" y="557672"/>
                  </a:lnTo>
                  <a:lnTo>
                    <a:pt x="838495" y="547797"/>
                  </a:lnTo>
                  <a:lnTo>
                    <a:pt x="875438" y="565180"/>
                  </a:lnTo>
                  <a:lnTo>
                    <a:pt x="919442" y="579801"/>
                  </a:lnTo>
                  <a:lnTo>
                    <a:pt x="969422" y="591374"/>
                  </a:lnTo>
                  <a:lnTo>
                    <a:pt x="1024296" y="599613"/>
                  </a:lnTo>
                  <a:lnTo>
                    <a:pt x="1084965" y="604324"/>
                  </a:lnTo>
                  <a:lnTo>
                    <a:pt x="1145178" y="604902"/>
                  </a:lnTo>
                  <a:lnTo>
                    <a:pt x="1203724" y="601588"/>
                  </a:lnTo>
                  <a:lnTo>
                    <a:pt x="1259394" y="594625"/>
                  </a:lnTo>
                  <a:lnTo>
                    <a:pt x="1310980" y="584253"/>
                  </a:lnTo>
                  <a:lnTo>
                    <a:pt x="1357271" y="570713"/>
                  </a:lnTo>
                  <a:lnTo>
                    <a:pt x="1397059" y="554248"/>
                  </a:lnTo>
                  <a:lnTo>
                    <a:pt x="1452286" y="513507"/>
                  </a:lnTo>
                  <a:lnTo>
                    <a:pt x="1488080" y="520589"/>
                  </a:lnTo>
                  <a:lnTo>
                    <a:pt x="1525946" y="525778"/>
                  </a:lnTo>
                  <a:lnTo>
                    <a:pt x="1565336" y="528991"/>
                  </a:lnTo>
                  <a:lnTo>
                    <a:pt x="1605702" y="530144"/>
                  </a:lnTo>
                  <a:lnTo>
                    <a:pt x="1673200" y="527446"/>
                  </a:lnTo>
                  <a:lnTo>
                    <a:pt x="1735280" y="519354"/>
                  </a:lnTo>
                  <a:lnTo>
                    <a:pt x="1790162" y="506524"/>
                  </a:lnTo>
                  <a:lnTo>
                    <a:pt x="1836066" y="489610"/>
                  </a:lnTo>
                  <a:lnTo>
                    <a:pt x="1871214" y="469269"/>
                  </a:lnTo>
                  <a:lnTo>
                    <a:pt x="1902120" y="420924"/>
                  </a:lnTo>
                  <a:lnTo>
                    <a:pt x="1945427" y="417509"/>
                  </a:lnTo>
                  <a:lnTo>
                    <a:pt x="1987020" y="412081"/>
                  </a:lnTo>
                  <a:lnTo>
                    <a:pt x="2026421" y="404725"/>
                  </a:lnTo>
                  <a:lnTo>
                    <a:pt x="2120251" y="374782"/>
                  </a:lnTo>
                  <a:lnTo>
                    <a:pt x="2161961" y="350512"/>
                  </a:lnTo>
                  <a:lnTo>
                    <a:pt x="2197718" y="295751"/>
                  </a:lnTo>
                  <a:lnTo>
                    <a:pt x="2191010" y="267443"/>
                  </a:lnTo>
                  <a:lnTo>
                    <a:pt x="2167406" y="239969"/>
                  </a:lnTo>
                  <a:lnTo>
                    <a:pt x="2126529" y="214422"/>
                  </a:lnTo>
                  <a:lnTo>
                    <a:pt x="2131482" y="210104"/>
                  </a:lnTo>
                  <a:lnTo>
                    <a:pt x="2135673" y="205532"/>
                  </a:lnTo>
                  <a:lnTo>
                    <a:pt x="2138975" y="201087"/>
                  </a:lnTo>
                  <a:lnTo>
                    <a:pt x="2148527" y="173970"/>
                  </a:lnTo>
                  <a:lnTo>
                    <a:pt x="2139149" y="147770"/>
                  </a:lnTo>
                  <a:lnTo>
                    <a:pt x="2112654" y="123680"/>
                  </a:lnTo>
                  <a:lnTo>
                    <a:pt x="2070856" y="102892"/>
                  </a:lnTo>
                  <a:lnTo>
                    <a:pt x="2015568" y="86599"/>
                  </a:lnTo>
                  <a:lnTo>
                    <a:pt x="1948602" y="75992"/>
                  </a:lnTo>
                  <a:lnTo>
                    <a:pt x="1937442" y="60591"/>
                  </a:lnTo>
                  <a:lnTo>
                    <a:pt x="1895310" y="33219"/>
                  </a:lnTo>
                  <a:lnTo>
                    <a:pt x="1817889" y="10045"/>
                  </a:lnTo>
                  <a:lnTo>
                    <a:pt x="1766231" y="2769"/>
                  </a:lnTo>
                  <a:lnTo>
                    <a:pt x="1712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601714" y="362839"/>
            <a:ext cx="821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rebuchet MS"/>
                <a:cs typeface="Trebuchet MS"/>
              </a:rPr>
              <a:t>I</a:t>
            </a:r>
            <a:r>
              <a:rPr sz="1800" spc="-15" dirty="0">
                <a:latin typeface="Trebuchet MS"/>
                <a:cs typeface="Trebuchet MS"/>
              </a:rPr>
              <a:t>n</a:t>
            </a:r>
            <a:r>
              <a:rPr sz="1800" spc="-20" dirty="0">
                <a:latin typeface="Trebuchet MS"/>
                <a:cs typeface="Trebuchet MS"/>
              </a:rPr>
              <a:t>t</a:t>
            </a:r>
            <a:r>
              <a:rPr sz="1800" spc="-80" dirty="0">
                <a:latin typeface="Trebuchet MS"/>
                <a:cs typeface="Trebuchet MS"/>
              </a:rPr>
              <a:t>e</a:t>
            </a:r>
            <a:r>
              <a:rPr sz="1800" spc="-50" dirty="0">
                <a:latin typeface="Trebuchet MS"/>
                <a:cs typeface="Trebuchet MS"/>
              </a:rPr>
              <a:t>r</a:t>
            </a:r>
            <a:r>
              <a:rPr sz="1800" spc="-25" dirty="0">
                <a:latin typeface="Trebuchet MS"/>
                <a:cs typeface="Trebuchet MS"/>
              </a:rPr>
              <a:t>net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676900" y="1728215"/>
            <a:ext cx="1293495" cy="948690"/>
            <a:chOff x="5676900" y="1728215"/>
            <a:chExt cx="1293495" cy="948690"/>
          </a:xfrm>
        </p:grpSpPr>
        <p:sp>
          <p:nvSpPr>
            <p:cNvPr id="33" name="object 33"/>
            <p:cNvSpPr/>
            <p:nvPr/>
          </p:nvSpPr>
          <p:spPr>
            <a:xfrm>
              <a:off x="5705855" y="1764791"/>
              <a:ext cx="1235710" cy="883285"/>
            </a:xfrm>
            <a:custGeom>
              <a:avLst/>
              <a:gdLst/>
              <a:ahLst/>
              <a:cxnLst/>
              <a:rect l="l" t="t" r="r" b="b"/>
              <a:pathLst>
                <a:path w="1235709" h="883285">
                  <a:moveTo>
                    <a:pt x="0" y="882904"/>
                  </a:moveTo>
                  <a:lnTo>
                    <a:pt x="428625" y="10668"/>
                  </a:lnTo>
                </a:path>
                <a:path w="1235709" h="883285">
                  <a:moveTo>
                    <a:pt x="1235329" y="839343"/>
                  </a:moveTo>
                  <a:lnTo>
                    <a:pt x="731520" y="0"/>
                  </a:lnTo>
                </a:path>
              </a:pathLst>
            </a:custGeom>
            <a:ln w="5791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30696" y="1734311"/>
              <a:ext cx="501650" cy="509270"/>
            </a:xfrm>
            <a:custGeom>
              <a:avLst/>
              <a:gdLst/>
              <a:ahLst/>
              <a:cxnLst/>
              <a:rect l="l" t="t" r="r" b="b"/>
              <a:pathLst>
                <a:path w="501650" h="509269">
                  <a:moveTo>
                    <a:pt x="250698" y="0"/>
                  </a:moveTo>
                  <a:lnTo>
                    <a:pt x="205641" y="4099"/>
                  </a:lnTo>
                  <a:lnTo>
                    <a:pt x="163232" y="15919"/>
                  </a:lnTo>
                  <a:lnTo>
                    <a:pt x="124177" y="34741"/>
                  </a:lnTo>
                  <a:lnTo>
                    <a:pt x="89187" y="59847"/>
                  </a:lnTo>
                  <a:lnTo>
                    <a:pt x="58969" y="90520"/>
                  </a:lnTo>
                  <a:lnTo>
                    <a:pt x="34233" y="126040"/>
                  </a:lnTo>
                  <a:lnTo>
                    <a:pt x="15687" y="165690"/>
                  </a:lnTo>
                  <a:lnTo>
                    <a:pt x="4039" y="208752"/>
                  </a:lnTo>
                  <a:lnTo>
                    <a:pt x="0" y="254508"/>
                  </a:lnTo>
                  <a:lnTo>
                    <a:pt x="4039" y="300263"/>
                  </a:lnTo>
                  <a:lnTo>
                    <a:pt x="15687" y="343325"/>
                  </a:lnTo>
                  <a:lnTo>
                    <a:pt x="34233" y="382975"/>
                  </a:lnTo>
                  <a:lnTo>
                    <a:pt x="58969" y="418495"/>
                  </a:lnTo>
                  <a:lnTo>
                    <a:pt x="89187" y="449168"/>
                  </a:lnTo>
                  <a:lnTo>
                    <a:pt x="124177" y="474274"/>
                  </a:lnTo>
                  <a:lnTo>
                    <a:pt x="163232" y="493096"/>
                  </a:lnTo>
                  <a:lnTo>
                    <a:pt x="205641" y="504916"/>
                  </a:lnTo>
                  <a:lnTo>
                    <a:pt x="250698" y="509016"/>
                  </a:lnTo>
                  <a:lnTo>
                    <a:pt x="295754" y="504916"/>
                  </a:lnTo>
                  <a:lnTo>
                    <a:pt x="338163" y="493096"/>
                  </a:lnTo>
                  <a:lnTo>
                    <a:pt x="377218" y="474274"/>
                  </a:lnTo>
                  <a:lnTo>
                    <a:pt x="412208" y="449168"/>
                  </a:lnTo>
                  <a:lnTo>
                    <a:pt x="426425" y="434736"/>
                  </a:lnTo>
                  <a:lnTo>
                    <a:pt x="251079" y="434736"/>
                  </a:lnTo>
                  <a:lnTo>
                    <a:pt x="201136" y="427487"/>
                  </a:lnTo>
                  <a:lnTo>
                    <a:pt x="154432" y="405511"/>
                  </a:lnTo>
                  <a:lnTo>
                    <a:pt x="118571" y="373955"/>
                  </a:lnTo>
                  <a:lnTo>
                    <a:pt x="92973" y="335228"/>
                  </a:lnTo>
                  <a:lnTo>
                    <a:pt x="78120" y="291703"/>
                  </a:lnTo>
                  <a:lnTo>
                    <a:pt x="74497" y="245754"/>
                  </a:lnTo>
                  <a:lnTo>
                    <a:pt x="82585" y="199756"/>
                  </a:lnTo>
                  <a:lnTo>
                    <a:pt x="102870" y="156083"/>
                  </a:lnTo>
                  <a:lnTo>
                    <a:pt x="204889" y="156083"/>
                  </a:lnTo>
                  <a:lnTo>
                    <a:pt x="153670" y="104013"/>
                  </a:lnTo>
                  <a:lnTo>
                    <a:pt x="200374" y="81770"/>
                  </a:lnTo>
                  <a:lnTo>
                    <a:pt x="250317" y="74279"/>
                  </a:lnTo>
                  <a:lnTo>
                    <a:pt x="426425" y="74279"/>
                  </a:lnTo>
                  <a:lnTo>
                    <a:pt x="412208" y="59847"/>
                  </a:lnTo>
                  <a:lnTo>
                    <a:pt x="377218" y="34741"/>
                  </a:lnTo>
                  <a:lnTo>
                    <a:pt x="338163" y="15919"/>
                  </a:lnTo>
                  <a:lnTo>
                    <a:pt x="295754" y="4099"/>
                  </a:lnTo>
                  <a:lnTo>
                    <a:pt x="250698" y="0"/>
                  </a:lnTo>
                  <a:close/>
                </a:path>
                <a:path w="501650" h="509269">
                  <a:moveTo>
                    <a:pt x="204889" y="156083"/>
                  </a:moveTo>
                  <a:lnTo>
                    <a:pt x="102870" y="156083"/>
                  </a:lnTo>
                  <a:lnTo>
                    <a:pt x="347726" y="405003"/>
                  </a:lnTo>
                  <a:lnTo>
                    <a:pt x="301021" y="427245"/>
                  </a:lnTo>
                  <a:lnTo>
                    <a:pt x="251079" y="434736"/>
                  </a:lnTo>
                  <a:lnTo>
                    <a:pt x="426425" y="434736"/>
                  </a:lnTo>
                  <a:lnTo>
                    <a:pt x="442426" y="418495"/>
                  </a:lnTo>
                  <a:lnTo>
                    <a:pt x="467162" y="382975"/>
                  </a:lnTo>
                  <a:lnTo>
                    <a:pt x="481214" y="352933"/>
                  </a:lnTo>
                  <a:lnTo>
                    <a:pt x="398526" y="352933"/>
                  </a:lnTo>
                  <a:lnTo>
                    <a:pt x="204889" y="156083"/>
                  </a:lnTo>
                  <a:close/>
                </a:path>
                <a:path w="501650" h="509269">
                  <a:moveTo>
                    <a:pt x="426425" y="74279"/>
                  </a:moveTo>
                  <a:lnTo>
                    <a:pt x="250317" y="74279"/>
                  </a:lnTo>
                  <a:lnTo>
                    <a:pt x="300259" y="81528"/>
                  </a:lnTo>
                  <a:lnTo>
                    <a:pt x="346964" y="103505"/>
                  </a:lnTo>
                  <a:lnTo>
                    <a:pt x="382824" y="135060"/>
                  </a:lnTo>
                  <a:lnTo>
                    <a:pt x="408422" y="173787"/>
                  </a:lnTo>
                  <a:lnTo>
                    <a:pt x="423275" y="217312"/>
                  </a:lnTo>
                  <a:lnTo>
                    <a:pt x="426898" y="263261"/>
                  </a:lnTo>
                  <a:lnTo>
                    <a:pt x="418810" y="309259"/>
                  </a:lnTo>
                  <a:lnTo>
                    <a:pt x="398526" y="352933"/>
                  </a:lnTo>
                  <a:lnTo>
                    <a:pt x="481214" y="352933"/>
                  </a:lnTo>
                  <a:lnTo>
                    <a:pt x="485708" y="343325"/>
                  </a:lnTo>
                  <a:lnTo>
                    <a:pt x="497356" y="300263"/>
                  </a:lnTo>
                  <a:lnTo>
                    <a:pt x="501396" y="254508"/>
                  </a:lnTo>
                  <a:lnTo>
                    <a:pt x="497356" y="208752"/>
                  </a:lnTo>
                  <a:lnTo>
                    <a:pt x="485708" y="165690"/>
                  </a:lnTo>
                  <a:lnTo>
                    <a:pt x="467162" y="126040"/>
                  </a:lnTo>
                  <a:lnTo>
                    <a:pt x="442426" y="90520"/>
                  </a:lnTo>
                  <a:lnTo>
                    <a:pt x="426425" y="74279"/>
                  </a:lnTo>
                  <a:close/>
                </a:path>
              </a:pathLst>
            </a:custGeom>
            <a:solidFill>
              <a:srgbClr val="E85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30695" y="1734311"/>
              <a:ext cx="501650" cy="509270"/>
            </a:xfrm>
            <a:custGeom>
              <a:avLst/>
              <a:gdLst/>
              <a:ahLst/>
              <a:cxnLst/>
              <a:rect l="l" t="t" r="r" b="b"/>
              <a:pathLst>
                <a:path w="501650" h="509269">
                  <a:moveTo>
                    <a:pt x="0" y="254508"/>
                  </a:moveTo>
                  <a:lnTo>
                    <a:pt x="4039" y="208752"/>
                  </a:lnTo>
                  <a:lnTo>
                    <a:pt x="15687" y="165690"/>
                  </a:lnTo>
                  <a:lnTo>
                    <a:pt x="34233" y="126040"/>
                  </a:lnTo>
                  <a:lnTo>
                    <a:pt x="58969" y="90520"/>
                  </a:lnTo>
                  <a:lnTo>
                    <a:pt x="89187" y="59847"/>
                  </a:lnTo>
                  <a:lnTo>
                    <a:pt x="124177" y="34741"/>
                  </a:lnTo>
                  <a:lnTo>
                    <a:pt x="163232" y="15919"/>
                  </a:lnTo>
                  <a:lnTo>
                    <a:pt x="205641" y="4099"/>
                  </a:lnTo>
                  <a:lnTo>
                    <a:pt x="250698" y="0"/>
                  </a:lnTo>
                  <a:lnTo>
                    <a:pt x="295754" y="4099"/>
                  </a:lnTo>
                  <a:lnTo>
                    <a:pt x="338163" y="15919"/>
                  </a:lnTo>
                  <a:lnTo>
                    <a:pt x="377218" y="34741"/>
                  </a:lnTo>
                  <a:lnTo>
                    <a:pt x="412208" y="59847"/>
                  </a:lnTo>
                  <a:lnTo>
                    <a:pt x="442426" y="90520"/>
                  </a:lnTo>
                  <a:lnTo>
                    <a:pt x="467162" y="126040"/>
                  </a:lnTo>
                  <a:lnTo>
                    <a:pt x="485708" y="165690"/>
                  </a:lnTo>
                  <a:lnTo>
                    <a:pt x="497356" y="208752"/>
                  </a:lnTo>
                  <a:lnTo>
                    <a:pt x="501396" y="254508"/>
                  </a:lnTo>
                  <a:lnTo>
                    <a:pt x="497356" y="300263"/>
                  </a:lnTo>
                  <a:lnTo>
                    <a:pt x="485708" y="343325"/>
                  </a:lnTo>
                  <a:lnTo>
                    <a:pt x="467162" y="382975"/>
                  </a:lnTo>
                  <a:lnTo>
                    <a:pt x="442426" y="418495"/>
                  </a:lnTo>
                  <a:lnTo>
                    <a:pt x="412208" y="449168"/>
                  </a:lnTo>
                  <a:lnTo>
                    <a:pt x="377218" y="474274"/>
                  </a:lnTo>
                  <a:lnTo>
                    <a:pt x="338163" y="493096"/>
                  </a:lnTo>
                  <a:lnTo>
                    <a:pt x="295754" y="504916"/>
                  </a:lnTo>
                  <a:lnTo>
                    <a:pt x="250698" y="509016"/>
                  </a:lnTo>
                  <a:lnTo>
                    <a:pt x="205641" y="504916"/>
                  </a:lnTo>
                  <a:lnTo>
                    <a:pt x="163232" y="493096"/>
                  </a:lnTo>
                  <a:lnTo>
                    <a:pt x="124177" y="474274"/>
                  </a:lnTo>
                  <a:lnTo>
                    <a:pt x="89187" y="449168"/>
                  </a:lnTo>
                  <a:lnTo>
                    <a:pt x="58969" y="418495"/>
                  </a:lnTo>
                  <a:lnTo>
                    <a:pt x="34233" y="382975"/>
                  </a:lnTo>
                  <a:lnTo>
                    <a:pt x="15687" y="343325"/>
                  </a:lnTo>
                  <a:lnTo>
                    <a:pt x="4039" y="300263"/>
                  </a:lnTo>
                  <a:lnTo>
                    <a:pt x="0" y="254508"/>
                  </a:lnTo>
                  <a:close/>
                </a:path>
                <a:path w="501650" h="509269">
                  <a:moveTo>
                    <a:pt x="398526" y="352933"/>
                  </a:moveTo>
                  <a:lnTo>
                    <a:pt x="418810" y="309259"/>
                  </a:lnTo>
                  <a:lnTo>
                    <a:pt x="426898" y="263261"/>
                  </a:lnTo>
                  <a:lnTo>
                    <a:pt x="423275" y="217312"/>
                  </a:lnTo>
                  <a:lnTo>
                    <a:pt x="408422" y="173787"/>
                  </a:lnTo>
                  <a:lnTo>
                    <a:pt x="382824" y="135060"/>
                  </a:lnTo>
                  <a:lnTo>
                    <a:pt x="346964" y="103505"/>
                  </a:lnTo>
                  <a:lnTo>
                    <a:pt x="300259" y="81528"/>
                  </a:lnTo>
                  <a:lnTo>
                    <a:pt x="250317" y="74279"/>
                  </a:lnTo>
                  <a:lnTo>
                    <a:pt x="200374" y="81770"/>
                  </a:lnTo>
                  <a:lnTo>
                    <a:pt x="153670" y="104013"/>
                  </a:lnTo>
                  <a:lnTo>
                    <a:pt x="398526" y="352933"/>
                  </a:lnTo>
                  <a:close/>
                </a:path>
                <a:path w="501650" h="509269">
                  <a:moveTo>
                    <a:pt x="102870" y="156083"/>
                  </a:moveTo>
                  <a:lnTo>
                    <a:pt x="82585" y="199756"/>
                  </a:lnTo>
                  <a:lnTo>
                    <a:pt x="74497" y="245754"/>
                  </a:lnTo>
                  <a:lnTo>
                    <a:pt x="78120" y="291703"/>
                  </a:lnTo>
                  <a:lnTo>
                    <a:pt x="92973" y="335228"/>
                  </a:lnTo>
                  <a:lnTo>
                    <a:pt x="118571" y="373955"/>
                  </a:lnTo>
                  <a:lnTo>
                    <a:pt x="154432" y="405511"/>
                  </a:lnTo>
                  <a:lnTo>
                    <a:pt x="201136" y="427487"/>
                  </a:lnTo>
                  <a:lnTo>
                    <a:pt x="251079" y="434736"/>
                  </a:lnTo>
                  <a:lnTo>
                    <a:pt x="301021" y="427245"/>
                  </a:lnTo>
                  <a:lnTo>
                    <a:pt x="347726" y="405003"/>
                  </a:lnTo>
                  <a:lnTo>
                    <a:pt x="102870" y="156083"/>
                  </a:lnTo>
                  <a:close/>
                </a:path>
              </a:pathLst>
            </a:custGeom>
            <a:ln w="1219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3229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45" dirty="0">
                <a:solidFill>
                  <a:schemeClr val="tx1"/>
                </a:solidFill>
              </a:rPr>
              <a:t>Hybrid</a:t>
            </a:r>
            <a:r>
              <a:rPr sz="2800" spc="-145" dirty="0">
                <a:solidFill>
                  <a:schemeClr val="tx1"/>
                </a:solidFill>
              </a:rPr>
              <a:t> </a:t>
            </a:r>
            <a:r>
              <a:rPr sz="2800" spc="-15" dirty="0">
                <a:solidFill>
                  <a:schemeClr val="tx1"/>
                </a:solidFill>
              </a:rPr>
              <a:t>Architectures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500" y="1221739"/>
            <a:ext cx="4964430" cy="1331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Trebuchet MS"/>
                <a:cs typeface="Trebuchet MS"/>
              </a:rPr>
              <a:t>Arquiteturas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híbridas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spc="20" dirty="0">
                <a:latin typeface="Trebuchet MS"/>
                <a:cs typeface="Trebuchet MS"/>
              </a:rPr>
              <a:t>podem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ser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executadas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de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diversas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formas: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55" dirty="0">
                <a:latin typeface="Trebuchet MS"/>
                <a:cs typeface="Trebuchet MS"/>
              </a:rPr>
              <a:t>VPN</a:t>
            </a:r>
            <a:endParaRPr sz="14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80" dirty="0">
                <a:latin typeface="Trebuchet MS"/>
                <a:cs typeface="Trebuchet MS"/>
              </a:rPr>
              <a:t>D</a:t>
            </a:r>
            <a:r>
              <a:rPr sz="1400" spc="-65" dirty="0">
                <a:latin typeface="Trebuchet MS"/>
                <a:cs typeface="Trebuchet MS"/>
              </a:rPr>
              <a:t>irec</a:t>
            </a:r>
            <a:r>
              <a:rPr sz="1400" spc="-50" dirty="0">
                <a:latin typeface="Trebuchet MS"/>
                <a:cs typeface="Trebuchet MS"/>
              </a:rPr>
              <a:t>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25" dirty="0">
                <a:latin typeface="Trebuchet MS"/>
                <a:cs typeface="Trebuchet MS"/>
              </a:rPr>
              <a:t>Co</a:t>
            </a:r>
            <a:r>
              <a:rPr sz="1400" spc="15" dirty="0">
                <a:latin typeface="Trebuchet MS"/>
                <a:cs typeface="Trebuchet MS"/>
              </a:rPr>
              <a:t>n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-55" dirty="0">
                <a:latin typeface="Trebuchet MS"/>
                <a:cs typeface="Trebuchet MS"/>
              </a:rPr>
              <a:t>ct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64646"/>
              </a:buClr>
              <a:buFont typeface="Wingdings"/>
              <a:buChar char=""/>
            </a:pPr>
            <a:endParaRPr sz="1400">
              <a:latin typeface="Trebuchet MS"/>
              <a:cs typeface="Trebuchet MS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1400" i="1" spc="-35" dirty="0">
                <a:latin typeface="Trebuchet MS"/>
                <a:cs typeface="Trebuchet MS"/>
              </a:rPr>
              <a:t>Vmware</a:t>
            </a:r>
            <a:r>
              <a:rPr sz="1400" i="1" spc="-65" dirty="0">
                <a:latin typeface="Trebuchet MS"/>
                <a:cs typeface="Trebuchet MS"/>
              </a:rPr>
              <a:t> </a:t>
            </a:r>
            <a:r>
              <a:rPr sz="1400" i="1" dirty="0">
                <a:latin typeface="Trebuchet MS"/>
                <a:cs typeface="Trebuchet MS"/>
              </a:rPr>
              <a:t>on</a:t>
            </a:r>
            <a:r>
              <a:rPr sz="1400" i="1" spc="-70" dirty="0">
                <a:latin typeface="Trebuchet MS"/>
                <a:cs typeface="Trebuchet MS"/>
              </a:rPr>
              <a:t> </a:t>
            </a:r>
            <a:r>
              <a:rPr sz="1400" i="1" spc="20" dirty="0">
                <a:latin typeface="Trebuchet MS"/>
                <a:cs typeface="Trebuchet MS"/>
              </a:rPr>
              <a:t>AWS*</a:t>
            </a:r>
            <a:r>
              <a:rPr sz="1400" i="1" spc="-90" dirty="0">
                <a:latin typeface="Trebuchet MS"/>
                <a:cs typeface="Trebuchet MS"/>
              </a:rPr>
              <a:t> </a:t>
            </a:r>
            <a:r>
              <a:rPr sz="1400" i="1" spc="-70" dirty="0">
                <a:latin typeface="Trebuchet MS"/>
                <a:cs typeface="Trebuchet MS"/>
              </a:rPr>
              <a:t>(depende</a:t>
            </a:r>
            <a:r>
              <a:rPr sz="1400" i="1" spc="-65" dirty="0">
                <a:latin typeface="Trebuchet MS"/>
                <a:cs typeface="Trebuchet MS"/>
              </a:rPr>
              <a:t> </a:t>
            </a:r>
            <a:r>
              <a:rPr sz="1400" i="1" spc="-15" dirty="0">
                <a:latin typeface="Trebuchet MS"/>
                <a:cs typeface="Trebuchet MS"/>
              </a:rPr>
              <a:t>das</a:t>
            </a:r>
            <a:r>
              <a:rPr sz="1400" i="1" spc="-55" dirty="0">
                <a:latin typeface="Trebuchet MS"/>
                <a:cs typeface="Trebuchet MS"/>
              </a:rPr>
              <a:t> </a:t>
            </a:r>
            <a:r>
              <a:rPr sz="1400" i="1" spc="-35" dirty="0">
                <a:latin typeface="Trebuchet MS"/>
                <a:cs typeface="Trebuchet MS"/>
              </a:rPr>
              <a:t>soluções</a:t>
            </a:r>
            <a:r>
              <a:rPr sz="1400" i="1" spc="-80" dirty="0">
                <a:latin typeface="Trebuchet MS"/>
                <a:cs typeface="Trebuchet MS"/>
              </a:rPr>
              <a:t> </a:t>
            </a:r>
            <a:r>
              <a:rPr sz="1400" i="1" spc="-40" dirty="0">
                <a:latin typeface="Trebuchet MS"/>
                <a:cs typeface="Trebuchet MS"/>
              </a:rPr>
              <a:t>acima)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0847" y="2397251"/>
            <a:ext cx="7693152" cy="40614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51091" y="1495805"/>
            <a:ext cx="48094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7935" marR="5080" indent="-1245870">
              <a:lnSpc>
                <a:spcPct val="100000"/>
              </a:lnSpc>
              <a:spcBef>
                <a:spcPts val="95"/>
              </a:spcBef>
            </a:pPr>
            <a:r>
              <a:rPr sz="1600" i="1" spc="105" dirty="0">
                <a:latin typeface="Trebuchet MS"/>
                <a:cs typeface="Trebuchet MS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i="1" spc="-65" dirty="0">
                <a:latin typeface="Trebuchet MS"/>
                <a:cs typeface="Trebuchet MS"/>
              </a:rPr>
              <a:t>que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i="1" spc="-40" dirty="0">
                <a:latin typeface="Trebuchet MS"/>
                <a:cs typeface="Trebuchet MS"/>
              </a:rPr>
              <a:t>imp</a:t>
            </a:r>
            <a:r>
              <a:rPr sz="1600" i="1" spc="-50" dirty="0">
                <a:latin typeface="Trebuchet MS"/>
                <a:cs typeface="Trebuchet MS"/>
              </a:rPr>
              <a:t>o</a:t>
            </a:r>
            <a:r>
              <a:rPr sz="1600" i="1" spc="-75" dirty="0">
                <a:latin typeface="Trebuchet MS"/>
                <a:cs typeface="Trebuchet MS"/>
              </a:rPr>
              <a:t>rta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i="1" spc="-114" dirty="0">
                <a:latin typeface="Trebuchet MS"/>
                <a:cs typeface="Trebuchet MS"/>
              </a:rPr>
              <a:t>é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i="1" spc="-55" dirty="0">
                <a:latin typeface="Trebuchet MS"/>
                <a:cs typeface="Trebuchet MS"/>
              </a:rPr>
              <a:t>es</a:t>
            </a:r>
            <a:r>
              <a:rPr sz="1600" i="1" spc="-65" dirty="0">
                <a:latin typeface="Trebuchet MS"/>
                <a:cs typeface="Trebuchet MS"/>
              </a:rPr>
              <a:t>tab</a:t>
            </a:r>
            <a:r>
              <a:rPr sz="1600" i="1" spc="-80" dirty="0">
                <a:latin typeface="Trebuchet MS"/>
                <a:cs typeface="Trebuchet MS"/>
              </a:rPr>
              <a:t>e</a:t>
            </a:r>
            <a:r>
              <a:rPr sz="1600" i="1" spc="-85" dirty="0">
                <a:latin typeface="Trebuchet MS"/>
                <a:cs typeface="Trebuchet MS"/>
              </a:rPr>
              <a:t>l</a:t>
            </a:r>
            <a:r>
              <a:rPr sz="1600" i="1" spc="-155" dirty="0">
                <a:latin typeface="Trebuchet MS"/>
                <a:cs typeface="Trebuchet MS"/>
              </a:rPr>
              <a:t>e</a:t>
            </a:r>
            <a:r>
              <a:rPr sz="1600" i="1" spc="-35" dirty="0">
                <a:latin typeface="Trebuchet MS"/>
                <a:cs typeface="Trebuchet MS"/>
              </a:rPr>
              <a:t>c</a:t>
            </a:r>
            <a:r>
              <a:rPr sz="1600" i="1" spc="-120" dirty="0">
                <a:latin typeface="Trebuchet MS"/>
                <a:cs typeface="Trebuchet MS"/>
              </a:rPr>
              <a:t>er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rebuchet MS"/>
                <a:cs typeface="Trebuchet MS"/>
              </a:rPr>
              <a:t>uma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i="1" spc="-35" dirty="0">
                <a:latin typeface="Trebuchet MS"/>
                <a:cs typeface="Trebuchet MS"/>
              </a:rPr>
              <a:t>co</a:t>
            </a:r>
            <a:r>
              <a:rPr sz="1600" i="1" spc="-50" dirty="0">
                <a:latin typeface="Trebuchet MS"/>
                <a:cs typeface="Trebuchet MS"/>
              </a:rPr>
              <a:t>n</a:t>
            </a:r>
            <a:r>
              <a:rPr sz="1600" i="1" spc="-60" dirty="0">
                <a:latin typeface="Trebuchet MS"/>
                <a:cs typeface="Trebuchet MS"/>
              </a:rPr>
              <a:t>e</a:t>
            </a:r>
            <a:r>
              <a:rPr sz="1600" i="1" spc="-95" dirty="0">
                <a:latin typeface="Trebuchet MS"/>
                <a:cs typeface="Trebuchet MS"/>
              </a:rPr>
              <a:t>x</a:t>
            </a:r>
            <a:r>
              <a:rPr sz="1600" i="1" spc="-15" dirty="0">
                <a:latin typeface="Trebuchet MS"/>
                <a:cs typeface="Trebuchet MS"/>
              </a:rPr>
              <a:t>ão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i="1" spc="-50" dirty="0">
                <a:latin typeface="Trebuchet MS"/>
                <a:cs typeface="Trebuchet MS"/>
              </a:rPr>
              <a:t>tra</a:t>
            </a:r>
            <a:r>
              <a:rPr sz="1600" i="1" spc="-70" dirty="0">
                <a:latin typeface="Trebuchet MS"/>
                <a:cs typeface="Trebuchet MS"/>
              </a:rPr>
              <a:t>n</a:t>
            </a:r>
            <a:r>
              <a:rPr sz="1600" i="1" spc="-15" dirty="0">
                <a:latin typeface="Trebuchet MS"/>
                <a:cs typeface="Trebuchet MS"/>
              </a:rPr>
              <a:t>s</a:t>
            </a:r>
            <a:r>
              <a:rPr sz="1600" i="1" spc="-25" dirty="0">
                <a:latin typeface="Trebuchet MS"/>
                <a:cs typeface="Trebuchet MS"/>
              </a:rPr>
              <a:t>p</a:t>
            </a:r>
            <a:r>
              <a:rPr sz="1600" i="1" spc="-55" dirty="0">
                <a:latin typeface="Trebuchet MS"/>
                <a:cs typeface="Trebuchet MS"/>
              </a:rPr>
              <a:t>are</a:t>
            </a:r>
            <a:r>
              <a:rPr sz="1600" i="1" spc="-70" dirty="0">
                <a:latin typeface="Trebuchet MS"/>
                <a:cs typeface="Trebuchet MS"/>
              </a:rPr>
              <a:t>n</a:t>
            </a:r>
            <a:r>
              <a:rPr sz="1600" i="1" spc="-90" dirty="0">
                <a:latin typeface="Trebuchet MS"/>
                <a:cs typeface="Trebuchet MS"/>
              </a:rPr>
              <a:t>te 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i="1" spc="-50" dirty="0">
                <a:latin typeface="Trebuchet MS"/>
                <a:cs typeface="Trebuchet MS"/>
              </a:rPr>
              <a:t>e</a:t>
            </a:r>
            <a:r>
              <a:rPr sz="1600" i="1" spc="-60" dirty="0">
                <a:latin typeface="Trebuchet MS"/>
                <a:cs typeface="Trebuchet MS"/>
              </a:rPr>
              <a:t>n</a:t>
            </a:r>
            <a:r>
              <a:rPr sz="1600" i="1" spc="-114" dirty="0">
                <a:latin typeface="Trebuchet MS"/>
                <a:cs typeface="Trebuchet MS"/>
              </a:rPr>
              <a:t>tre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i="1" spc="40" dirty="0">
                <a:latin typeface="Trebuchet MS"/>
                <a:cs typeface="Trebuchet MS"/>
              </a:rPr>
              <a:t>DC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i="1" spc="-40" dirty="0">
                <a:latin typeface="Trebuchet MS"/>
                <a:cs typeface="Trebuchet MS"/>
              </a:rPr>
              <a:t>do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i="1" spc="-35" dirty="0">
                <a:latin typeface="Trebuchet MS"/>
                <a:cs typeface="Trebuchet MS"/>
              </a:rPr>
              <a:t>c</a:t>
            </a:r>
            <a:r>
              <a:rPr sz="1600" i="1" spc="-80" dirty="0">
                <a:latin typeface="Trebuchet MS"/>
                <a:cs typeface="Trebuchet MS"/>
              </a:rPr>
              <a:t>lie</a:t>
            </a:r>
            <a:r>
              <a:rPr sz="1600" i="1" spc="-120" dirty="0">
                <a:latin typeface="Trebuchet MS"/>
                <a:cs typeface="Trebuchet MS"/>
              </a:rPr>
              <a:t>n</a:t>
            </a:r>
            <a:r>
              <a:rPr sz="1600" i="1" spc="-105" dirty="0">
                <a:latin typeface="Trebuchet MS"/>
                <a:cs typeface="Trebuchet MS"/>
              </a:rPr>
              <a:t>te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i="1" spc="-114" dirty="0">
                <a:latin typeface="Trebuchet MS"/>
                <a:cs typeface="Trebuchet MS"/>
              </a:rPr>
              <a:t>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i="1" spc="35" dirty="0">
                <a:latin typeface="Trebuchet MS"/>
                <a:cs typeface="Trebuchet MS"/>
              </a:rPr>
              <a:t>AW</a:t>
            </a:r>
            <a:r>
              <a:rPr sz="1600" i="1" spc="15" dirty="0">
                <a:latin typeface="Trebuchet MS"/>
                <a:cs typeface="Trebuchet MS"/>
              </a:rPr>
              <a:t>S</a:t>
            </a:r>
            <a:r>
              <a:rPr sz="1600" i="1" spc="-25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585" y="2133472"/>
            <a:ext cx="2038350" cy="2538095"/>
            <a:chOff x="6077585" y="2133472"/>
            <a:chExt cx="2038350" cy="2538095"/>
          </a:xfrm>
        </p:grpSpPr>
        <p:sp>
          <p:nvSpPr>
            <p:cNvPr id="3" name="object 3"/>
            <p:cNvSpPr/>
            <p:nvPr/>
          </p:nvSpPr>
          <p:spPr>
            <a:xfrm>
              <a:off x="6092190" y="2148077"/>
              <a:ext cx="2009139" cy="2508885"/>
            </a:xfrm>
            <a:custGeom>
              <a:avLst/>
              <a:gdLst/>
              <a:ahLst/>
              <a:cxnLst/>
              <a:rect l="l" t="t" r="r" b="b"/>
              <a:pathLst>
                <a:path w="2009140" h="2508885">
                  <a:moveTo>
                    <a:pt x="1673860" y="0"/>
                  </a:moveTo>
                  <a:lnTo>
                    <a:pt x="334772" y="0"/>
                  </a:lnTo>
                  <a:lnTo>
                    <a:pt x="285296" y="3629"/>
                  </a:lnTo>
                  <a:lnTo>
                    <a:pt x="238077" y="14172"/>
                  </a:lnTo>
                  <a:lnTo>
                    <a:pt x="193630" y="31110"/>
                  </a:lnTo>
                  <a:lnTo>
                    <a:pt x="152475" y="53928"/>
                  </a:lnTo>
                  <a:lnTo>
                    <a:pt x="115127" y="82106"/>
                  </a:lnTo>
                  <a:lnTo>
                    <a:pt x="82106" y="115127"/>
                  </a:lnTo>
                  <a:lnTo>
                    <a:pt x="53928" y="152475"/>
                  </a:lnTo>
                  <a:lnTo>
                    <a:pt x="31110" y="193630"/>
                  </a:lnTo>
                  <a:lnTo>
                    <a:pt x="14172" y="238077"/>
                  </a:lnTo>
                  <a:lnTo>
                    <a:pt x="3629" y="285296"/>
                  </a:lnTo>
                  <a:lnTo>
                    <a:pt x="0" y="334772"/>
                  </a:lnTo>
                  <a:lnTo>
                    <a:pt x="0" y="2173732"/>
                  </a:lnTo>
                  <a:lnTo>
                    <a:pt x="3629" y="2223207"/>
                  </a:lnTo>
                  <a:lnTo>
                    <a:pt x="14172" y="2270426"/>
                  </a:lnTo>
                  <a:lnTo>
                    <a:pt x="31110" y="2314873"/>
                  </a:lnTo>
                  <a:lnTo>
                    <a:pt x="53928" y="2356028"/>
                  </a:lnTo>
                  <a:lnTo>
                    <a:pt x="82106" y="2393376"/>
                  </a:lnTo>
                  <a:lnTo>
                    <a:pt x="115127" y="2426397"/>
                  </a:lnTo>
                  <a:lnTo>
                    <a:pt x="152475" y="2454575"/>
                  </a:lnTo>
                  <a:lnTo>
                    <a:pt x="193630" y="2477393"/>
                  </a:lnTo>
                  <a:lnTo>
                    <a:pt x="238077" y="2494331"/>
                  </a:lnTo>
                  <a:lnTo>
                    <a:pt x="285296" y="2504874"/>
                  </a:lnTo>
                  <a:lnTo>
                    <a:pt x="334772" y="2508504"/>
                  </a:lnTo>
                  <a:lnTo>
                    <a:pt x="1673860" y="2508504"/>
                  </a:lnTo>
                  <a:lnTo>
                    <a:pt x="1723335" y="2504874"/>
                  </a:lnTo>
                  <a:lnTo>
                    <a:pt x="1770554" y="2494331"/>
                  </a:lnTo>
                  <a:lnTo>
                    <a:pt x="1815001" y="2477393"/>
                  </a:lnTo>
                  <a:lnTo>
                    <a:pt x="1856156" y="2454575"/>
                  </a:lnTo>
                  <a:lnTo>
                    <a:pt x="1893504" y="2426397"/>
                  </a:lnTo>
                  <a:lnTo>
                    <a:pt x="1926525" y="2393376"/>
                  </a:lnTo>
                  <a:lnTo>
                    <a:pt x="1954703" y="2356028"/>
                  </a:lnTo>
                  <a:lnTo>
                    <a:pt x="1977521" y="2314873"/>
                  </a:lnTo>
                  <a:lnTo>
                    <a:pt x="1994459" y="2270426"/>
                  </a:lnTo>
                  <a:lnTo>
                    <a:pt x="2005002" y="2223207"/>
                  </a:lnTo>
                  <a:lnTo>
                    <a:pt x="2008632" y="2173732"/>
                  </a:lnTo>
                  <a:lnTo>
                    <a:pt x="2008632" y="334772"/>
                  </a:lnTo>
                  <a:lnTo>
                    <a:pt x="2005002" y="285296"/>
                  </a:lnTo>
                  <a:lnTo>
                    <a:pt x="1994459" y="238077"/>
                  </a:lnTo>
                  <a:lnTo>
                    <a:pt x="1977521" y="193630"/>
                  </a:lnTo>
                  <a:lnTo>
                    <a:pt x="1954703" y="152475"/>
                  </a:lnTo>
                  <a:lnTo>
                    <a:pt x="1926525" y="115127"/>
                  </a:lnTo>
                  <a:lnTo>
                    <a:pt x="1893504" y="82106"/>
                  </a:lnTo>
                  <a:lnTo>
                    <a:pt x="1856156" y="53928"/>
                  </a:lnTo>
                  <a:lnTo>
                    <a:pt x="1815001" y="31110"/>
                  </a:lnTo>
                  <a:lnTo>
                    <a:pt x="1770554" y="14172"/>
                  </a:lnTo>
                  <a:lnTo>
                    <a:pt x="1723335" y="3629"/>
                  </a:lnTo>
                  <a:lnTo>
                    <a:pt x="1673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2190" y="2148077"/>
              <a:ext cx="2009139" cy="2508885"/>
            </a:xfrm>
            <a:custGeom>
              <a:avLst/>
              <a:gdLst/>
              <a:ahLst/>
              <a:cxnLst/>
              <a:rect l="l" t="t" r="r" b="b"/>
              <a:pathLst>
                <a:path w="2009140" h="2508885">
                  <a:moveTo>
                    <a:pt x="0" y="334772"/>
                  </a:moveTo>
                  <a:lnTo>
                    <a:pt x="3629" y="285296"/>
                  </a:lnTo>
                  <a:lnTo>
                    <a:pt x="14172" y="238077"/>
                  </a:lnTo>
                  <a:lnTo>
                    <a:pt x="31110" y="193630"/>
                  </a:lnTo>
                  <a:lnTo>
                    <a:pt x="53928" y="152475"/>
                  </a:lnTo>
                  <a:lnTo>
                    <a:pt x="82106" y="115127"/>
                  </a:lnTo>
                  <a:lnTo>
                    <a:pt x="115127" y="82106"/>
                  </a:lnTo>
                  <a:lnTo>
                    <a:pt x="152475" y="53928"/>
                  </a:lnTo>
                  <a:lnTo>
                    <a:pt x="193630" y="31110"/>
                  </a:lnTo>
                  <a:lnTo>
                    <a:pt x="238077" y="14172"/>
                  </a:lnTo>
                  <a:lnTo>
                    <a:pt x="285296" y="3629"/>
                  </a:lnTo>
                  <a:lnTo>
                    <a:pt x="334772" y="0"/>
                  </a:lnTo>
                  <a:lnTo>
                    <a:pt x="1673860" y="0"/>
                  </a:lnTo>
                  <a:lnTo>
                    <a:pt x="1723335" y="3629"/>
                  </a:lnTo>
                  <a:lnTo>
                    <a:pt x="1770554" y="14172"/>
                  </a:lnTo>
                  <a:lnTo>
                    <a:pt x="1815001" y="31110"/>
                  </a:lnTo>
                  <a:lnTo>
                    <a:pt x="1856156" y="53928"/>
                  </a:lnTo>
                  <a:lnTo>
                    <a:pt x="1893504" y="82106"/>
                  </a:lnTo>
                  <a:lnTo>
                    <a:pt x="1926525" y="115127"/>
                  </a:lnTo>
                  <a:lnTo>
                    <a:pt x="1954703" y="152475"/>
                  </a:lnTo>
                  <a:lnTo>
                    <a:pt x="1977521" y="193630"/>
                  </a:lnTo>
                  <a:lnTo>
                    <a:pt x="1994459" y="238077"/>
                  </a:lnTo>
                  <a:lnTo>
                    <a:pt x="2005002" y="285296"/>
                  </a:lnTo>
                  <a:lnTo>
                    <a:pt x="2008632" y="334772"/>
                  </a:lnTo>
                  <a:lnTo>
                    <a:pt x="2008632" y="2173732"/>
                  </a:lnTo>
                  <a:lnTo>
                    <a:pt x="2005002" y="2223207"/>
                  </a:lnTo>
                  <a:lnTo>
                    <a:pt x="1994459" y="2270426"/>
                  </a:lnTo>
                  <a:lnTo>
                    <a:pt x="1977521" y="2314873"/>
                  </a:lnTo>
                  <a:lnTo>
                    <a:pt x="1954703" y="2356028"/>
                  </a:lnTo>
                  <a:lnTo>
                    <a:pt x="1926525" y="2393376"/>
                  </a:lnTo>
                  <a:lnTo>
                    <a:pt x="1893504" y="2426397"/>
                  </a:lnTo>
                  <a:lnTo>
                    <a:pt x="1856156" y="2454575"/>
                  </a:lnTo>
                  <a:lnTo>
                    <a:pt x="1815001" y="2477393"/>
                  </a:lnTo>
                  <a:lnTo>
                    <a:pt x="1770554" y="2494331"/>
                  </a:lnTo>
                  <a:lnTo>
                    <a:pt x="1723335" y="2504874"/>
                  </a:lnTo>
                  <a:lnTo>
                    <a:pt x="1673860" y="2508504"/>
                  </a:lnTo>
                  <a:lnTo>
                    <a:pt x="334772" y="2508504"/>
                  </a:lnTo>
                  <a:lnTo>
                    <a:pt x="285296" y="2504874"/>
                  </a:lnTo>
                  <a:lnTo>
                    <a:pt x="238077" y="2494331"/>
                  </a:lnTo>
                  <a:lnTo>
                    <a:pt x="193630" y="2477393"/>
                  </a:lnTo>
                  <a:lnTo>
                    <a:pt x="152475" y="2454575"/>
                  </a:lnTo>
                  <a:lnTo>
                    <a:pt x="115127" y="2426397"/>
                  </a:lnTo>
                  <a:lnTo>
                    <a:pt x="82106" y="2393376"/>
                  </a:lnTo>
                  <a:lnTo>
                    <a:pt x="53928" y="2356028"/>
                  </a:lnTo>
                  <a:lnTo>
                    <a:pt x="31110" y="2314873"/>
                  </a:lnTo>
                  <a:lnTo>
                    <a:pt x="14172" y="2270426"/>
                  </a:lnTo>
                  <a:lnTo>
                    <a:pt x="3629" y="2223207"/>
                  </a:lnTo>
                  <a:lnTo>
                    <a:pt x="0" y="2173732"/>
                  </a:lnTo>
                  <a:lnTo>
                    <a:pt x="0" y="334772"/>
                  </a:lnTo>
                  <a:close/>
                </a:path>
              </a:pathLst>
            </a:custGeom>
            <a:ln w="28956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88" y="2282951"/>
              <a:ext cx="521208" cy="60350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01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Core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Services</a:t>
            </a:r>
            <a:endParaRPr sz="2800">
              <a:solidFill>
                <a:schemeClr val="tx1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859" y="2257430"/>
            <a:ext cx="536020" cy="629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17374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605" marR="5080" indent="-129539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EC2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984" y="4139309"/>
            <a:ext cx="5029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15" dirty="0">
                <a:latin typeface="Trebuchet MS"/>
                <a:cs typeface="Trebuchet MS"/>
              </a:rPr>
              <a:t>Lambda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0357" y="3373082"/>
            <a:ext cx="534522" cy="64418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45209" y="3021837"/>
            <a:ext cx="7785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10" dirty="0">
                <a:latin typeface="Trebuchet MS"/>
                <a:cs typeface="Trebuchet MS"/>
              </a:rPr>
              <a:t>Auto</a:t>
            </a:r>
            <a:r>
              <a:rPr sz="1000" b="1" spc="-75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Scaling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0023" y="2255912"/>
            <a:ext cx="536020" cy="61033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04217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Compute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10629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50" dirty="0">
                <a:latin typeface="Trebuchet MS"/>
                <a:cs typeface="Trebuchet MS"/>
              </a:rPr>
              <a:t>RDS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94120" y="2282951"/>
            <a:ext cx="1607820" cy="1661160"/>
            <a:chOff x="6294120" y="2282951"/>
            <a:chExt cx="1607820" cy="166116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4120" y="3342131"/>
              <a:ext cx="542544" cy="6019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0732" y="2282951"/>
              <a:ext cx="521207" cy="60350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220712" y="4117085"/>
            <a:ext cx="6896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20" dirty="0">
                <a:latin typeface="Trebuchet MS"/>
                <a:cs typeface="Trebuchet MS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D</a:t>
            </a:r>
            <a:r>
              <a:rPr sz="1000" b="1" spc="15" dirty="0">
                <a:latin typeface="Trebuchet MS"/>
                <a:cs typeface="Trebuchet MS"/>
              </a:rPr>
              <a:t>y</a:t>
            </a:r>
            <a:r>
              <a:rPr sz="1000" b="1" spc="25" dirty="0">
                <a:latin typeface="Trebuchet MS"/>
                <a:cs typeface="Trebuchet MS"/>
              </a:rPr>
              <a:t>nam</a:t>
            </a:r>
            <a:r>
              <a:rPr sz="1000" b="1" spc="10" dirty="0">
                <a:latin typeface="Trebuchet MS"/>
                <a:cs typeface="Trebuchet MS"/>
              </a:rPr>
              <a:t>o</a:t>
            </a:r>
            <a:r>
              <a:rPr sz="1000" b="1" spc="45" dirty="0">
                <a:latin typeface="Trebuchet MS"/>
                <a:cs typeface="Trebuchet MS"/>
              </a:rPr>
              <a:t>DB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86955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Aurora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76772" y="1377695"/>
            <a:ext cx="1828800" cy="459741"/>
          </a:xfrm>
          <a:prstGeom prst="rect">
            <a:avLst/>
          </a:prstGeom>
          <a:solidFill>
            <a:schemeClr val="accent6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325120">
              <a:lnSpc>
                <a:spcPct val="100000"/>
              </a:lnSpc>
              <a:spcBef>
                <a:spcPts val="1185"/>
              </a:spcBef>
            </a:pPr>
            <a:r>
              <a:rPr sz="2000" spc="30" dirty="0">
                <a:latin typeface="Trebuchet MS"/>
                <a:cs typeface="Trebuchet MS"/>
              </a:rPr>
              <a:t>Databases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77783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449580">
              <a:lnSpc>
                <a:spcPct val="100000"/>
              </a:lnSpc>
              <a:spcBef>
                <a:spcPts val="1185"/>
              </a:spcBef>
            </a:pPr>
            <a:r>
              <a:rPr sz="2000" spc="5" dirty="0">
                <a:latin typeface="Trebuchet MS"/>
                <a:cs typeface="Trebuchet MS"/>
              </a:rPr>
              <a:t>Security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94776" y="2249423"/>
            <a:ext cx="335279" cy="63703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33256" y="2895092"/>
            <a:ext cx="25844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latin typeface="Trebuchet MS"/>
                <a:cs typeface="Trebuchet MS"/>
              </a:rPr>
              <a:t>I</a:t>
            </a:r>
            <a:r>
              <a:rPr sz="1000" b="1" spc="70" dirty="0">
                <a:latin typeface="Trebuchet MS"/>
                <a:cs typeface="Trebuchet MS"/>
              </a:rPr>
              <a:t>AM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80856" y="4117085"/>
            <a:ext cx="57086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30" dirty="0">
                <a:latin typeface="Trebuchet MS"/>
                <a:cs typeface="Trebuchet MS"/>
              </a:rPr>
              <a:t>A</a:t>
            </a:r>
            <a:r>
              <a:rPr sz="1000" b="1" spc="15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K</a:t>
            </a:r>
            <a:r>
              <a:rPr sz="1000" b="1" spc="70" dirty="0">
                <a:latin typeface="Trebuchet MS"/>
                <a:cs typeface="Trebuchet MS"/>
              </a:rPr>
              <a:t>MS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38788" y="3351758"/>
            <a:ext cx="534522" cy="56796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92768" y="3342132"/>
            <a:ext cx="528827" cy="62179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100819" y="4117085"/>
            <a:ext cx="7137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b="1" spc="5" dirty="0">
                <a:latin typeface="Trebuchet MS"/>
                <a:cs typeface="Trebuchet MS"/>
              </a:rPr>
              <a:t>hield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52635" y="2895092"/>
            <a:ext cx="6102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55" dirty="0">
                <a:latin typeface="Trebuchet MS"/>
                <a:cs typeface="Trebuchet MS"/>
              </a:rPr>
              <a:t>W</a:t>
            </a:r>
            <a:r>
              <a:rPr sz="1000" b="1" spc="30" dirty="0">
                <a:latin typeface="Trebuchet MS"/>
                <a:cs typeface="Trebuchet MS"/>
              </a:rPr>
              <a:t>A</a:t>
            </a:r>
            <a:r>
              <a:rPr sz="1000" b="1" spc="-50" dirty="0">
                <a:latin typeface="Trebuchet MS"/>
                <a:cs typeface="Trebuchet MS"/>
              </a:rPr>
              <a:t>F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92768" y="2247703"/>
            <a:ext cx="524457" cy="63437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359021" y="2895092"/>
            <a:ext cx="7385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Elastic</a:t>
            </a:r>
            <a:r>
              <a:rPr sz="1000" b="1" spc="-6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Load </a:t>
            </a:r>
            <a:r>
              <a:rPr sz="1000" b="1" spc="-29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Balancing*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65721" y="2242274"/>
            <a:ext cx="534522" cy="64418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75619" y="3351753"/>
            <a:ext cx="519212" cy="63503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5377053" y="411708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VPC*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72535" y="2257430"/>
            <a:ext cx="526868" cy="629025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351527" y="2895092"/>
            <a:ext cx="559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-29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Rout</a:t>
            </a:r>
            <a:r>
              <a:rPr sz="1000" b="1" spc="-40" dirty="0">
                <a:latin typeface="Trebuchet MS"/>
                <a:cs typeface="Trebuchet MS"/>
              </a:rPr>
              <a:t>e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53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68846" y="5288026"/>
            <a:ext cx="6819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latin typeface="Trebuchet MS"/>
                <a:cs typeface="Trebuchet MS"/>
              </a:rPr>
              <a:t>VPN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latin typeface="Trebuchet MS"/>
                <a:cs typeface="Trebuchet MS"/>
              </a:rPr>
              <a:t>connection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60847" y="4655820"/>
            <a:ext cx="740663" cy="653795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381627" y="5288026"/>
            <a:ext cx="694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3505" marR="5080" indent="-9144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rebuchet MS"/>
                <a:cs typeface="Trebuchet MS"/>
              </a:rPr>
              <a:t>D</a:t>
            </a:r>
            <a:r>
              <a:rPr sz="1000" b="1" spc="10" dirty="0">
                <a:latin typeface="Trebuchet MS"/>
                <a:cs typeface="Trebuchet MS"/>
              </a:rPr>
              <a:t>i</a:t>
            </a:r>
            <a:r>
              <a:rPr sz="1000" b="1" spc="-25" dirty="0">
                <a:latin typeface="Trebuchet MS"/>
                <a:cs typeface="Trebuchet MS"/>
              </a:rPr>
              <a:t>rect 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Connect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56176" y="4655820"/>
            <a:ext cx="544067" cy="65379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191000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Networking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99132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185"/>
              </a:spcBef>
            </a:pPr>
            <a:r>
              <a:rPr sz="2000" spc="45" dirty="0">
                <a:latin typeface="Trebuchet MS"/>
                <a:cs typeface="Trebuchet MS"/>
              </a:rPr>
              <a:t>Storage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02332" y="2292540"/>
            <a:ext cx="511556" cy="68078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2400680" y="3058160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8435" marR="5080" indent="-16637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S3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417491" y="3470589"/>
            <a:ext cx="536020" cy="65183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426335" y="413194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 marR="5080" indent="-33655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Glacier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315970" y="2895092"/>
            <a:ext cx="77152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E</a:t>
            </a:r>
            <a:r>
              <a:rPr sz="1000" b="1" spc="15" dirty="0">
                <a:latin typeface="Trebuchet MS"/>
                <a:cs typeface="Trebuchet MS"/>
              </a:rPr>
              <a:t>B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467654" y="2300183"/>
            <a:ext cx="417021" cy="58627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386475" y="2257430"/>
            <a:ext cx="516220" cy="629025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266425" y="2895092"/>
            <a:ext cx="7493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20" dirty="0">
                <a:latin typeface="Trebuchet MS"/>
                <a:cs typeface="Trebuchet MS"/>
              </a:rPr>
              <a:t> </a:t>
            </a:r>
            <a:r>
              <a:rPr sz="1000" b="1" spc="15" dirty="0">
                <a:latin typeface="Trebuchet MS"/>
                <a:cs typeface="Trebuchet MS"/>
              </a:rPr>
              <a:t>Cloud</a:t>
            </a:r>
            <a:r>
              <a:rPr sz="1000" b="1" spc="45" dirty="0">
                <a:latin typeface="Trebuchet MS"/>
                <a:cs typeface="Trebuchet MS"/>
              </a:rPr>
              <a:t>W</a:t>
            </a:r>
            <a:r>
              <a:rPr sz="1000" b="1" spc="15" dirty="0">
                <a:latin typeface="Trebuchet MS"/>
                <a:cs typeface="Trebuchet MS"/>
              </a:rPr>
              <a:t>a</a:t>
            </a:r>
            <a:r>
              <a:rPr sz="1000" b="1" spc="-5" dirty="0">
                <a:latin typeface="Trebuchet MS"/>
                <a:cs typeface="Trebuchet MS"/>
              </a:rPr>
              <a:t>t</a:t>
            </a:r>
            <a:r>
              <a:rPr sz="1000" b="1" spc="-50" dirty="0">
                <a:latin typeface="Trebuchet MS"/>
                <a:cs typeface="Trebuchet MS"/>
              </a:rPr>
              <a:t>c</a:t>
            </a:r>
            <a:r>
              <a:rPr sz="1000" b="1" spc="15" dirty="0">
                <a:latin typeface="Trebuchet MS"/>
                <a:cs typeface="Trebuchet MS"/>
              </a:rPr>
              <a:t>h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55580" y="3342132"/>
            <a:ext cx="515111" cy="63398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0117583" y="4117085"/>
            <a:ext cx="9912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Trebuchet MS"/>
                <a:cs typeface="Trebuchet MS"/>
              </a:rPr>
              <a:t>CloudFormation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305467" y="2234625"/>
            <a:ext cx="526868" cy="65183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1246868" y="2895092"/>
            <a:ext cx="6457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Trebuchet MS"/>
                <a:cs typeface="Trebuchet MS"/>
              </a:rPr>
              <a:t>CloudTrail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323721" y="3351752"/>
            <a:ext cx="534522" cy="606075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1379196" y="4117085"/>
            <a:ext cx="41655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b="1" spc="10" dirty="0">
                <a:latin typeface="Trebuchet MS"/>
                <a:cs typeface="Trebuchet MS"/>
              </a:rPr>
              <a:t>C</a:t>
            </a:r>
            <a:r>
              <a:rPr sz="1000" b="1" spc="5" dirty="0">
                <a:latin typeface="Trebuchet MS"/>
                <a:cs typeface="Trebuchet MS"/>
              </a:rPr>
              <a:t>o</a:t>
            </a:r>
            <a:r>
              <a:rPr sz="1000" b="1" spc="10" dirty="0">
                <a:latin typeface="Trebuchet MS"/>
                <a:cs typeface="Trebuchet MS"/>
              </a:rPr>
              <a:t>nf</a:t>
            </a:r>
            <a:r>
              <a:rPr sz="1000" b="1" dirty="0">
                <a:latin typeface="Trebuchet MS"/>
                <a:cs typeface="Trebuchet MS"/>
              </a:rPr>
              <a:t>i</a:t>
            </a:r>
            <a:r>
              <a:rPr sz="1000" b="1" spc="90" dirty="0">
                <a:latin typeface="Trebuchet MS"/>
                <a:cs typeface="Trebuchet MS"/>
              </a:rPr>
              <a:t>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160508" y="1380743"/>
            <a:ext cx="1828800" cy="459100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4986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180"/>
              </a:spcBef>
            </a:pPr>
            <a:r>
              <a:rPr sz="2000" spc="60" dirty="0">
                <a:latin typeface="Trebuchet MS"/>
                <a:cs typeface="Trebuchet MS"/>
              </a:rPr>
              <a:t>Management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7" name="object 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90631" y="4655820"/>
            <a:ext cx="544068" cy="653795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0128633" y="5288026"/>
            <a:ext cx="1069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22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dirty="0">
                <a:latin typeface="Trebuchet MS"/>
                <a:cs typeface="Trebuchet MS"/>
              </a:rPr>
              <a:t>EC2 </a:t>
            </a:r>
            <a:r>
              <a:rPr sz="1000" b="1" spc="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Systems</a:t>
            </a:r>
            <a:r>
              <a:rPr sz="1000" b="1" spc="-50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Manager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0323" y="1198625"/>
            <a:ext cx="1016507" cy="5440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52621" y="1812521"/>
            <a:ext cx="5407025" cy="322770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78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Relational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Databases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Self Managed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Service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Automation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routines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Secure,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scalable,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simple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68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Low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cost,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pay per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use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 flipH="1">
            <a:off x="2808733" y="1470660"/>
            <a:ext cx="45719" cy="4175502"/>
          </a:xfrm>
          <a:custGeom>
            <a:avLst/>
            <a:gdLst/>
            <a:ahLst/>
            <a:cxnLst/>
            <a:rect l="l" t="t" r="r" b="b"/>
            <a:pathLst>
              <a:path w="69850" h="5005705">
                <a:moveTo>
                  <a:pt x="0" y="0"/>
                </a:moveTo>
                <a:lnTo>
                  <a:pt x="69342" y="5005606"/>
                </a:lnTo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6454" y="3925315"/>
            <a:ext cx="153225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5445" marR="5080" indent="-373380">
              <a:lnSpc>
                <a:spcPct val="100000"/>
              </a:lnSpc>
              <a:spcBef>
                <a:spcPts val="100"/>
              </a:spcBef>
            </a:pPr>
            <a:r>
              <a:rPr sz="3200" spc="155" dirty="0">
                <a:latin typeface="Trebuchet MS"/>
                <a:cs typeface="Trebuchet MS"/>
              </a:rPr>
              <a:t>A</a:t>
            </a:r>
            <a:r>
              <a:rPr sz="3200" spc="204" dirty="0">
                <a:latin typeface="Trebuchet MS"/>
                <a:cs typeface="Trebuchet MS"/>
              </a:rPr>
              <a:t>m</a:t>
            </a:r>
            <a:r>
              <a:rPr sz="3200" spc="65" dirty="0">
                <a:latin typeface="Trebuchet MS"/>
                <a:cs typeface="Trebuchet MS"/>
              </a:rPr>
              <a:t>azon </a:t>
            </a:r>
            <a:r>
              <a:rPr sz="3200" spc="30" dirty="0">
                <a:latin typeface="Times New Roman"/>
                <a:cs typeface="Times New Roman"/>
              </a:rPr>
              <a:t> </a:t>
            </a:r>
            <a:r>
              <a:rPr sz="3200" spc="210" dirty="0">
                <a:latin typeface="Trebuchet MS"/>
                <a:cs typeface="Trebuchet MS"/>
              </a:rPr>
              <a:t>RDS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143" y="1511543"/>
            <a:ext cx="1972645" cy="22179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49141" y="2180960"/>
            <a:ext cx="1186716" cy="1555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85831" y="1234819"/>
            <a:ext cx="1719449" cy="4420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9552" y="2016367"/>
            <a:ext cx="926592" cy="7222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85831" y="2814827"/>
            <a:ext cx="1043940" cy="8991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690861" y="3635120"/>
            <a:ext cx="11245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Trebuchet MS"/>
                <a:cs typeface="Trebuchet MS"/>
              </a:rPr>
              <a:t>A</a:t>
            </a:r>
            <a:r>
              <a:rPr sz="2400" spc="110" dirty="0">
                <a:latin typeface="Trebuchet MS"/>
                <a:cs typeface="Trebuchet MS"/>
              </a:rPr>
              <a:t>m</a:t>
            </a:r>
            <a:r>
              <a:rPr sz="2400" spc="10" dirty="0">
                <a:latin typeface="Trebuchet MS"/>
                <a:cs typeface="Trebuchet MS"/>
              </a:rPr>
              <a:t>azon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Aurora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00843" y="4690871"/>
            <a:ext cx="1010411" cy="74523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25500" y="315213"/>
            <a:ext cx="6929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latin typeface="Trebuchet MS"/>
                <a:cs typeface="Trebuchet MS"/>
              </a:rPr>
              <a:t>Amazon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spc="180" dirty="0">
                <a:latin typeface="Trebuchet MS"/>
                <a:cs typeface="Trebuchet MS"/>
              </a:rPr>
              <a:t>RDS</a:t>
            </a:r>
            <a:r>
              <a:rPr sz="2800" spc="-85" dirty="0">
                <a:latin typeface="Trebuchet MS"/>
                <a:cs typeface="Trebuchet MS"/>
              </a:rPr>
              <a:t> </a:t>
            </a:r>
            <a:r>
              <a:rPr sz="2800" spc="365" dirty="0">
                <a:latin typeface="Trebuchet MS"/>
                <a:cs typeface="Trebuchet MS"/>
              </a:rPr>
              <a:t>–</a:t>
            </a:r>
            <a:r>
              <a:rPr sz="2800" spc="-105" dirty="0">
                <a:latin typeface="Trebuchet MS"/>
                <a:cs typeface="Trebuchet MS"/>
              </a:rPr>
              <a:t> </a:t>
            </a:r>
            <a:r>
              <a:rPr sz="2800" spc="5" dirty="0">
                <a:latin typeface="Trebuchet MS"/>
                <a:cs typeface="Trebuchet MS"/>
              </a:rPr>
              <a:t>Relational</a:t>
            </a:r>
            <a:r>
              <a:rPr sz="2800" spc="-80" dirty="0">
                <a:latin typeface="Trebuchet MS"/>
                <a:cs typeface="Trebuchet MS"/>
              </a:rPr>
              <a:t> </a:t>
            </a:r>
            <a:r>
              <a:rPr sz="2800" spc="35" dirty="0">
                <a:latin typeface="Trebuchet MS"/>
                <a:cs typeface="Trebuchet MS"/>
              </a:rPr>
              <a:t>Database</a:t>
            </a:r>
            <a:r>
              <a:rPr sz="2800" spc="-85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Service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402" y="3118230"/>
            <a:ext cx="10686798" cy="71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0"/>
              </a:lnSpc>
              <a:spcBef>
                <a:spcPts val="100"/>
              </a:spcBef>
            </a:pPr>
            <a:r>
              <a:rPr b="1" spc="145" dirty="0">
                <a:solidFill>
                  <a:schemeClr val="tx1"/>
                </a:solidFill>
                <a:latin typeface="Trebuchet MS"/>
                <a:cs typeface="Trebuchet MS"/>
              </a:rPr>
              <a:t>Module</a:t>
            </a:r>
            <a:r>
              <a:rPr b="1" spc="-22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b="1" spc="-200" dirty="0">
                <a:solidFill>
                  <a:schemeClr val="tx1"/>
                </a:solidFill>
                <a:latin typeface="Trebuchet MS"/>
                <a:cs typeface="Trebuchet MS"/>
              </a:rPr>
              <a:t>1:</a:t>
            </a:r>
            <a:r>
              <a:rPr lang="en-SG" b="1" spc="-2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chemeClr val="tx1"/>
                </a:solidFill>
              </a:rPr>
              <a:t>Understanding</a:t>
            </a:r>
            <a:r>
              <a:rPr spc="-204" dirty="0">
                <a:solidFill>
                  <a:schemeClr val="tx1"/>
                </a:solidFill>
              </a:rPr>
              <a:t> </a:t>
            </a:r>
            <a:r>
              <a:rPr spc="350" dirty="0">
                <a:solidFill>
                  <a:schemeClr val="tx1"/>
                </a:solidFill>
              </a:rPr>
              <a:t>AWS</a:t>
            </a:r>
            <a:r>
              <a:rPr spc="-215" dirty="0">
                <a:solidFill>
                  <a:schemeClr val="tx1"/>
                </a:solidFill>
              </a:rPr>
              <a:t> </a:t>
            </a:r>
            <a:r>
              <a:rPr spc="100" dirty="0">
                <a:solidFill>
                  <a:schemeClr val="tx1"/>
                </a:solidFill>
              </a:rPr>
              <a:t>Cloud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44804"/>
            <a:ext cx="6929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Amazon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180" dirty="0">
                <a:solidFill>
                  <a:schemeClr val="tx1"/>
                </a:solidFill>
              </a:rPr>
              <a:t>RDS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365" dirty="0">
                <a:solidFill>
                  <a:schemeClr val="tx1"/>
                </a:solidFill>
              </a:rPr>
              <a:t>–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Relational</a:t>
            </a:r>
            <a:r>
              <a:rPr sz="2800" spc="-80" dirty="0">
                <a:solidFill>
                  <a:schemeClr val="tx1"/>
                </a:solidFill>
              </a:rPr>
              <a:t> </a:t>
            </a:r>
            <a:r>
              <a:rPr sz="2800" spc="35" dirty="0">
                <a:solidFill>
                  <a:schemeClr val="tx1"/>
                </a:solidFill>
              </a:rPr>
              <a:t>Database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Service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977593"/>
            <a:ext cx="8037195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Trebuchet MS"/>
                <a:cs typeface="Trebuchet MS"/>
              </a:rPr>
              <a:t>Important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points: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2014"/>
              </a:spcBef>
              <a:buFont typeface="Wingdings"/>
              <a:buChar char=""/>
              <a:tabLst>
                <a:tab pos="355600" algn="l"/>
                <a:tab pos="356235" algn="l"/>
              </a:tabLst>
            </a:pPr>
            <a:r>
              <a:rPr sz="2000" spc="-5" dirty="0">
                <a:latin typeface="Trebuchet MS"/>
                <a:cs typeface="Trebuchet MS"/>
              </a:rPr>
              <a:t>Easiness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for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the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client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to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maintain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a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relational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database.</a:t>
            </a:r>
            <a:endParaRPr sz="20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5600" algn="l"/>
                <a:tab pos="356235" algn="l"/>
              </a:tabLst>
            </a:pPr>
            <a:r>
              <a:rPr sz="2000" spc="-25" dirty="0">
                <a:latin typeface="Trebuchet MS"/>
                <a:cs typeface="Trebuchet MS"/>
              </a:rPr>
              <a:t>Very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used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in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the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process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of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developing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new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applications.</a:t>
            </a:r>
            <a:endParaRPr sz="20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5600" algn="l"/>
                <a:tab pos="356235" algn="l"/>
              </a:tabLst>
            </a:pPr>
            <a:r>
              <a:rPr sz="2000" spc="-20" dirty="0">
                <a:latin typeface="Trebuchet MS"/>
                <a:cs typeface="Trebuchet MS"/>
              </a:rPr>
              <a:t>Automatic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update,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backup,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synchronization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and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redundancy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routines.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9402" y="3118230"/>
            <a:ext cx="10762998" cy="71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0"/>
              </a:lnSpc>
              <a:spcBef>
                <a:spcPts val="100"/>
              </a:spcBef>
            </a:pPr>
            <a:r>
              <a:rPr sz="4800" b="1" spc="145" dirty="0">
                <a:latin typeface="Trebuchet MS"/>
                <a:cs typeface="Trebuchet MS"/>
              </a:rPr>
              <a:t>Module</a:t>
            </a:r>
            <a:r>
              <a:rPr sz="4800" b="1" spc="-229" dirty="0">
                <a:latin typeface="Trebuchet MS"/>
                <a:cs typeface="Trebuchet MS"/>
              </a:rPr>
              <a:t> </a:t>
            </a:r>
            <a:r>
              <a:rPr sz="4800" b="1" spc="-200" dirty="0">
                <a:latin typeface="Trebuchet MS"/>
                <a:cs typeface="Trebuchet MS"/>
              </a:rPr>
              <a:t>4:</a:t>
            </a:r>
            <a:r>
              <a:rPr lang="en-SG" sz="4800" b="1" spc="-200" dirty="0">
                <a:latin typeface="Trebuchet MS"/>
                <a:cs typeface="Trebuchet MS"/>
              </a:rPr>
              <a:t> </a:t>
            </a:r>
            <a:r>
              <a:rPr sz="4800" spc="15" dirty="0">
                <a:latin typeface="Trebuchet MS"/>
                <a:cs typeface="Trebuchet MS"/>
              </a:rPr>
              <a:t>Security</a:t>
            </a:r>
            <a:r>
              <a:rPr sz="4800" spc="-215" dirty="0">
                <a:latin typeface="Trebuchet MS"/>
                <a:cs typeface="Trebuchet MS"/>
              </a:rPr>
              <a:t> </a:t>
            </a:r>
            <a:r>
              <a:rPr sz="4800" spc="120" dirty="0">
                <a:latin typeface="Trebuchet MS"/>
                <a:cs typeface="Trebuchet MS"/>
              </a:rPr>
              <a:t>and</a:t>
            </a:r>
            <a:r>
              <a:rPr sz="4800" spc="-215" dirty="0">
                <a:latin typeface="Trebuchet MS"/>
                <a:cs typeface="Trebuchet MS"/>
              </a:rPr>
              <a:t> </a:t>
            </a:r>
            <a:r>
              <a:rPr sz="4800" spc="45" dirty="0">
                <a:latin typeface="Trebuchet MS"/>
                <a:cs typeface="Trebuchet MS"/>
              </a:rPr>
              <a:t>Compliance</a:t>
            </a:r>
            <a:endParaRPr sz="4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092190" y="2148077"/>
            <a:ext cx="2009139" cy="2508885"/>
          </a:xfrm>
          <a:custGeom>
            <a:avLst/>
            <a:gdLst/>
            <a:ahLst/>
            <a:cxnLst/>
            <a:rect l="l" t="t" r="r" b="b"/>
            <a:pathLst>
              <a:path w="2009140" h="2508885">
                <a:moveTo>
                  <a:pt x="1673860" y="0"/>
                </a:moveTo>
                <a:lnTo>
                  <a:pt x="334772" y="0"/>
                </a:lnTo>
                <a:lnTo>
                  <a:pt x="285296" y="3629"/>
                </a:lnTo>
                <a:lnTo>
                  <a:pt x="238077" y="14172"/>
                </a:lnTo>
                <a:lnTo>
                  <a:pt x="193630" y="31110"/>
                </a:lnTo>
                <a:lnTo>
                  <a:pt x="152475" y="53928"/>
                </a:lnTo>
                <a:lnTo>
                  <a:pt x="115127" y="82106"/>
                </a:lnTo>
                <a:lnTo>
                  <a:pt x="82106" y="115127"/>
                </a:lnTo>
                <a:lnTo>
                  <a:pt x="53928" y="152475"/>
                </a:lnTo>
                <a:lnTo>
                  <a:pt x="31110" y="193630"/>
                </a:lnTo>
                <a:lnTo>
                  <a:pt x="14172" y="238077"/>
                </a:lnTo>
                <a:lnTo>
                  <a:pt x="3629" y="285296"/>
                </a:lnTo>
                <a:lnTo>
                  <a:pt x="0" y="334772"/>
                </a:lnTo>
                <a:lnTo>
                  <a:pt x="0" y="2173732"/>
                </a:lnTo>
                <a:lnTo>
                  <a:pt x="3629" y="2223207"/>
                </a:lnTo>
                <a:lnTo>
                  <a:pt x="14172" y="2270426"/>
                </a:lnTo>
                <a:lnTo>
                  <a:pt x="31110" y="2314873"/>
                </a:lnTo>
                <a:lnTo>
                  <a:pt x="53928" y="2356028"/>
                </a:lnTo>
                <a:lnTo>
                  <a:pt x="82106" y="2393376"/>
                </a:lnTo>
                <a:lnTo>
                  <a:pt x="115127" y="2426397"/>
                </a:lnTo>
                <a:lnTo>
                  <a:pt x="152475" y="2454575"/>
                </a:lnTo>
                <a:lnTo>
                  <a:pt x="193630" y="2477393"/>
                </a:lnTo>
                <a:lnTo>
                  <a:pt x="238077" y="2494331"/>
                </a:lnTo>
                <a:lnTo>
                  <a:pt x="285296" y="2504874"/>
                </a:lnTo>
                <a:lnTo>
                  <a:pt x="334772" y="2508504"/>
                </a:lnTo>
                <a:lnTo>
                  <a:pt x="1673860" y="2508504"/>
                </a:lnTo>
                <a:lnTo>
                  <a:pt x="1723335" y="2504874"/>
                </a:lnTo>
                <a:lnTo>
                  <a:pt x="1770554" y="2494331"/>
                </a:lnTo>
                <a:lnTo>
                  <a:pt x="1815001" y="2477393"/>
                </a:lnTo>
                <a:lnTo>
                  <a:pt x="1856156" y="2454575"/>
                </a:lnTo>
                <a:lnTo>
                  <a:pt x="1893504" y="2426397"/>
                </a:lnTo>
                <a:lnTo>
                  <a:pt x="1926525" y="2393376"/>
                </a:lnTo>
                <a:lnTo>
                  <a:pt x="1954703" y="2356028"/>
                </a:lnTo>
                <a:lnTo>
                  <a:pt x="1977521" y="2314873"/>
                </a:lnTo>
                <a:lnTo>
                  <a:pt x="1994459" y="2270426"/>
                </a:lnTo>
                <a:lnTo>
                  <a:pt x="2005002" y="2223207"/>
                </a:lnTo>
                <a:lnTo>
                  <a:pt x="2008632" y="2173732"/>
                </a:lnTo>
                <a:lnTo>
                  <a:pt x="2008632" y="334772"/>
                </a:lnTo>
                <a:lnTo>
                  <a:pt x="2005002" y="285296"/>
                </a:lnTo>
                <a:lnTo>
                  <a:pt x="1994459" y="238077"/>
                </a:lnTo>
                <a:lnTo>
                  <a:pt x="1977521" y="193630"/>
                </a:lnTo>
                <a:lnTo>
                  <a:pt x="1954703" y="152475"/>
                </a:lnTo>
                <a:lnTo>
                  <a:pt x="1926525" y="115127"/>
                </a:lnTo>
                <a:lnTo>
                  <a:pt x="1893504" y="82106"/>
                </a:lnTo>
                <a:lnTo>
                  <a:pt x="1856156" y="53928"/>
                </a:lnTo>
                <a:lnTo>
                  <a:pt x="1815001" y="31110"/>
                </a:lnTo>
                <a:lnTo>
                  <a:pt x="1770554" y="14172"/>
                </a:lnTo>
                <a:lnTo>
                  <a:pt x="1723335" y="3629"/>
                </a:lnTo>
                <a:lnTo>
                  <a:pt x="16738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2097309"/>
            <a:ext cx="2009139" cy="2508885"/>
          </a:xfrm>
          <a:custGeom>
            <a:avLst/>
            <a:gdLst/>
            <a:ahLst/>
            <a:cxnLst/>
            <a:rect l="l" t="t" r="r" b="b"/>
            <a:pathLst>
              <a:path w="2009140" h="2508885">
                <a:moveTo>
                  <a:pt x="0" y="334772"/>
                </a:moveTo>
                <a:lnTo>
                  <a:pt x="3629" y="285296"/>
                </a:lnTo>
                <a:lnTo>
                  <a:pt x="14172" y="238077"/>
                </a:lnTo>
                <a:lnTo>
                  <a:pt x="31110" y="193630"/>
                </a:lnTo>
                <a:lnTo>
                  <a:pt x="53928" y="152475"/>
                </a:lnTo>
                <a:lnTo>
                  <a:pt x="82106" y="115127"/>
                </a:lnTo>
                <a:lnTo>
                  <a:pt x="115127" y="82106"/>
                </a:lnTo>
                <a:lnTo>
                  <a:pt x="152475" y="53928"/>
                </a:lnTo>
                <a:lnTo>
                  <a:pt x="193630" y="31110"/>
                </a:lnTo>
                <a:lnTo>
                  <a:pt x="238077" y="14172"/>
                </a:lnTo>
                <a:lnTo>
                  <a:pt x="285296" y="3629"/>
                </a:lnTo>
                <a:lnTo>
                  <a:pt x="334772" y="0"/>
                </a:lnTo>
                <a:lnTo>
                  <a:pt x="1673860" y="0"/>
                </a:lnTo>
                <a:lnTo>
                  <a:pt x="1723335" y="3629"/>
                </a:lnTo>
                <a:lnTo>
                  <a:pt x="1770554" y="14172"/>
                </a:lnTo>
                <a:lnTo>
                  <a:pt x="1815001" y="31110"/>
                </a:lnTo>
                <a:lnTo>
                  <a:pt x="1856156" y="53928"/>
                </a:lnTo>
                <a:lnTo>
                  <a:pt x="1893504" y="82106"/>
                </a:lnTo>
                <a:lnTo>
                  <a:pt x="1926525" y="115127"/>
                </a:lnTo>
                <a:lnTo>
                  <a:pt x="1954703" y="152475"/>
                </a:lnTo>
                <a:lnTo>
                  <a:pt x="1977521" y="193630"/>
                </a:lnTo>
                <a:lnTo>
                  <a:pt x="1994459" y="238077"/>
                </a:lnTo>
                <a:lnTo>
                  <a:pt x="2005002" y="285296"/>
                </a:lnTo>
                <a:lnTo>
                  <a:pt x="2008632" y="334772"/>
                </a:lnTo>
                <a:lnTo>
                  <a:pt x="2008632" y="2173732"/>
                </a:lnTo>
                <a:lnTo>
                  <a:pt x="2005002" y="2223207"/>
                </a:lnTo>
                <a:lnTo>
                  <a:pt x="1994459" y="2270426"/>
                </a:lnTo>
                <a:lnTo>
                  <a:pt x="1977521" y="2314873"/>
                </a:lnTo>
                <a:lnTo>
                  <a:pt x="1954703" y="2356028"/>
                </a:lnTo>
                <a:lnTo>
                  <a:pt x="1926525" y="2393376"/>
                </a:lnTo>
                <a:lnTo>
                  <a:pt x="1893504" y="2426397"/>
                </a:lnTo>
                <a:lnTo>
                  <a:pt x="1856156" y="2454575"/>
                </a:lnTo>
                <a:lnTo>
                  <a:pt x="1815001" y="2477393"/>
                </a:lnTo>
                <a:lnTo>
                  <a:pt x="1770554" y="2494331"/>
                </a:lnTo>
                <a:lnTo>
                  <a:pt x="1723335" y="2504874"/>
                </a:lnTo>
                <a:lnTo>
                  <a:pt x="1673860" y="2508504"/>
                </a:lnTo>
                <a:lnTo>
                  <a:pt x="334772" y="2508504"/>
                </a:lnTo>
                <a:lnTo>
                  <a:pt x="285296" y="2504874"/>
                </a:lnTo>
                <a:lnTo>
                  <a:pt x="238077" y="2494331"/>
                </a:lnTo>
                <a:lnTo>
                  <a:pt x="193630" y="2477393"/>
                </a:lnTo>
                <a:lnTo>
                  <a:pt x="152475" y="2454575"/>
                </a:lnTo>
                <a:lnTo>
                  <a:pt x="115127" y="2426397"/>
                </a:lnTo>
                <a:lnTo>
                  <a:pt x="82106" y="2393376"/>
                </a:lnTo>
                <a:lnTo>
                  <a:pt x="53928" y="2356028"/>
                </a:lnTo>
                <a:lnTo>
                  <a:pt x="31110" y="2314873"/>
                </a:lnTo>
                <a:lnTo>
                  <a:pt x="14172" y="2270426"/>
                </a:lnTo>
                <a:lnTo>
                  <a:pt x="3629" y="2223207"/>
                </a:lnTo>
                <a:lnTo>
                  <a:pt x="0" y="2173732"/>
                </a:lnTo>
                <a:lnTo>
                  <a:pt x="0" y="334772"/>
                </a:lnTo>
                <a:close/>
              </a:path>
            </a:pathLst>
          </a:custGeom>
          <a:ln w="28956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4788" y="2282951"/>
            <a:ext cx="521208" cy="60350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01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Core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Services</a:t>
            </a:r>
            <a:endParaRPr sz="2800">
              <a:solidFill>
                <a:schemeClr val="tx1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859" y="2257430"/>
            <a:ext cx="536020" cy="629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17374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605" marR="5080" indent="-129539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EC2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984" y="4139309"/>
            <a:ext cx="5029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15" dirty="0">
                <a:latin typeface="Trebuchet MS"/>
                <a:cs typeface="Trebuchet MS"/>
              </a:rPr>
              <a:t>Lambda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0357" y="3373082"/>
            <a:ext cx="534522" cy="64418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45209" y="3021837"/>
            <a:ext cx="7785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10" dirty="0">
                <a:latin typeface="Trebuchet MS"/>
                <a:cs typeface="Trebuchet MS"/>
              </a:rPr>
              <a:t>Auto</a:t>
            </a:r>
            <a:r>
              <a:rPr sz="1000" b="1" spc="-75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Scaling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0023" y="2255912"/>
            <a:ext cx="536020" cy="61033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04217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Compute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10629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50" dirty="0">
                <a:latin typeface="Trebuchet MS"/>
                <a:cs typeface="Trebuchet MS"/>
              </a:rPr>
              <a:t>RDS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94120" y="2282951"/>
            <a:ext cx="1607820" cy="1661160"/>
            <a:chOff x="6294120" y="2282951"/>
            <a:chExt cx="1607820" cy="166116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4120" y="3342131"/>
              <a:ext cx="542544" cy="6019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0732" y="2282951"/>
              <a:ext cx="521207" cy="60350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220712" y="4117085"/>
            <a:ext cx="6896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20" dirty="0">
                <a:latin typeface="Trebuchet MS"/>
                <a:cs typeface="Trebuchet MS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D</a:t>
            </a:r>
            <a:r>
              <a:rPr sz="1000" b="1" spc="15" dirty="0">
                <a:latin typeface="Trebuchet MS"/>
                <a:cs typeface="Trebuchet MS"/>
              </a:rPr>
              <a:t>y</a:t>
            </a:r>
            <a:r>
              <a:rPr sz="1000" b="1" spc="25" dirty="0">
                <a:latin typeface="Trebuchet MS"/>
                <a:cs typeface="Trebuchet MS"/>
              </a:rPr>
              <a:t>nam</a:t>
            </a:r>
            <a:r>
              <a:rPr sz="1000" b="1" spc="10" dirty="0">
                <a:latin typeface="Trebuchet MS"/>
                <a:cs typeface="Trebuchet MS"/>
              </a:rPr>
              <a:t>o</a:t>
            </a:r>
            <a:r>
              <a:rPr sz="1000" b="1" spc="45" dirty="0">
                <a:latin typeface="Trebuchet MS"/>
                <a:cs typeface="Trebuchet MS"/>
              </a:rPr>
              <a:t>DB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86955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Aurora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76772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>
            <a:defPPr>
              <a:defRPr lang="en-US"/>
            </a:defPPr>
            <a:lvl1pPr marL="240665">
              <a:lnSpc>
                <a:spcPct val="100000"/>
              </a:lnSpc>
              <a:spcBef>
                <a:spcPts val="1185"/>
              </a:spcBef>
              <a:defRPr sz="2000" spc="40">
                <a:latin typeface="Trebuchet MS"/>
                <a:cs typeface="Trebuchet MS"/>
              </a:defRPr>
            </a:lvl1pPr>
          </a:lstStyle>
          <a:p>
            <a:r>
              <a:rPr dirty="0"/>
              <a:t>Databases</a:t>
            </a:r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177783" y="1377695"/>
            <a:ext cx="1828800" cy="459741"/>
          </a:xfrm>
          <a:prstGeom prst="rect">
            <a:avLst/>
          </a:prstGeom>
          <a:solidFill>
            <a:schemeClr val="accent6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449580">
              <a:lnSpc>
                <a:spcPct val="100000"/>
              </a:lnSpc>
              <a:spcBef>
                <a:spcPts val="1185"/>
              </a:spcBef>
            </a:pPr>
            <a:r>
              <a:rPr sz="2000" spc="5" dirty="0">
                <a:latin typeface="Trebuchet MS"/>
                <a:cs typeface="Trebuchet MS"/>
              </a:rPr>
              <a:t>Security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94776" y="2249423"/>
            <a:ext cx="335279" cy="63703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33256" y="2895092"/>
            <a:ext cx="25844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latin typeface="Trebuchet MS"/>
                <a:cs typeface="Trebuchet MS"/>
              </a:rPr>
              <a:t>I</a:t>
            </a:r>
            <a:r>
              <a:rPr sz="1000" b="1" spc="70" dirty="0">
                <a:latin typeface="Trebuchet MS"/>
                <a:cs typeface="Trebuchet MS"/>
              </a:rPr>
              <a:t>AM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80856" y="4117085"/>
            <a:ext cx="57086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30" dirty="0">
                <a:latin typeface="Trebuchet MS"/>
                <a:cs typeface="Trebuchet MS"/>
              </a:rPr>
              <a:t>A</a:t>
            </a:r>
            <a:r>
              <a:rPr sz="1000" b="1" spc="15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K</a:t>
            </a:r>
            <a:r>
              <a:rPr sz="1000" b="1" spc="70" dirty="0">
                <a:latin typeface="Trebuchet MS"/>
                <a:cs typeface="Trebuchet MS"/>
              </a:rPr>
              <a:t>MS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38788" y="3351758"/>
            <a:ext cx="534522" cy="56796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92768" y="3342132"/>
            <a:ext cx="528827" cy="62179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100819" y="4117085"/>
            <a:ext cx="7137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b="1" spc="5" dirty="0">
                <a:latin typeface="Trebuchet MS"/>
                <a:cs typeface="Trebuchet MS"/>
              </a:rPr>
              <a:t>hield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52635" y="2895092"/>
            <a:ext cx="6102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55" dirty="0">
                <a:latin typeface="Trebuchet MS"/>
                <a:cs typeface="Trebuchet MS"/>
              </a:rPr>
              <a:t>W</a:t>
            </a:r>
            <a:r>
              <a:rPr sz="1000" b="1" spc="30" dirty="0">
                <a:latin typeface="Trebuchet MS"/>
                <a:cs typeface="Trebuchet MS"/>
              </a:rPr>
              <a:t>A</a:t>
            </a:r>
            <a:r>
              <a:rPr sz="1000" b="1" spc="-50" dirty="0">
                <a:latin typeface="Trebuchet MS"/>
                <a:cs typeface="Trebuchet MS"/>
              </a:rPr>
              <a:t>F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92768" y="2247703"/>
            <a:ext cx="524457" cy="63437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359021" y="2895092"/>
            <a:ext cx="7385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Elastic</a:t>
            </a:r>
            <a:r>
              <a:rPr sz="1000" b="1" spc="-6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Load </a:t>
            </a:r>
            <a:r>
              <a:rPr sz="1000" b="1" spc="-29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Balancing*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65721" y="2242274"/>
            <a:ext cx="534522" cy="64418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75619" y="3351753"/>
            <a:ext cx="519212" cy="63503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5377053" y="411708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VPC*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72535" y="2257430"/>
            <a:ext cx="526868" cy="629025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351527" y="2895092"/>
            <a:ext cx="559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-29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Rout</a:t>
            </a:r>
            <a:r>
              <a:rPr sz="1000" b="1" spc="-40" dirty="0">
                <a:latin typeface="Trebuchet MS"/>
                <a:cs typeface="Trebuchet MS"/>
              </a:rPr>
              <a:t>e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53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68846" y="5288026"/>
            <a:ext cx="6819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latin typeface="Trebuchet MS"/>
                <a:cs typeface="Trebuchet MS"/>
              </a:rPr>
              <a:t>VPN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latin typeface="Trebuchet MS"/>
                <a:cs typeface="Trebuchet MS"/>
              </a:rPr>
              <a:t>connection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60847" y="4655820"/>
            <a:ext cx="740663" cy="653795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381627" y="5288026"/>
            <a:ext cx="694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3505" marR="5080" indent="-9144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rebuchet MS"/>
                <a:cs typeface="Trebuchet MS"/>
              </a:rPr>
              <a:t>D</a:t>
            </a:r>
            <a:r>
              <a:rPr sz="1000" b="1" spc="10" dirty="0">
                <a:latin typeface="Trebuchet MS"/>
                <a:cs typeface="Trebuchet MS"/>
              </a:rPr>
              <a:t>i</a:t>
            </a:r>
            <a:r>
              <a:rPr sz="1000" b="1" spc="-25" dirty="0">
                <a:latin typeface="Trebuchet MS"/>
                <a:cs typeface="Trebuchet MS"/>
              </a:rPr>
              <a:t>rect 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Connect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56176" y="4655820"/>
            <a:ext cx="544067" cy="65379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191000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Networking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99132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185"/>
              </a:spcBef>
            </a:pPr>
            <a:r>
              <a:rPr sz="2000" spc="45" dirty="0">
                <a:latin typeface="Trebuchet MS"/>
                <a:cs typeface="Trebuchet MS"/>
              </a:rPr>
              <a:t>Storage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02332" y="2292540"/>
            <a:ext cx="511556" cy="68078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2400680" y="3058160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8435" marR="5080" indent="-16637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S3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417491" y="3470589"/>
            <a:ext cx="536020" cy="65183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426335" y="413194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 marR="5080" indent="-33655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Glacier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315970" y="2895092"/>
            <a:ext cx="77152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E</a:t>
            </a:r>
            <a:r>
              <a:rPr sz="1000" b="1" spc="15" dirty="0">
                <a:latin typeface="Trebuchet MS"/>
                <a:cs typeface="Trebuchet MS"/>
              </a:rPr>
              <a:t>B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467654" y="2300183"/>
            <a:ext cx="417021" cy="58627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386475" y="2257430"/>
            <a:ext cx="516220" cy="629025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266425" y="2895092"/>
            <a:ext cx="7493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20" dirty="0">
                <a:latin typeface="Trebuchet MS"/>
                <a:cs typeface="Trebuchet MS"/>
              </a:rPr>
              <a:t> </a:t>
            </a:r>
            <a:r>
              <a:rPr sz="1000" b="1" spc="15" dirty="0">
                <a:latin typeface="Trebuchet MS"/>
                <a:cs typeface="Trebuchet MS"/>
              </a:rPr>
              <a:t>Cloud</a:t>
            </a:r>
            <a:r>
              <a:rPr sz="1000" b="1" spc="45" dirty="0">
                <a:latin typeface="Trebuchet MS"/>
                <a:cs typeface="Trebuchet MS"/>
              </a:rPr>
              <a:t>W</a:t>
            </a:r>
            <a:r>
              <a:rPr sz="1000" b="1" spc="15" dirty="0">
                <a:latin typeface="Trebuchet MS"/>
                <a:cs typeface="Trebuchet MS"/>
              </a:rPr>
              <a:t>a</a:t>
            </a:r>
            <a:r>
              <a:rPr sz="1000" b="1" spc="-5" dirty="0">
                <a:latin typeface="Trebuchet MS"/>
                <a:cs typeface="Trebuchet MS"/>
              </a:rPr>
              <a:t>t</a:t>
            </a:r>
            <a:r>
              <a:rPr sz="1000" b="1" spc="-50" dirty="0">
                <a:latin typeface="Trebuchet MS"/>
                <a:cs typeface="Trebuchet MS"/>
              </a:rPr>
              <a:t>c</a:t>
            </a:r>
            <a:r>
              <a:rPr sz="1000" b="1" spc="15" dirty="0">
                <a:latin typeface="Trebuchet MS"/>
                <a:cs typeface="Trebuchet MS"/>
              </a:rPr>
              <a:t>h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55580" y="3342132"/>
            <a:ext cx="515111" cy="63398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0117583" y="4117085"/>
            <a:ext cx="9912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Trebuchet MS"/>
                <a:cs typeface="Trebuchet MS"/>
              </a:rPr>
              <a:t>CloudFormation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305467" y="2234625"/>
            <a:ext cx="526868" cy="65183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1246868" y="2895092"/>
            <a:ext cx="6457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Trebuchet MS"/>
                <a:cs typeface="Trebuchet MS"/>
              </a:rPr>
              <a:t>CloudTrail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323721" y="3351752"/>
            <a:ext cx="534522" cy="606075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1379196" y="4117085"/>
            <a:ext cx="41655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b="1" spc="10" dirty="0">
                <a:latin typeface="Trebuchet MS"/>
                <a:cs typeface="Trebuchet MS"/>
              </a:rPr>
              <a:t>C</a:t>
            </a:r>
            <a:r>
              <a:rPr sz="1000" b="1" spc="5" dirty="0">
                <a:latin typeface="Trebuchet MS"/>
                <a:cs typeface="Trebuchet MS"/>
              </a:rPr>
              <a:t>o</a:t>
            </a:r>
            <a:r>
              <a:rPr sz="1000" b="1" spc="10" dirty="0">
                <a:latin typeface="Trebuchet MS"/>
                <a:cs typeface="Trebuchet MS"/>
              </a:rPr>
              <a:t>nf</a:t>
            </a:r>
            <a:r>
              <a:rPr sz="1000" b="1" dirty="0">
                <a:latin typeface="Trebuchet MS"/>
                <a:cs typeface="Trebuchet MS"/>
              </a:rPr>
              <a:t>i</a:t>
            </a:r>
            <a:r>
              <a:rPr sz="1000" b="1" spc="90" dirty="0">
                <a:latin typeface="Trebuchet MS"/>
                <a:cs typeface="Trebuchet MS"/>
              </a:rPr>
              <a:t>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160508" y="1380743"/>
            <a:ext cx="1828800" cy="459100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4986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180"/>
              </a:spcBef>
            </a:pPr>
            <a:r>
              <a:rPr sz="2000" spc="60" dirty="0">
                <a:latin typeface="Trebuchet MS"/>
                <a:cs typeface="Trebuchet MS"/>
              </a:rPr>
              <a:t>Management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7" name="object 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90631" y="4655820"/>
            <a:ext cx="544068" cy="653795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0128633" y="5288026"/>
            <a:ext cx="1069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22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dirty="0">
                <a:latin typeface="Trebuchet MS"/>
                <a:cs typeface="Trebuchet MS"/>
              </a:rPr>
              <a:t>EC2 </a:t>
            </a:r>
            <a:r>
              <a:rPr sz="1000" b="1" spc="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Systems</a:t>
            </a:r>
            <a:r>
              <a:rPr sz="1000" b="1" spc="-50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Manager</a:t>
            </a:r>
            <a:endParaRPr sz="10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63089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4163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" dirty="0">
                <a:solidFill>
                  <a:schemeClr val="tx1"/>
                </a:solidFill>
              </a:rPr>
              <a:t>Security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35" dirty="0">
                <a:solidFill>
                  <a:schemeClr val="tx1"/>
                </a:solidFill>
              </a:rPr>
              <a:t>Is</a:t>
            </a:r>
            <a:r>
              <a:rPr sz="2800" spc="-135" dirty="0">
                <a:solidFill>
                  <a:schemeClr val="tx1"/>
                </a:solidFill>
              </a:rPr>
              <a:t> </a:t>
            </a:r>
            <a:r>
              <a:rPr sz="2800" spc="105" dirty="0">
                <a:solidFill>
                  <a:schemeClr val="tx1"/>
                </a:solidFill>
              </a:rPr>
              <a:t>Our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170" dirty="0">
                <a:solidFill>
                  <a:schemeClr val="tx1"/>
                </a:solidFill>
              </a:rPr>
              <a:t>#1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Priority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1850" y="2417063"/>
            <a:ext cx="5939790" cy="3819525"/>
            <a:chOff x="831850" y="2417063"/>
            <a:chExt cx="5939790" cy="3819525"/>
          </a:xfrm>
        </p:grpSpPr>
        <p:sp>
          <p:nvSpPr>
            <p:cNvPr id="4" name="object 4"/>
            <p:cNvSpPr/>
            <p:nvPr/>
          </p:nvSpPr>
          <p:spPr>
            <a:xfrm>
              <a:off x="5420867" y="2417063"/>
              <a:ext cx="1350645" cy="1350645"/>
            </a:xfrm>
            <a:custGeom>
              <a:avLst/>
              <a:gdLst/>
              <a:ahLst/>
              <a:cxnLst/>
              <a:rect l="l" t="t" r="r" b="b"/>
              <a:pathLst>
                <a:path w="1350645" h="1350645">
                  <a:moveTo>
                    <a:pt x="675132" y="0"/>
                  </a:moveTo>
                  <a:lnTo>
                    <a:pt x="626916" y="1695"/>
                  </a:lnTo>
                  <a:lnTo>
                    <a:pt x="579615" y="6704"/>
                  </a:lnTo>
                  <a:lnTo>
                    <a:pt x="533343" y="14913"/>
                  </a:lnTo>
                  <a:lnTo>
                    <a:pt x="488215" y="26207"/>
                  </a:lnTo>
                  <a:lnTo>
                    <a:pt x="444345" y="40473"/>
                  </a:lnTo>
                  <a:lnTo>
                    <a:pt x="401847" y="57596"/>
                  </a:lnTo>
                  <a:lnTo>
                    <a:pt x="360835" y="77462"/>
                  </a:lnTo>
                  <a:lnTo>
                    <a:pt x="321424" y="99956"/>
                  </a:lnTo>
                  <a:lnTo>
                    <a:pt x="283728" y="124965"/>
                  </a:lnTo>
                  <a:lnTo>
                    <a:pt x="247860" y="152374"/>
                  </a:lnTo>
                  <a:lnTo>
                    <a:pt x="213936" y="182069"/>
                  </a:lnTo>
                  <a:lnTo>
                    <a:pt x="182069" y="213936"/>
                  </a:lnTo>
                  <a:lnTo>
                    <a:pt x="152374" y="247860"/>
                  </a:lnTo>
                  <a:lnTo>
                    <a:pt x="124965" y="283728"/>
                  </a:lnTo>
                  <a:lnTo>
                    <a:pt x="99956" y="321424"/>
                  </a:lnTo>
                  <a:lnTo>
                    <a:pt x="77462" y="360835"/>
                  </a:lnTo>
                  <a:lnTo>
                    <a:pt x="57596" y="401847"/>
                  </a:lnTo>
                  <a:lnTo>
                    <a:pt x="40473" y="444345"/>
                  </a:lnTo>
                  <a:lnTo>
                    <a:pt x="26207" y="488215"/>
                  </a:lnTo>
                  <a:lnTo>
                    <a:pt x="14913" y="533343"/>
                  </a:lnTo>
                  <a:lnTo>
                    <a:pt x="6704" y="579615"/>
                  </a:lnTo>
                  <a:lnTo>
                    <a:pt x="1695" y="626916"/>
                  </a:lnTo>
                  <a:lnTo>
                    <a:pt x="0" y="675132"/>
                  </a:lnTo>
                  <a:lnTo>
                    <a:pt x="1695" y="723348"/>
                  </a:lnTo>
                  <a:lnTo>
                    <a:pt x="6704" y="770648"/>
                  </a:lnTo>
                  <a:lnTo>
                    <a:pt x="14913" y="816920"/>
                  </a:lnTo>
                  <a:lnTo>
                    <a:pt x="26207" y="862048"/>
                  </a:lnTo>
                  <a:lnTo>
                    <a:pt x="40473" y="905918"/>
                  </a:lnTo>
                  <a:lnTo>
                    <a:pt x="57596" y="948416"/>
                  </a:lnTo>
                  <a:lnTo>
                    <a:pt x="77462" y="989428"/>
                  </a:lnTo>
                  <a:lnTo>
                    <a:pt x="99956" y="1028839"/>
                  </a:lnTo>
                  <a:lnTo>
                    <a:pt x="124965" y="1066535"/>
                  </a:lnTo>
                  <a:lnTo>
                    <a:pt x="152374" y="1102403"/>
                  </a:lnTo>
                  <a:lnTo>
                    <a:pt x="182069" y="1136327"/>
                  </a:lnTo>
                  <a:lnTo>
                    <a:pt x="213936" y="1168194"/>
                  </a:lnTo>
                  <a:lnTo>
                    <a:pt x="247860" y="1197889"/>
                  </a:lnTo>
                  <a:lnTo>
                    <a:pt x="283728" y="1225298"/>
                  </a:lnTo>
                  <a:lnTo>
                    <a:pt x="321424" y="1250307"/>
                  </a:lnTo>
                  <a:lnTo>
                    <a:pt x="360835" y="1272801"/>
                  </a:lnTo>
                  <a:lnTo>
                    <a:pt x="401847" y="1292667"/>
                  </a:lnTo>
                  <a:lnTo>
                    <a:pt x="444345" y="1309790"/>
                  </a:lnTo>
                  <a:lnTo>
                    <a:pt x="488215" y="1324056"/>
                  </a:lnTo>
                  <a:lnTo>
                    <a:pt x="533343" y="1335350"/>
                  </a:lnTo>
                  <a:lnTo>
                    <a:pt x="579615" y="1343559"/>
                  </a:lnTo>
                  <a:lnTo>
                    <a:pt x="626916" y="1348568"/>
                  </a:lnTo>
                  <a:lnTo>
                    <a:pt x="675132" y="1350264"/>
                  </a:lnTo>
                  <a:lnTo>
                    <a:pt x="723348" y="1348568"/>
                  </a:lnTo>
                  <a:lnTo>
                    <a:pt x="770648" y="1343559"/>
                  </a:lnTo>
                  <a:lnTo>
                    <a:pt x="816920" y="1335350"/>
                  </a:lnTo>
                  <a:lnTo>
                    <a:pt x="862048" y="1324056"/>
                  </a:lnTo>
                  <a:lnTo>
                    <a:pt x="905918" y="1309790"/>
                  </a:lnTo>
                  <a:lnTo>
                    <a:pt x="948416" y="1292667"/>
                  </a:lnTo>
                  <a:lnTo>
                    <a:pt x="989428" y="1272801"/>
                  </a:lnTo>
                  <a:lnTo>
                    <a:pt x="1028839" y="1250307"/>
                  </a:lnTo>
                  <a:lnTo>
                    <a:pt x="1066535" y="1225298"/>
                  </a:lnTo>
                  <a:lnTo>
                    <a:pt x="1102403" y="1197889"/>
                  </a:lnTo>
                  <a:lnTo>
                    <a:pt x="1136327" y="1168194"/>
                  </a:lnTo>
                  <a:lnTo>
                    <a:pt x="1168194" y="1136327"/>
                  </a:lnTo>
                  <a:lnTo>
                    <a:pt x="1197889" y="1102403"/>
                  </a:lnTo>
                  <a:lnTo>
                    <a:pt x="1225298" y="1066535"/>
                  </a:lnTo>
                  <a:lnTo>
                    <a:pt x="1250307" y="1028839"/>
                  </a:lnTo>
                  <a:lnTo>
                    <a:pt x="1272801" y="989428"/>
                  </a:lnTo>
                  <a:lnTo>
                    <a:pt x="1292667" y="948416"/>
                  </a:lnTo>
                  <a:lnTo>
                    <a:pt x="1309790" y="905918"/>
                  </a:lnTo>
                  <a:lnTo>
                    <a:pt x="1324056" y="862048"/>
                  </a:lnTo>
                  <a:lnTo>
                    <a:pt x="1335350" y="816920"/>
                  </a:lnTo>
                  <a:lnTo>
                    <a:pt x="1343559" y="770648"/>
                  </a:lnTo>
                  <a:lnTo>
                    <a:pt x="1348568" y="723348"/>
                  </a:lnTo>
                  <a:lnTo>
                    <a:pt x="1350264" y="675132"/>
                  </a:lnTo>
                  <a:lnTo>
                    <a:pt x="1348568" y="626916"/>
                  </a:lnTo>
                  <a:lnTo>
                    <a:pt x="1343559" y="579615"/>
                  </a:lnTo>
                  <a:lnTo>
                    <a:pt x="1335350" y="533343"/>
                  </a:lnTo>
                  <a:lnTo>
                    <a:pt x="1324056" y="488215"/>
                  </a:lnTo>
                  <a:lnTo>
                    <a:pt x="1309790" y="444345"/>
                  </a:lnTo>
                  <a:lnTo>
                    <a:pt x="1292667" y="401847"/>
                  </a:lnTo>
                  <a:lnTo>
                    <a:pt x="1272801" y="360835"/>
                  </a:lnTo>
                  <a:lnTo>
                    <a:pt x="1250307" y="321424"/>
                  </a:lnTo>
                  <a:lnTo>
                    <a:pt x="1225298" y="283728"/>
                  </a:lnTo>
                  <a:lnTo>
                    <a:pt x="1197889" y="247860"/>
                  </a:lnTo>
                  <a:lnTo>
                    <a:pt x="1168194" y="213936"/>
                  </a:lnTo>
                  <a:lnTo>
                    <a:pt x="1136327" y="182069"/>
                  </a:lnTo>
                  <a:lnTo>
                    <a:pt x="1102403" y="152374"/>
                  </a:lnTo>
                  <a:lnTo>
                    <a:pt x="1066535" y="124965"/>
                  </a:lnTo>
                  <a:lnTo>
                    <a:pt x="1028839" y="99956"/>
                  </a:lnTo>
                  <a:lnTo>
                    <a:pt x="989428" y="77462"/>
                  </a:lnTo>
                  <a:lnTo>
                    <a:pt x="948416" y="57596"/>
                  </a:lnTo>
                  <a:lnTo>
                    <a:pt x="905918" y="40473"/>
                  </a:lnTo>
                  <a:lnTo>
                    <a:pt x="862048" y="26207"/>
                  </a:lnTo>
                  <a:lnTo>
                    <a:pt x="816920" y="14913"/>
                  </a:lnTo>
                  <a:lnTo>
                    <a:pt x="770648" y="6704"/>
                  </a:lnTo>
                  <a:lnTo>
                    <a:pt x="723348" y="1695"/>
                  </a:lnTo>
                  <a:lnTo>
                    <a:pt x="67513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08191" y="2718815"/>
              <a:ext cx="346075" cy="373380"/>
            </a:xfrm>
            <a:custGeom>
              <a:avLst/>
              <a:gdLst/>
              <a:ahLst/>
              <a:cxnLst/>
              <a:rect l="l" t="t" r="r" b="b"/>
              <a:pathLst>
                <a:path w="346075" h="373380">
                  <a:moveTo>
                    <a:pt x="0" y="0"/>
                  </a:moveTo>
                  <a:lnTo>
                    <a:pt x="0" y="373380"/>
                  </a:lnTo>
                  <a:lnTo>
                    <a:pt x="345948" y="373380"/>
                  </a:lnTo>
                  <a:lnTo>
                    <a:pt x="345948" y="33020"/>
                  </a:lnTo>
                  <a:lnTo>
                    <a:pt x="344932" y="29210"/>
                  </a:lnTo>
                  <a:lnTo>
                    <a:pt x="307594" y="36830"/>
                  </a:lnTo>
                  <a:lnTo>
                    <a:pt x="292227" y="48133"/>
                  </a:lnTo>
                  <a:lnTo>
                    <a:pt x="245364" y="69723"/>
                  </a:lnTo>
                  <a:lnTo>
                    <a:pt x="208915" y="75438"/>
                  </a:lnTo>
                  <a:lnTo>
                    <a:pt x="173482" y="75438"/>
                  </a:lnTo>
                  <a:lnTo>
                    <a:pt x="160020" y="74549"/>
                  </a:lnTo>
                  <a:lnTo>
                    <a:pt x="133223" y="70739"/>
                  </a:lnTo>
                  <a:lnTo>
                    <a:pt x="119761" y="66929"/>
                  </a:lnTo>
                  <a:lnTo>
                    <a:pt x="107315" y="63119"/>
                  </a:lnTo>
                  <a:lnTo>
                    <a:pt x="94869" y="59436"/>
                  </a:lnTo>
                  <a:lnTo>
                    <a:pt x="82423" y="54737"/>
                  </a:lnTo>
                  <a:lnTo>
                    <a:pt x="69977" y="49022"/>
                  </a:lnTo>
                  <a:lnTo>
                    <a:pt x="57531" y="43434"/>
                  </a:lnTo>
                  <a:lnTo>
                    <a:pt x="45974" y="36830"/>
                  </a:lnTo>
                  <a:lnTo>
                    <a:pt x="36449" y="30226"/>
                  </a:lnTo>
                  <a:lnTo>
                    <a:pt x="25908" y="22606"/>
                  </a:lnTo>
                  <a:lnTo>
                    <a:pt x="16256" y="16002"/>
                  </a:lnTo>
                  <a:lnTo>
                    <a:pt x="6731" y="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37860" y="3121151"/>
              <a:ext cx="341630" cy="440690"/>
            </a:xfrm>
            <a:custGeom>
              <a:avLst/>
              <a:gdLst/>
              <a:ahLst/>
              <a:cxnLst/>
              <a:rect l="l" t="t" r="r" b="b"/>
              <a:pathLst>
                <a:path w="341629" h="440689">
                  <a:moveTo>
                    <a:pt x="341376" y="0"/>
                  </a:moveTo>
                  <a:lnTo>
                    <a:pt x="0" y="0"/>
                  </a:lnTo>
                  <a:lnTo>
                    <a:pt x="0" y="144272"/>
                  </a:lnTo>
                  <a:lnTo>
                    <a:pt x="0" y="146177"/>
                  </a:lnTo>
                  <a:lnTo>
                    <a:pt x="18923" y="200279"/>
                  </a:lnTo>
                  <a:lnTo>
                    <a:pt x="42545" y="240157"/>
                  </a:lnTo>
                  <a:lnTo>
                    <a:pt x="67183" y="274320"/>
                  </a:lnTo>
                  <a:lnTo>
                    <a:pt x="101219" y="310388"/>
                  </a:lnTo>
                  <a:lnTo>
                    <a:pt x="143764" y="345567"/>
                  </a:lnTo>
                  <a:lnTo>
                    <a:pt x="177800" y="369189"/>
                  </a:lnTo>
                  <a:lnTo>
                    <a:pt x="217551" y="391033"/>
                  </a:lnTo>
                  <a:lnTo>
                    <a:pt x="262890" y="411988"/>
                  </a:lnTo>
                  <a:lnTo>
                    <a:pt x="313944" y="430911"/>
                  </a:lnTo>
                  <a:lnTo>
                    <a:pt x="341376" y="440436"/>
                  </a:lnTo>
                  <a:lnTo>
                    <a:pt x="341376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37860" y="2718815"/>
              <a:ext cx="341630" cy="373380"/>
            </a:xfrm>
            <a:custGeom>
              <a:avLst/>
              <a:gdLst/>
              <a:ahLst/>
              <a:cxnLst/>
              <a:rect l="l" t="t" r="r" b="b"/>
              <a:pathLst>
                <a:path w="341629" h="373380">
                  <a:moveTo>
                    <a:pt x="341376" y="0"/>
                  </a:moveTo>
                  <a:lnTo>
                    <a:pt x="332867" y="7493"/>
                  </a:lnTo>
                  <a:lnTo>
                    <a:pt x="325247" y="16002"/>
                  </a:lnTo>
                  <a:lnTo>
                    <a:pt x="315849" y="23495"/>
                  </a:lnTo>
                  <a:lnTo>
                    <a:pt x="305435" y="30988"/>
                  </a:lnTo>
                  <a:lnTo>
                    <a:pt x="296037" y="37592"/>
                  </a:lnTo>
                  <a:lnTo>
                    <a:pt x="284607" y="44196"/>
                  </a:lnTo>
                  <a:lnTo>
                    <a:pt x="272288" y="49784"/>
                  </a:lnTo>
                  <a:lnTo>
                    <a:pt x="260096" y="55499"/>
                  </a:lnTo>
                  <a:lnTo>
                    <a:pt x="247777" y="60198"/>
                  </a:lnTo>
                  <a:lnTo>
                    <a:pt x="234569" y="64008"/>
                  </a:lnTo>
                  <a:lnTo>
                    <a:pt x="222250" y="67691"/>
                  </a:lnTo>
                  <a:lnTo>
                    <a:pt x="209931" y="71501"/>
                  </a:lnTo>
                  <a:lnTo>
                    <a:pt x="196723" y="73406"/>
                  </a:lnTo>
                  <a:lnTo>
                    <a:pt x="183515" y="75184"/>
                  </a:lnTo>
                  <a:lnTo>
                    <a:pt x="169291" y="76200"/>
                  </a:lnTo>
                  <a:lnTo>
                    <a:pt x="156083" y="76200"/>
                  </a:lnTo>
                  <a:lnTo>
                    <a:pt x="135255" y="76200"/>
                  </a:lnTo>
                  <a:lnTo>
                    <a:pt x="82296" y="64897"/>
                  </a:lnTo>
                  <a:lnTo>
                    <a:pt x="37846" y="37592"/>
                  </a:lnTo>
                  <a:lnTo>
                    <a:pt x="23622" y="23495"/>
                  </a:lnTo>
                  <a:lnTo>
                    <a:pt x="20828" y="21590"/>
                  </a:lnTo>
                  <a:lnTo>
                    <a:pt x="17018" y="19812"/>
                  </a:lnTo>
                  <a:lnTo>
                    <a:pt x="12319" y="19812"/>
                  </a:lnTo>
                  <a:lnTo>
                    <a:pt x="8509" y="20701"/>
                  </a:lnTo>
                  <a:lnTo>
                    <a:pt x="4699" y="22606"/>
                  </a:lnTo>
                  <a:lnTo>
                    <a:pt x="1905" y="25400"/>
                  </a:lnTo>
                  <a:lnTo>
                    <a:pt x="889" y="30099"/>
                  </a:lnTo>
                  <a:lnTo>
                    <a:pt x="0" y="33909"/>
                  </a:lnTo>
                  <a:lnTo>
                    <a:pt x="0" y="373380"/>
                  </a:lnTo>
                  <a:lnTo>
                    <a:pt x="341376" y="373380"/>
                  </a:lnTo>
                  <a:lnTo>
                    <a:pt x="341376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08191" y="3121151"/>
              <a:ext cx="346075" cy="440690"/>
            </a:xfrm>
            <a:custGeom>
              <a:avLst/>
              <a:gdLst/>
              <a:ahLst/>
              <a:cxnLst/>
              <a:rect l="l" t="t" r="r" b="b"/>
              <a:pathLst>
                <a:path w="346075" h="440689">
                  <a:moveTo>
                    <a:pt x="345948" y="0"/>
                  </a:moveTo>
                  <a:lnTo>
                    <a:pt x="0" y="0"/>
                  </a:lnTo>
                  <a:lnTo>
                    <a:pt x="0" y="440436"/>
                  </a:lnTo>
                  <a:lnTo>
                    <a:pt x="27813" y="430911"/>
                  </a:lnTo>
                  <a:lnTo>
                    <a:pt x="54610" y="422402"/>
                  </a:lnTo>
                  <a:lnTo>
                    <a:pt x="102489" y="401574"/>
                  </a:lnTo>
                  <a:lnTo>
                    <a:pt x="145669" y="380619"/>
                  </a:lnTo>
                  <a:lnTo>
                    <a:pt x="183007" y="357886"/>
                  </a:lnTo>
                  <a:lnTo>
                    <a:pt x="215646" y="334137"/>
                  </a:lnTo>
                  <a:lnTo>
                    <a:pt x="229997" y="321818"/>
                  </a:lnTo>
                  <a:lnTo>
                    <a:pt x="243459" y="310388"/>
                  </a:lnTo>
                  <a:lnTo>
                    <a:pt x="277876" y="274320"/>
                  </a:lnTo>
                  <a:lnTo>
                    <a:pt x="302768" y="241046"/>
                  </a:lnTo>
                  <a:lnTo>
                    <a:pt x="326771" y="200279"/>
                  </a:lnTo>
                  <a:lnTo>
                    <a:pt x="343027" y="157607"/>
                  </a:lnTo>
                  <a:lnTo>
                    <a:pt x="345948" y="146177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8200" y="4887467"/>
              <a:ext cx="2971800" cy="1343025"/>
            </a:xfrm>
            <a:custGeom>
              <a:avLst/>
              <a:gdLst/>
              <a:ahLst/>
              <a:cxnLst/>
              <a:rect l="l" t="t" r="r" b="b"/>
              <a:pathLst>
                <a:path w="2971800" h="1343025">
                  <a:moveTo>
                    <a:pt x="2866771" y="0"/>
                  </a:moveTo>
                  <a:lnTo>
                    <a:pt x="105027" y="0"/>
                  </a:lnTo>
                  <a:lnTo>
                    <a:pt x="64149" y="8249"/>
                  </a:lnTo>
                  <a:lnTo>
                    <a:pt x="30764" y="30749"/>
                  </a:lnTo>
                  <a:lnTo>
                    <a:pt x="8254" y="64133"/>
                  </a:lnTo>
                  <a:lnTo>
                    <a:pt x="0" y="105029"/>
                  </a:lnTo>
                  <a:lnTo>
                    <a:pt x="0" y="1237612"/>
                  </a:lnTo>
                  <a:lnTo>
                    <a:pt x="8254" y="1278494"/>
                  </a:lnTo>
                  <a:lnTo>
                    <a:pt x="30764" y="1311880"/>
                  </a:lnTo>
                  <a:lnTo>
                    <a:pt x="64149" y="1334391"/>
                  </a:lnTo>
                  <a:lnTo>
                    <a:pt x="105027" y="1342646"/>
                  </a:lnTo>
                  <a:lnTo>
                    <a:pt x="2866771" y="1342646"/>
                  </a:lnTo>
                  <a:lnTo>
                    <a:pt x="2907667" y="1334391"/>
                  </a:lnTo>
                  <a:lnTo>
                    <a:pt x="2941050" y="1311880"/>
                  </a:lnTo>
                  <a:lnTo>
                    <a:pt x="2963550" y="1278494"/>
                  </a:lnTo>
                  <a:lnTo>
                    <a:pt x="2971800" y="1237612"/>
                  </a:lnTo>
                  <a:lnTo>
                    <a:pt x="2971800" y="105029"/>
                  </a:lnTo>
                  <a:lnTo>
                    <a:pt x="2963550" y="64133"/>
                  </a:lnTo>
                  <a:lnTo>
                    <a:pt x="2941050" y="30749"/>
                  </a:lnTo>
                  <a:lnTo>
                    <a:pt x="2907667" y="8249"/>
                  </a:lnTo>
                  <a:lnTo>
                    <a:pt x="28667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8200" y="4887467"/>
              <a:ext cx="2971800" cy="1343025"/>
            </a:xfrm>
            <a:custGeom>
              <a:avLst/>
              <a:gdLst/>
              <a:ahLst/>
              <a:cxnLst/>
              <a:rect l="l" t="t" r="r" b="b"/>
              <a:pathLst>
                <a:path w="2971800" h="1343025">
                  <a:moveTo>
                    <a:pt x="0" y="105029"/>
                  </a:moveTo>
                  <a:lnTo>
                    <a:pt x="8254" y="64133"/>
                  </a:lnTo>
                  <a:lnTo>
                    <a:pt x="30764" y="30749"/>
                  </a:lnTo>
                  <a:lnTo>
                    <a:pt x="64149" y="8249"/>
                  </a:lnTo>
                  <a:lnTo>
                    <a:pt x="105027" y="0"/>
                  </a:lnTo>
                  <a:lnTo>
                    <a:pt x="2866771" y="0"/>
                  </a:lnTo>
                  <a:lnTo>
                    <a:pt x="2907667" y="8249"/>
                  </a:lnTo>
                  <a:lnTo>
                    <a:pt x="2941050" y="30749"/>
                  </a:lnTo>
                  <a:lnTo>
                    <a:pt x="2963550" y="64133"/>
                  </a:lnTo>
                  <a:lnTo>
                    <a:pt x="2971800" y="105029"/>
                  </a:lnTo>
                  <a:lnTo>
                    <a:pt x="2971800" y="1237612"/>
                  </a:lnTo>
                  <a:lnTo>
                    <a:pt x="2963550" y="1278494"/>
                  </a:lnTo>
                  <a:lnTo>
                    <a:pt x="2941050" y="1311880"/>
                  </a:lnTo>
                  <a:lnTo>
                    <a:pt x="2907667" y="1334391"/>
                  </a:lnTo>
                  <a:lnTo>
                    <a:pt x="2866771" y="1342646"/>
                  </a:lnTo>
                  <a:lnTo>
                    <a:pt x="105027" y="1342646"/>
                  </a:lnTo>
                  <a:lnTo>
                    <a:pt x="64149" y="1334391"/>
                  </a:lnTo>
                  <a:lnTo>
                    <a:pt x="30764" y="1311880"/>
                  </a:lnTo>
                  <a:lnTo>
                    <a:pt x="8254" y="1278494"/>
                  </a:lnTo>
                  <a:lnTo>
                    <a:pt x="0" y="1237612"/>
                  </a:lnTo>
                  <a:lnTo>
                    <a:pt x="0" y="105029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1100" y="4498847"/>
              <a:ext cx="2286000" cy="388620"/>
            </a:xfrm>
            <a:custGeom>
              <a:avLst/>
              <a:gdLst/>
              <a:ahLst/>
              <a:cxnLst/>
              <a:rect l="l" t="t" r="r" b="b"/>
              <a:pathLst>
                <a:path w="2286000" h="388620">
                  <a:moveTo>
                    <a:pt x="2221230" y="0"/>
                  </a:moveTo>
                  <a:lnTo>
                    <a:pt x="64770" y="0"/>
                  </a:lnTo>
                  <a:lnTo>
                    <a:pt x="39555" y="5083"/>
                  </a:lnTo>
                  <a:lnTo>
                    <a:pt x="18968" y="18954"/>
                  </a:lnTo>
                  <a:lnTo>
                    <a:pt x="5088" y="39540"/>
                  </a:lnTo>
                  <a:lnTo>
                    <a:pt x="0" y="64770"/>
                  </a:lnTo>
                  <a:lnTo>
                    <a:pt x="0" y="388620"/>
                  </a:lnTo>
                  <a:lnTo>
                    <a:pt x="2286000" y="388620"/>
                  </a:lnTo>
                  <a:lnTo>
                    <a:pt x="2286000" y="64770"/>
                  </a:lnTo>
                  <a:lnTo>
                    <a:pt x="2280916" y="39540"/>
                  </a:lnTo>
                  <a:lnTo>
                    <a:pt x="2267045" y="18954"/>
                  </a:lnTo>
                  <a:lnTo>
                    <a:pt x="2246459" y="5083"/>
                  </a:lnTo>
                  <a:lnTo>
                    <a:pt x="222123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70152" y="4555312"/>
            <a:ext cx="170751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35" dirty="0">
                <a:latin typeface="Trebuchet MS"/>
                <a:cs typeface="Trebuchet MS"/>
              </a:rPr>
              <a:t>Highly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Automated</a:t>
            </a:r>
            <a:endParaRPr sz="1600" dirty="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03750" y="4498847"/>
            <a:ext cx="2984500" cy="1737995"/>
            <a:chOff x="4603750" y="4498847"/>
            <a:chExt cx="2984500" cy="1737995"/>
          </a:xfrm>
        </p:grpSpPr>
        <p:sp>
          <p:nvSpPr>
            <p:cNvPr id="14" name="object 14"/>
            <p:cNvSpPr/>
            <p:nvPr/>
          </p:nvSpPr>
          <p:spPr>
            <a:xfrm>
              <a:off x="4610100" y="4887467"/>
              <a:ext cx="2971800" cy="1343025"/>
            </a:xfrm>
            <a:custGeom>
              <a:avLst/>
              <a:gdLst/>
              <a:ahLst/>
              <a:cxnLst/>
              <a:rect l="l" t="t" r="r" b="b"/>
              <a:pathLst>
                <a:path w="2971800" h="1343025">
                  <a:moveTo>
                    <a:pt x="2866771" y="0"/>
                  </a:moveTo>
                  <a:lnTo>
                    <a:pt x="105029" y="0"/>
                  </a:lnTo>
                  <a:lnTo>
                    <a:pt x="64133" y="8249"/>
                  </a:lnTo>
                  <a:lnTo>
                    <a:pt x="30749" y="30749"/>
                  </a:lnTo>
                  <a:lnTo>
                    <a:pt x="8249" y="64133"/>
                  </a:lnTo>
                  <a:lnTo>
                    <a:pt x="0" y="105029"/>
                  </a:lnTo>
                  <a:lnTo>
                    <a:pt x="0" y="1237612"/>
                  </a:lnTo>
                  <a:lnTo>
                    <a:pt x="8249" y="1278494"/>
                  </a:lnTo>
                  <a:lnTo>
                    <a:pt x="30749" y="1311880"/>
                  </a:lnTo>
                  <a:lnTo>
                    <a:pt x="64133" y="1334391"/>
                  </a:lnTo>
                  <a:lnTo>
                    <a:pt x="105029" y="1342646"/>
                  </a:lnTo>
                  <a:lnTo>
                    <a:pt x="2866771" y="1342646"/>
                  </a:lnTo>
                  <a:lnTo>
                    <a:pt x="2907667" y="1334391"/>
                  </a:lnTo>
                  <a:lnTo>
                    <a:pt x="2941050" y="1311880"/>
                  </a:lnTo>
                  <a:lnTo>
                    <a:pt x="2963550" y="1278494"/>
                  </a:lnTo>
                  <a:lnTo>
                    <a:pt x="2971800" y="1237612"/>
                  </a:lnTo>
                  <a:lnTo>
                    <a:pt x="2971800" y="105029"/>
                  </a:lnTo>
                  <a:lnTo>
                    <a:pt x="2963550" y="64133"/>
                  </a:lnTo>
                  <a:lnTo>
                    <a:pt x="2941050" y="30749"/>
                  </a:lnTo>
                  <a:lnTo>
                    <a:pt x="2907667" y="8249"/>
                  </a:lnTo>
                  <a:lnTo>
                    <a:pt x="28667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10100" y="4887467"/>
              <a:ext cx="2971800" cy="1343025"/>
            </a:xfrm>
            <a:custGeom>
              <a:avLst/>
              <a:gdLst/>
              <a:ahLst/>
              <a:cxnLst/>
              <a:rect l="l" t="t" r="r" b="b"/>
              <a:pathLst>
                <a:path w="2971800" h="1343025">
                  <a:moveTo>
                    <a:pt x="0" y="105029"/>
                  </a:moveTo>
                  <a:lnTo>
                    <a:pt x="8249" y="64133"/>
                  </a:lnTo>
                  <a:lnTo>
                    <a:pt x="30749" y="30749"/>
                  </a:lnTo>
                  <a:lnTo>
                    <a:pt x="64133" y="8249"/>
                  </a:lnTo>
                  <a:lnTo>
                    <a:pt x="105029" y="0"/>
                  </a:lnTo>
                  <a:lnTo>
                    <a:pt x="2866771" y="0"/>
                  </a:lnTo>
                  <a:lnTo>
                    <a:pt x="2907667" y="8249"/>
                  </a:lnTo>
                  <a:lnTo>
                    <a:pt x="2941050" y="30749"/>
                  </a:lnTo>
                  <a:lnTo>
                    <a:pt x="2963550" y="64133"/>
                  </a:lnTo>
                  <a:lnTo>
                    <a:pt x="2971800" y="105029"/>
                  </a:lnTo>
                  <a:lnTo>
                    <a:pt x="2971800" y="1237612"/>
                  </a:lnTo>
                  <a:lnTo>
                    <a:pt x="2963550" y="1278494"/>
                  </a:lnTo>
                  <a:lnTo>
                    <a:pt x="2941050" y="1311880"/>
                  </a:lnTo>
                  <a:lnTo>
                    <a:pt x="2907667" y="1334391"/>
                  </a:lnTo>
                  <a:lnTo>
                    <a:pt x="2866771" y="1342646"/>
                  </a:lnTo>
                  <a:lnTo>
                    <a:pt x="105029" y="1342646"/>
                  </a:lnTo>
                  <a:lnTo>
                    <a:pt x="64133" y="1334391"/>
                  </a:lnTo>
                  <a:lnTo>
                    <a:pt x="30749" y="1311880"/>
                  </a:lnTo>
                  <a:lnTo>
                    <a:pt x="8249" y="1278494"/>
                  </a:lnTo>
                  <a:lnTo>
                    <a:pt x="0" y="1237612"/>
                  </a:lnTo>
                  <a:lnTo>
                    <a:pt x="0" y="105029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53000" y="4498847"/>
              <a:ext cx="2286000" cy="388620"/>
            </a:xfrm>
            <a:custGeom>
              <a:avLst/>
              <a:gdLst/>
              <a:ahLst/>
              <a:cxnLst/>
              <a:rect l="l" t="t" r="r" b="b"/>
              <a:pathLst>
                <a:path w="2286000" h="388620">
                  <a:moveTo>
                    <a:pt x="2221230" y="0"/>
                  </a:moveTo>
                  <a:lnTo>
                    <a:pt x="64770" y="0"/>
                  </a:lnTo>
                  <a:lnTo>
                    <a:pt x="39540" y="5083"/>
                  </a:lnTo>
                  <a:lnTo>
                    <a:pt x="18954" y="18954"/>
                  </a:lnTo>
                  <a:lnTo>
                    <a:pt x="5083" y="39540"/>
                  </a:lnTo>
                  <a:lnTo>
                    <a:pt x="0" y="64770"/>
                  </a:lnTo>
                  <a:lnTo>
                    <a:pt x="0" y="388620"/>
                  </a:lnTo>
                  <a:lnTo>
                    <a:pt x="2286000" y="388620"/>
                  </a:lnTo>
                  <a:lnTo>
                    <a:pt x="2286000" y="64770"/>
                  </a:lnTo>
                  <a:lnTo>
                    <a:pt x="2280916" y="39540"/>
                  </a:lnTo>
                  <a:lnTo>
                    <a:pt x="2267045" y="18954"/>
                  </a:lnTo>
                  <a:lnTo>
                    <a:pt x="2246459" y="5083"/>
                  </a:lnTo>
                  <a:lnTo>
                    <a:pt x="222123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38698" y="4555312"/>
            <a:ext cx="15170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35" dirty="0">
                <a:latin typeface="Trebuchet MS"/>
                <a:cs typeface="Trebuchet MS"/>
              </a:rPr>
              <a:t>Highly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Available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75650" y="4498847"/>
            <a:ext cx="2984500" cy="1737995"/>
            <a:chOff x="8375650" y="4498847"/>
            <a:chExt cx="2984500" cy="1737995"/>
          </a:xfrm>
        </p:grpSpPr>
        <p:sp>
          <p:nvSpPr>
            <p:cNvPr id="19" name="object 19"/>
            <p:cNvSpPr/>
            <p:nvPr/>
          </p:nvSpPr>
          <p:spPr>
            <a:xfrm>
              <a:off x="8382000" y="4887467"/>
              <a:ext cx="2971800" cy="1343025"/>
            </a:xfrm>
            <a:custGeom>
              <a:avLst/>
              <a:gdLst/>
              <a:ahLst/>
              <a:cxnLst/>
              <a:rect l="l" t="t" r="r" b="b"/>
              <a:pathLst>
                <a:path w="2971800" h="1343025">
                  <a:moveTo>
                    <a:pt x="2866771" y="0"/>
                  </a:moveTo>
                  <a:lnTo>
                    <a:pt x="105029" y="0"/>
                  </a:lnTo>
                  <a:lnTo>
                    <a:pt x="64133" y="8249"/>
                  </a:lnTo>
                  <a:lnTo>
                    <a:pt x="30749" y="30749"/>
                  </a:lnTo>
                  <a:lnTo>
                    <a:pt x="8249" y="64133"/>
                  </a:lnTo>
                  <a:lnTo>
                    <a:pt x="0" y="105029"/>
                  </a:lnTo>
                  <a:lnTo>
                    <a:pt x="0" y="1237612"/>
                  </a:lnTo>
                  <a:lnTo>
                    <a:pt x="8249" y="1278494"/>
                  </a:lnTo>
                  <a:lnTo>
                    <a:pt x="30749" y="1311880"/>
                  </a:lnTo>
                  <a:lnTo>
                    <a:pt x="64133" y="1334391"/>
                  </a:lnTo>
                  <a:lnTo>
                    <a:pt x="105029" y="1342646"/>
                  </a:lnTo>
                  <a:lnTo>
                    <a:pt x="2866771" y="1342646"/>
                  </a:lnTo>
                  <a:lnTo>
                    <a:pt x="2907667" y="1334391"/>
                  </a:lnTo>
                  <a:lnTo>
                    <a:pt x="2941050" y="1311880"/>
                  </a:lnTo>
                  <a:lnTo>
                    <a:pt x="2963550" y="1278494"/>
                  </a:lnTo>
                  <a:lnTo>
                    <a:pt x="2971800" y="1237612"/>
                  </a:lnTo>
                  <a:lnTo>
                    <a:pt x="2971800" y="105029"/>
                  </a:lnTo>
                  <a:lnTo>
                    <a:pt x="2963550" y="64133"/>
                  </a:lnTo>
                  <a:lnTo>
                    <a:pt x="2941050" y="30749"/>
                  </a:lnTo>
                  <a:lnTo>
                    <a:pt x="2907667" y="8249"/>
                  </a:lnTo>
                  <a:lnTo>
                    <a:pt x="28667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000" y="4887467"/>
              <a:ext cx="2971800" cy="1343025"/>
            </a:xfrm>
            <a:custGeom>
              <a:avLst/>
              <a:gdLst/>
              <a:ahLst/>
              <a:cxnLst/>
              <a:rect l="l" t="t" r="r" b="b"/>
              <a:pathLst>
                <a:path w="2971800" h="1343025">
                  <a:moveTo>
                    <a:pt x="0" y="105029"/>
                  </a:moveTo>
                  <a:lnTo>
                    <a:pt x="8249" y="64133"/>
                  </a:lnTo>
                  <a:lnTo>
                    <a:pt x="30749" y="30749"/>
                  </a:lnTo>
                  <a:lnTo>
                    <a:pt x="64133" y="8249"/>
                  </a:lnTo>
                  <a:lnTo>
                    <a:pt x="105029" y="0"/>
                  </a:lnTo>
                  <a:lnTo>
                    <a:pt x="2866771" y="0"/>
                  </a:lnTo>
                  <a:lnTo>
                    <a:pt x="2907667" y="8249"/>
                  </a:lnTo>
                  <a:lnTo>
                    <a:pt x="2941050" y="30749"/>
                  </a:lnTo>
                  <a:lnTo>
                    <a:pt x="2963550" y="64133"/>
                  </a:lnTo>
                  <a:lnTo>
                    <a:pt x="2971800" y="105029"/>
                  </a:lnTo>
                  <a:lnTo>
                    <a:pt x="2971800" y="1237612"/>
                  </a:lnTo>
                  <a:lnTo>
                    <a:pt x="2963550" y="1278494"/>
                  </a:lnTo>
                  <a:lnTo>
                    <a:pt x="2941050" y="1311880"/>
                  </a:lnTo>
                  <a:lnTo>
                    <a:pt x="2907667" y="1334391"/>
                  </a:lnTo>
                  <a:lnTo>
                    <a:pt x="2866771" y="1342646"/>
                  </a:lnTo>
                  <a:lnTo>
                    <a:pt x="105029" y="1342646"/>
                  </a:lnTo>
                  <a:lnTo>
                    <a:pt x="64133" y="1334391"/>
                  </a:lnTo>
                  <a:lnTo>
                    <a:pt x="30749" y="1311880"/>
                  </a:lnTo>
                  <a:lnTo>
                    <a:pt x="8249" y="1278494"/>
                  </a:lnTo>
                  <a:lnTo>
                    <a:pt x="0" y="1237612"/>
                  </a:lnTo>
                  <a:lnTo>
                    <a:pt x="0" y="105029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24900" y="4498847"/>
              <a:ext cx="2286000" cy="388620"/>
            </a:xfrm>
            <a:custGeom>
              <a:avLst/>
              <a:gdLst/>
              <a:ahLst/>
              <a:cxnLst/>
              <a:rect l="l" t="t" r="r" b="b"/>
              <a:pathLst>
                <a:path w="2286000" h="388620">
                  <a:moveTo>
                    <a:pt x="2221230" y="0"/>
                  </a:moveTo>
                  <a:lnTo>
                    <a:pt x="64770" y="0"/>
                  </a:lnTo>
                  <a:lnTo>
                    <a:pt x="39540" y="5083"/>
                  </a:lnTo>
                  <a:lnTo>
                    <a:pt x="18954" y="18954"/>
                  </a:lnTo>
                  <a:lnTo>
                    <a:pt x="5083" y="39540"/>
                  </a:lnTo>
                  <a:lnTo>
                    <a:pt x="0" y="64770"/>
                  </a:lnTo>
                  <a:lnTo>
                    <a:pt x="0" y="388620"/>
                  </a:lnTo>
                  <a:lnTo>
                    <a:pt x="2286000" y="388620"/>
                  </a:lnTo>
                  <a:lnTo>
                    <a:pt x="2286000" y="64770"/>
                  </a:lnTo>
                  <a:lnTo>
                    <a:pt x="2280916" y="39540"/>
                  </a:lnTo>
                  <a:lnTo>
                    <a:pt x="2267045" y="18954"/>
                  </a:lnTo>
                  <a:lnTo>
                    <a:pt x="2246459" y="5083"/>
                  </a:lnTo>
                  <a:lnTo>
                    <a:pt x="222123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044178" y="4555312"/>
            <a:ext cx="16490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35" dirty="0">
                <a:latin typeface="Trebuchet MS"/>
                <a:cs typeface="Trebuchet MS"/>
              </a:rPr>
              <a:t>Highly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Accredited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793748" y="5096255"/>
            <a:ext cx="9271000" cy="925194"/>
            <a:chOff x="1793748" y="5096255"/>
            <a:chExt cx="9271000" cy="925194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3748" y="5096255"/>
              <a:ext cx="1011936" cy="92506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67172" y="5096255"/>
              <a:ext cx="1012190" cy="894715"/>
            </a:xfrm>
            <a:custGeom>
              <a:avLst/>
              <a:gdLst/>
              <a:ahLst/>
              <a:cxnLst/>
              <a:rect l="l" t="t" r="r" b="b"/>
              <a:pathLst>
                <a:path w="1012190" h="894714">
                  <a:moveTo>
                    <a:pt x="748284" y="139839"/>
                  </a:moveTo>
                  <a:lnTo>
                    <a:pt x="747014" y="133350"/>
                  </a:lnTo>
                  <a:lnTo>
                    <a:pt x="744474" y="128143"/>
                  </a:lnTo>
                  <a:lnTo>
                    <a:pt x="741807" y="121666"/>
                  </a:lnTo>
                  <a:lnTo>
                    <a:pt x="723773" y="104914"/>
                  </a:lnTo>
                  <a:lnTo>
                    <a:pt x="705739" y="88011"/>
                  </a:lnTo>
                  <a:lnTo>
                    <a:pt x="685165" y="72517"/>
                  </a:lnTo>
                  <a:lnTo>
                    <a:pt x="646557" y="45339"/>
                  </a:lnTo>
                  <a:lnTo>
                    <a:pt x="601472" y="24638"/>
                  </a:lnTo>
                  <a:lnTo>
                    <a:pt x="556387" y="10414"/>
                  </a:lnTo>
                  <a:lnTo>
                    <a:pt x="484238" y="0"/>
                  </a:lnTo>
                  <a:lnTo>
                    <a:pt x="459740" y="0"/>
                  </a:lnTo>
                  <a:lnTo>
                    <a:pt x="435343" y="1270"/>
                  </a:lnTo>
                  <a:lnTo>
                    <a:pt x="410845" y="5207"/>
                  </a:lnTo>
                  <a:lnTo>
                    <a:pt x="387604" y="9017"/>
                  </a:lnTo>
                  <a:lnTo>
                    <a:pt x="368300" y="15494"/>
                  </a:lnTo>
                  <a:lnTo>
                    <a:pt x="350253" y="20701"/>
                  </a:lnTo>
                  <a:lnTo>
                    <a:pt x="333629" y="25908"/>
                  </a:lnTo>
                  <a:lnTo>
                    <a:pt x="315595" y="34925"/>
                  </a:lnTo>
                  <a:lnTo>
                    <a:pt x="298818" y="44069"/>
                  </a:lnTo>
                  <a:lnTo>
                    <a:pt x="282067" y="51816"/>
                  </a:lnTo>
                  <a:lnTo>
                    <a:pt x="266573" y="62103"/>
                  </a:lnTo>
                  <a:lnTo>
                    <a:pt x="251193" y="73787"/>
                  </a:lnTo>
                  <a:lnTo>
                    <a:pt x="236982" y="85471"/>
                  </a:lnTo>
                  <a:lnTo>
                    <a:pt x="220218" y="98425"/>
                  </a:lnTo>
                  <a:lnTo>
                    <a:pt x="207378" y="111379"/>
                  </a:lnTo>
                  <a:lnTo>
                    <a:pt x="195707" y="125603"/>
                  </a:lnTo>
                  <a:lnTo>
                    <a:pt x="170053" y="154051"/>
                  </a:lnTo>
                  <a:lnTo>
                    <a:pt x="159753" y="169684"/>
                  </a:lnTo>
                  <a:lnTo>
                    <a:pt x="148082" y="186436"/>
                  </a:lnTo>
                  <a:lnTo>
                    <a:pt x="137795" y="205879"/>
                  </a:lnTo>
                  <a:lnTo>
                    <a:pt x="130048" y="224028"/>
                  </a:lnTo>
                  <a:lnTo>
                    <a:pt x="121018" y="243459"/>
                  </a:lnTo>
                  <a:lnTo>
                    <a:pt x="114668" y="262890"/>
                  </a:lnTo>
                  <a:lnTo>
                    <a:pt x="108204" y="282321"/>
                  </a:lnTo>
                  <a:lnTo>
                    <a:pt x="104267" y="303034"/>
                  </a:lnTo>
                  <a:lnTo>
                    <a:pt x="100457" y="322453"/>
                  </a:lnTo>
                  <a:lnTo>
                    <a:pt x="97917" y="343154"/>
                  </a:lnTo>
                  <a:lnTo>
                    <a:pt x="56642" y="280924"/>
                  </a:lnTo>
                  <a:lnTo>
                    <a:pt x="47625" y="271919"/>
                  </a:lnTo>
                  <a:lnTo>
                    <a:pt x="42545" y="269379"/>
                  </a:lnTo>
                  <a:lnTo>
                    <a:pt x="37338" y="267970"/>
                  </a:lnTo>
                  <a:lnTo>
                    <a:pt x="24498" y="267970"/>
                  </a:lnTo>
                  <a:lnTo>
                    <a:pt x="19304" y="269379"/>
                  </a:lnTo>
                  <a:lnTo>
                    <a:pt x="12827" y="274459"/>
                  </a:lnTo>
                  <a:lnTo>
                    <a:pt x="9017" y="277114"/>
                  </a:lnTo>
                  <a:lnTo>
                    <a:pt x="5207" y="282321"/>
                  </a:lnTo>
                  <a:lnTo>
                    <a:pt x="1270" y="286131"/>
                  </a:lnTo>
                  <a:lnTo>
                    <a:pt x="0" y="292608"/>
                  </a:lnTo>
                  <a:lnTo>
                    <a:pt x="0" y="305574"/>
                  </a:lnTo>
                  <a:lnTo>
                    <a:pt x="1270" y="310769"/>
                  </a:lnTo>
                  <a:lnTo>
                    <a:pt x="6477" y="317246"/>
                  </a:lnTo>
                  <a:lnTo>
                    <a:pt x="114668" y="477774"/>
                  </a:lnTo>
                  <a:lnTo>
                    <a:pt x="118478" y="484251"/>
                  </a:lnTo>
                  <a:lnTo>
                    <a:pt x="123698" y="488188"/>
                  </a:lnTo>
                  <a:lnTo>
                    <a:pt x="131318" y="490728"/>
                  </a:lnTo>
                  <a:lnTo>
                    <a:pt x="146812" y="490728"/>
                  </a:lnTo>
                  <a:lnTo>
                    <a:pt x="287147" y="331470"/>
                  </a:lnTo>
                  <a:lnTo>
                    <a:pt x="294894" y="313309"/>
                  </a:lnTo>
                  <a:lnTo>
                    <a:pt x="294894" y="308114"/>
                  </a:lnTo>
                  <a:lnTo>
                    <a:pt x="293624" y="303034"/>
                  </a:lnTo>
                  <a:lnTo>
                    <a:pt x="292354" y="296545"/>
                  </a:lnTo>
                  <a:lnTo>
                    <a:pt x="287147" y="291338"/>
                  </a:lnTo>
                  <a:lnTo>
                    <a:pt x="283337" y="286131"/>
                  </a:lnTo>
                  <a:lnTo>
                    <a:pt x="279527" y="283591"/>
                  </a:lnTo>
                  <a:lnTo>
                    <a:pt x="273050" y="280924"/>
                  </a:lnTo>
                  <a:lnTo>
                    <a:pt x="267843" y="279654"/>
                  </a:lnTo>
                  <a:lnTo>
                    <a:pt x="261493" y="279654"/>
                  </a:lnTo>
                  <a:lnTo>
                    <a:pt x="255003" y="280924"/>
                  </a:lnTo>
                  <a:lnTo>
                    <a:pt x="251193" y="283591"/>
                  </a:lnTo>
                  <a:lnTo>
                    <a:pt x="244729" y="286131"/>
                  </a:lnTo>
                  <a:lnTo>
                    <a:pt x="240792" y="292608"/>
                  </a:lnTo>
                  <a:lnTo>
                    <a:pt x="159753" y="389763"/>
                  </a:lnTo>
                  <a:lnTo>
                    <a:pt x="158369" y="366395"/>
                  </a:lnTo>
                  <a:lnTo>
                    <a:pt x="159753" y="345694"/>
                  </a:lnTo>
                  <a:lnTo>
                    <a:pt x="162293" y="323723"/>
                  </a:lnTo>
                  <a:lnTo>
                    <a:pt x="168643" y="301625"/>
                  </a:lnTo>
                  <a:lnTo>
                    <a:pt x="173863" y="279654"/>
                  </a:lnTo>
                  <a:lnTo>
                    <a:pt x="180340" y="258953"/>
                  </a:lnTo>
                  <a:lnTo>
                    <a:pt x="190627" y="238264"/>
                  </a:lnTo>
                  <a:lnTo>
                    <a:pt x="202184" y="216281"/>
                  </a:lnTo>
                  <a:lnTo>
                    <a:pt x="211188" y="203339"/>
                  </a:lnTo>
                  <a:lnTo>
                    <a:pt x="218948" y="190373"/>
                  </a:lnTo>
                  <a:lnTo>
                    <a:pt x="229235" y="178689"/>
                  </a:lnTo>
                  <a:lnTo>
                    <a:pt x="251193" y="154051"/>
                  </a:lnTo>
                  <a:lnTo>
                    <a:pt x="261493" y="142379"/>
                  </a:lnTo>
                  <a:lnTo>
                    <a:pt x="274320" y="132080"/>
                  </a:lnTo>
                  <a:lnTo>
                    <a:pt x="287147" y="121666"/>
                  </a:lnTo>
                  <a:lnTo>
                    <a:pt x="300088" y="113919"/>
                  </a:lnTo>
                  <a:lnTo>
                    <a:pt x="312928" y="104914"/>
                  </a:lnTo>
                  <a:lnTo>
                    <a:pt x="327152" y="98425"/>
                  </a:lnTo>
                  <a:lnTo>
                    <a:pt x="341249" y="90678"/>
                  </a:lnTo>
                  <a:lnTo>
                    <a:pt x="369697" y="77724"/>
                  </a:lnTo>
                  <a:lnTo>
                    <a:pt x="385064" y="73787"/>
                  </a:lnTo>
                  <a:lnTo>
                    <a:pt x="401828" y="69977"/>
                  </a:lnTo>
                  <a:lnTo>
                    <a:pt x="421132" y="64770"/>
                  </a:lnTo>
                  <a:lnTo>
                    <a:pt x="441693" y="63500"/>
                  </a:lnTo>
                  <a:lnTo>
                    <a:pt x="461137" y="62103"/>
                  </a:lnTo>
                  <a:lnTo>
                    <a:pt x="482968" y="62103"/>
                  </a:lnTo>
                  <a:lnTo>
                    <a:pt x="502285" y="63500"/>
                  </a:lnTo>
                  <a:lnTo>
                    <a:pt x="521589" y="64770"/>
                  </a:lnTo>
                  <a:lnTo>
                    <a:pt x="542163" y="69977"/>
                  </a:lnTo>
                  <a:lnTo>
                    <a:pt x="560197" y="75057"/>
                  </a:lnTo>
                  <a:lnTo>
                    <a:pt x="579628" y="82804"/>
                  </a:lnTo>
                  <a:lnTo>
                    <a:pt x="597535" y="89281"/>
                  </a:lnTo>
                  <a:lnTo>
                    <a:pt x="633603" y="110109"/>
                  </a:lnTo>
                  <a:lnTo>
                    <a:pt x="665848" y="133350"/>
                  </a:lnTo>
                  <a:lnTo>
                    <a:pt x="694182" y="163195"/>
                  </a:lnTo>
                  <a:lnTo>
                    <a:pt x="697992" y="168275"/>
                  </a:lnTo>
                  <a:lnTo>
                    <a:pt x="704469" y="170954"/>
                  </a:lnTo>
                  <a:lnTo>
                    <a:pt x="709663" y="172224"/>
                  </a:lnTo>
                  <a:lnTo>
                    <a:pt x="716013" y="173494"/>
                  </a:lnTo>
                  <a:lnTo>
                    <a:pt x="721233" y="173494"/>
                  </a:lnTo>
                  <a:lnTo>
                    <a:pt x="748284" y="151511"/>
                  </a:lnTo>
                  <a:lnTo>
                    <a:pt x="748284" y="139839"/>
                  </a:lnTo>
                  <a:close/>
                </a:path>
                <a:path w="1012190" h="894714">
                  <a:moveTo>
                    <a:pt x="1011923" y="628459"/>
                  </a:moveTo>
                  <a:lnTo>
                    <a:pt x="912368" y="459244"/>
                  </a:lnTo>
                  <a:lnTo>
                    <a:pt x="889127" y="445008"/>
                  </a:lnTo>
                  <a:lnTo>
                    <a:pt x="881380" y="445008"/>
                  </a:lnTo>
                  <a:lnTo>
                    <a:pt x="736727" y="603910"/>
                  </a:lnTo>
                  <a:lnTo>
                    <a:pt x="734060" y="610374"/>
                  </a:lnTo>
                  <a:lnTo>
                    <a:pt x="731520" y="615543"/>
                  </a:lnTo>
                  <a:lnTo>
                    <a:pt x="731520" y="632333"/>
                  </a:lnTo>
                  <a:lnTo>
                    <a:pt x="734060" y="638797"/>
                  </a:lnTo>
                  <a:lnTo>
                    <a:pt x="758698" y="655599"/>
                  </a:lnTo>
                  <a:lnTo>
                    <a:pt x="763778" y="655599"/>
                  </a:lnTo>
                  <a:lnTo>
                    <a:pt x="768985" y="654291"/>
                  </a:lnTo>
                  <a:lnTo>
                    <a:pt x="775462" y="653008"/>
                  </a:lnTo>
                  <a:lnTo>
                    <a:pt x="780669" y="647839"/>
                  </a:lnTo>
                  <a:lnTo>
                    <a:pt x="785749" y="645261"/>
                  </a:lnTo>
                  <a:lnTo>
                    <a:pt x="858139" y="557403"/>
                  </a:lnTo>
                  <a:lnTo>
                    <a:pt x="850392" y="602627"/>
                  </a:lnTo>
                  <a:lnTo>
                    <a:pt x="834898" y="646557"/>
                  </a:lnTo>
                  <a:lnTo>
                    <a:pt x="814197" y="687895"/>
                  </a:lnTo>
                  <a:lnTo>
                    <a:pt x="785749" y="725360"/>
                  </a:lnTo>
                  <a:lnTo>
                    <a:pt x="750938" y="760234"/>
                  </a:lnTo>
                  <a:lnTo>
                    <a:pt x="712089" y="788657"/>
                  </a:lnTo>
                  <a:lnTo>
                    <a:pt x="669544" y="810615"/>
                  </a:lnTo>
                  <a:lnTo>
                    <a:pt x="624205" y="824826"/>
                  </a:lnTo>
                  <a:lnTo>
                    <a:pt x="603618" y="829995"/>
                  </a:lnTo>
                  <a:lnTo>
                    <a:pt x="585470" y="832586"/>
                  </a:lnTo>
                  <a:lnTo>
                    <a:pt x="567423" y="833882"/>
                  </a:lnTo>
                  <a:lnTo>
                    <a:pt x="528574" y="833882"/>
                  </a:lnTo>
                  <a:lnTo>
                    <a:pt x="509270" y="831291"/>
                  </a:lnTo>
                  <a:lnTo>
                    <a:pt x="491109" y="828700"/>
                  </a:lnTo>
                  <a:lnTo>
                    <a:pt x="473075" y="823531"/>
                  </a:lnTo>
                  <a:lnTo>
                    <a:pt x="454914" y="818362"/>
                  </a:lnTo>
                  <a:lnTo>
                    <a:pt x="436880" y="810615"/>
                  </a:lnTo>
                  <a:lnTo>
                    <a:pt x="420103" y="804151"/>
                  </a:lnTo>
                  <a:lnTo>
                    <a:pt x="404622" y="793826"/>
                  </a:lnTo>
                  <a:lnTo>
                    <a:pt x="372237" y="773150"/>
                  </a:lnTo>
                  <a:lnTo>
                    <a:pt x="342519" y="747306"/>
                  </a:lnTo>
                  <a:lnTo>
                    <a:pt x="338709" y="743432"/>
                  </a:lnTo>
                  <a:lnTo>
                    <a:pt x="332232" y="740854"/>
                  </a:lnTo>
                  <a:lnTo>
                    <a:pt x="321818" y="738263"/>
                  </a:lnTo>
                  <a:lnTo>
                    <a:pt x="315468" y="739559"/>
                  </a:lnTo>
                  <a:lnTo>
                    <a:pt x="310248" y="740854"/>
                  </a:lnTo>
                  <a:lnTo>
                    <a:pt x="303784" y="743432"/>
                  </a:lnTo>
                  <a:lnTo>
                    <a:pt x="298577" y="747306"/>
                  </a:lnTo>
                  <a:lnTo>
                    <a:pt x="296037" y="752487"/>
                  </a:lnTo>
                  <a:lnTo>
                    <a:pt x="293497" y="756361"/>
                  </a:lnTo>
                  <a:lnTo>
                    <a:pt x="290830" y="764120"/>
                  </a:lnTo>
                  <a:lnTo>
                    <a:pt x="289560" y="769289"/>
                  </a:lnTo>
                  <a:lnTo>
                    <a:pt x="290830" y="775728"/>
                  </a:lnTo>
                  <a:lnTo>
                    <a:pt x="293497" y="780897"/>
                  </a:lnTo>
                  <a:lnTo>
                    <a:pt x="296037" y="787361"/>
                  </a:lnTo>
                  <a:lnTo>
                    <a:pt x="299847" y="792530"/>
                  </a:lnTo>
                  <a:lnTo>
                    <a:pt x="325755" y="815784"/>
                  </a:lnTo>
                  <a:lnTo>
                    <a:pt x="339979" y="826122"/>
                  </a:lnTo>
                  <a:lnTo>
                    <a:pt x="355473" y="836460"/>
                  </a:lnTo>
                  <a:lnTo>
                    <a:pt x="369697" y="846785"/>
                  </a:lnTo>
                  <a:lnTo>
                    <a:pt x="385178" y="855827"/>
                  </a:lnTo>
                  <a:lnTo>
                    <a:pt x="400685" y="862291"/>
                  </a:lnTo>
                  <a:lnTo>
                    <a:pt x="417449" y="870051"/>
                  </a:lnTo>
                  <a:lnTo>
                    <a:pt x="434340" y="875220"/>
                  </a:lnTo>
                  <a:lnTo>
                    <a:pt x="449834" y="880389"/>
                  </a:lnTo>
                  <a:lnTo>
                    <a:pt x="466598" y="885545"/>
                  </a:lnTo>
                  <a:lnTo>
                    <a:pt x="484632" y="889419"/>
                  </a:lnTo>
                  <a:lnTo>
                    <a:pt x="501523" y="892022"/>
                  </a:lnTo>
                  <a:lnTo>
                    <a:pt x="535038" y="894588"/>
                  </a:lnTo>
                  <a:lnTo>
                    <a:pt x="573913" y="894588"/>
                  </a:lnTo>
                  <a:lnTo>
                    <a:pt x="616458" y="890714"/>
                  </a:lnTo>
                  <a:lnTo>
                    <a:pt x="665607" y="879081"/>
                  </a:lnTo>
                  <a:lnTo>
                    <a:pt x="714743" y="858418"/>
                  </a:lnTo>
                  <a:lnTo>
                    <a:pt x="762508" y="829995"/>
                  </a:lnTo>
                  <a:lnTo>
                    <a:pt x="823214" y="777024"/>
                  </a:lnTo>
                  <a:lnTo>
                    <a:pt x="856869" y="734390"/>
                  </a:lnTo>
                  <a:lnTo>
                    <a:pt x="884047" y="687895"/>
                  </a:lnTo>
                  <a:lnTo>
                    <a:pt x="903338" y="638797"/>
                  </a:lnTo>
                  <a:lnTo>
                    <a:pt x="912368" y="614260"/>
                  </a:lnTo>
                  <a:lnTo>
                    <a:pt x="916305" y="587133"/>
                  </a:lnTo>
                  <a:lnTo>
                    <a:pt x="953770" y="650430"/>
                  </a:lnTo>
                  <a:lnTo>
                    <a:pt x="958977" y="655599"/>
                  </a:lnTo>
                  <a:lnTo>
                    <a:pt x="965454" y="659460"/>
                  </a:lnTo>
                  <a:lnTo>
                    <a:pt x="980948" y="664629"/>
                  </a:lnTo>
                  <a:lnTo>
                    <a:pt x="996442" y="659460"/>
                  </a:lnTo>
                  <a:lnTo>
                    <a:pt x="1011923" y="634911"/>
                  </a:lnTo>
                  <a:lnTo>
                    <a:pt x="1011923" y="628459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6164" y="5254752"/>
              <a:ext cx="608076" cy="6080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3083" y="5254752"/>
              <a:ext cx="592836" cy="6080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6148" y="5254752"/>
              <a:ext cx="589788" cy="6080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86316" y="5254752"/>
              <a:ext cx="952500" cy="607695"/>
            </a:xfrm>
            <a:custGeom>
              <a:avLst/>
              <a:gdLst/>
              <a:ahLst/>
              <a:cxnLst/>
              <a:rect l="l" t="t" r="r" b="b"/>
              <a:pathLst>
                <a:path w="952500" h="607695">
                  <a:moveTo>
                    <a:pt x="0" y="0"/>
                  </a:moveTo>
                  <a:lnTo>
                    <a:pt x="0" y="607235"/>
                  </a:lnTo>
                </a:path>
                <a:path w="952500" h="607695">
                  <a:moveTo>
                    <a:pt x="952500" y="0"/>
                  </a:moveTo>
                  <a:lnTo>
                    <a:pt x="952500" y="607235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840348" y="5438647"/>
            <a:ext cx="48704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Trebuchet MS"/>
                <a:cs typeface="Trebuchet MS"/>
              </a:rPr>
              <a:t>24/</a:t>
            </a:r>
            <a:r>
              <a:rPr sz="1600" b="1" spc="-5" dirty="0">
                <a:latin typeface="Trebuchet MS"/>
                <a:cs typeface="Trebuchet MS"/>
              </a:rPr>
              <a:t>7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327148" y="3767327"/>
            <a:ext cx="7550150" cy="2275840"/>
            <a:chOff x="2327148" y="3767327"/>
            <a:chExt cx="7550150" cy="2275840"/>
          </a:xfrm>
        </p:grpSpPr>
        <p:sp>
          <p:nvSpPr>
            <p:cNvPr id="32" name="object 32"/>
            <p:cNvSpPr/>
            <p:nvPr/>
          </p:nvSpPr>
          <p:spPr>
            <a:xfrm>
              <a:off x="5779008" y="5754622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2"/>
                  </a:lnTo>
                  <a:lnTo>
                    <a:pt x="58978" y="27787"/>
                  </a:lnTo>
                  <a:lnTo>
                    <a:pt x="27797" y="58963"/>
                  </a:lnTo>
                  <a:lnTo>
                    <a:pt x="7345" y="98498"/>
                  </a:lnTo>
                  <a:lnTo>
                    <a:pt x="0" y="144021"/>
                  </a:lnTo>
                  <a:lnTo>
                    <a:pt x="7345" y="189541"/>
                  </a:lnTo>
                  <a:lnTo>
                    <a:pt x="27797" y="229075"/>
                  </a:lnTo>
                  <a:lnTo>
                    <a:pt x="58978" y="260250"/>
                  </a:lnTo>
                  <a:lnTo>
                    <a:pt x="98511" y="280695"/>
                  </a:lnTo>
                  <a:lnTo>
                    <a:pt x="144018" y="288037"/>
                  </a:lnTo>
                  <a:lnTo>
                    <a:pt x="189524" y="280695"/>
                  </a:lnTo>
                  <a:lnTo>
                    <a:pt x="229057" y="260250"/>
                  </a:lnTo>
                  <a:lnTo>
                    <a:pt x="260238" y="229075"/>
                  </a:lnTo>
                  <a:lnTo>
                    <a:pt x="280690" y="189541"/>
                  </a:lnTo>
                  <a:lnTo>
                    <a:pt x="288036" y="144021"/>
                  </a:lnTo>
                  <a:lnTo>
                    <a:pt x="280690" y="98498"/>
                  </a:lnTo>
                  <a:lnTo>
                    <a:pt x="260238" y="58963"/>
                  </a:lnTo>
                  <a:lnTo>
                    <a:pt x="229057" y="27787"/>
                  </a:lnTo>
                  <a:lnTo>
                    <a:pt x="189524" y="734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89676" y="5753099"/>
              <a:ext cx="260985" cy="259079"/>
            </a:xfrm>
            <a:custGeom>
              <a:avLst/>
              <a:gdLst/>
              <a:ahLst/>
              <a:cxnLst/>
              <a:rect l="l" t="t" r="r" b="b"/>
              <a:pathLst>
                <a:path w="260985" h="259079">
                  <a:moveTo>
                    <a:pt x="130683" y="0"/>
                  </a:moveTo>
                  <a:lnTo>
                    <a:pt x="123825" y="723"/>
                  </a:lnTo>
                  <a:lnTo>
                    <a:pt x="116840" y="1082"/>
                  </a:lnTo>
                  <a:lnTo>
                    <a:pt x="110363" y="1805"/>
                  </a:lnTo>
                  <a:lnTo>
                    <a:pt x="104140" y="2882"/>
                  </a:lnTo>
                  <a:lnTo>
                    <a:pt x="97663" y="4687"/>
                  </a:lnTo>
                  <a:lnTo>
                    <a:pt x="91440" y="6121"/>
                  </a:lnTo>
                  <a:lnTo>
                    <a:pt x="85598" y="7922"/>
                  </a:lnTo>
                  <a:lnTo>
                    <a:pt x="79502" y="10452"/>
                  </a:lnTo>
                  <a:lnTo>
                    <a:pt x="74041" y="13335"/>
                  </a:lnTo>
                  <a:lnTo>
                    <a:pt x="68199" y="16217"/>
                  </a:lnTo>
                  <a:lnTo>
                    <a:pt x="33782" y="42877"/>
                  </a:lnTo>
                  <a:lnTo>
                    <a:pt x="16002" y="68098"/>
                  </a:lnTo>
                  <a:lnTo>
                    <a:pt x="12700" y="73863"/>
                  </a:lnTo>
                  <a:lnTo>
                    <a:pt x="10160" y="79627"/>
                  </a:lnTo>
                  <a:lnTo>
                    <a:pt x="5842" y="91161"/>
                  </a:lnTo>
                  <a:lnTo>
                    <a:pt x="4318" y="97651"/>
                  </a:lnTo>
                  <a:lnTo>
                    <a:pt x="2540" y="104140"/>
                  </a:lnTo>
                  <a:lnTo>
                    <a:pt x="1397" y="109904"/>
                  </a:lnTo>
                  <a:lnTo>
                    <a:pt x="762" y="116751"/>
                  </a:lnTo>
                  <a:lnTo>
                    <a:pt x="0" y="129719"/>
                  </a:lnTo>
                  <a:lnTo>
                    <a:pt x="741" y="142695"/>
                  </a:lnTo>
                  <a:lnTo>
                    <a:pt x="1397" y="149899"/>
                  </a:lnTo>
                  <a:lnTo>
                    <a:pt x="2540" y="156022"/>
                  </a:lnTo>
                  <a:lnTo>
                    <a:pt x="4318" y="162153"/>
                  </a:lnTo>
                  <a:lnTo>
                    <a:pt x="5842" y="168275"/>
                  </a:lnTo>
                  <a:lnTo>
                    <a:pt x="10160" y="180527"/>
                  </a:lnTo>
                  <a:lnTo>
                    <a:pt x="12700" y="185925"/>
                  </a:lnTo>
                  <a:lnTo>
                    <a:pt x="16002" y="191695"/>
                  </a:lnTo>
                  <a:lnTo>
                    <a:pt x="18542" y="197102"/>
                  </a:lnTo>
                  <a:lnTo>
                    <a:pt x="22098" y="202148"/>
                  </a:lnTo>
                  <a:lnTo>
                    <a:pt x="25781" y="207556"/>
                  </a:lnTo>
                  <a:lnTo>
                    <a:pt x="29718" y="212243"/>
                  </a:lnTo>
                  <a:lnTo>
                    <a:pt x="33782" y="216917"/>
                  </a:lnTo>
                  <a:lnTo>
                    <a:pt x="38481" y="221247"/>
                  </a:lnTo>
                  <a:lnTo>
                    <a:pt x="42799" y="225930"/>
                  </a:lnTo>
                  <a:lnTo>
                    <a:pt x="47498" y="229895"/>
                  </a:lnTo>
                  <a:lnTo>
                    <a:pt x="52324" y="233859"/>
                  </a:lnTo>
                  <a:lnTo>
                    <a:pt x="57658" y="237464"/>
                  </a:lnTo>
                  <a:lnTo>
                    <a:pt x="62738" y="240347"/>
                  </a:lnTo>
                  <a:lnTo>
                    <a:pt x="68199" y="243587"/>
                  </a:lnTo>
                  <a:lnTo>
                    <a:pt x="74041" y="246468"/>
                  </a:lnTo>
                  <a:lnTo>
                    <a:pt x="79502" y="249351"/>
                  </a:lnTo>
                  <a:lnTo>
                    <a:pt x="85598" y="251509"/>
                  </a:lnTo>
                  <a:lnTo>
                    <a:pt x="91440" y="253667"/>
                  </a:lnTo>
                  <a:lnTo>
                    <a:pt x="97663" y="255116"/>
                  </a:lnTo>
                  <a:lnTo>
                    <a:pt x="104140" y="256922"/>
                  </a:lnTo>
                  <a:lnTo>
                    <a:pt x="110363" y="257997"/>
                  </a:lnTo>
                  <a:lnTo>
                    <a:pt x="116840" y="258723"/>
                  </a:lnTo>
                  <a:lnTo>
                    <a:pt x="123825" y="259080"/>
                  </a:lnTo>
                  <a:lnTo>
                    <a:pt x="136779" y="259080"/>
                  </a:lnTo>
                  <a:lnTo>
                    <a:pt x="143764" y="258723"/>
                  </a:lnTo>
                  <a:lnTo>
                    <a:pt x="150241" y="257997"/>
                  </a:lnTo>
                  <a:lnTo>
                    <a:pt x="156464" y="256922"/>
                  </a:lnTo>
                  <a:lnTo>
                    <a:pt x="162941" y="255116"/>
                  </a:lnTo>
                  <a:lnTo>
                    <a:pt x="169164" y="253667"/>
                  </a:lnTo>
                  <a:lnTo>
                    <a:pt x="175260" y="251509"/>
                  </a:lnTo>
                  <a:lnTo>
                    <a:pt x="181102" y="249351"/>
                  </a:lnTo>
                  <a:lnTo>
                    <a:pt x="192786" y="243587"/>
                  </a:lnTo>
                  <a:lnTo>
                    <a:pt x="197866" y="240347"/>
                  </a:lnTo>
                  <a:lnTo>
                    <a:pt x="203581" y="237464"/>
                  </a:lnTo>
                  <a:lnTo>
                    <a:pt x="234823" y="207556"/>
                  </a:lnTo>
                  <a:lnTo>
                    <a:pt x="247904" y="185925"/>
                  </a:lnTo>
                  <a:lnTo>
                    <a:pt x="250825" y="180527"/>
                  </a:lnTo>
                  <a:lnTo>
                    <a:pt x="252603" y="174396"/>
                  </a:lnTo>
                  <a:lnTo>
                    <a:pt x="253234" y="172605"/>
                  </a:lnTo>
                  <a:lnTo>
                    <a:pt x="102743" y="172605"/>
                  </a:lnTo>
                  <a:lnTo>
                    <a:pt x="72263" y="144129"/>
                  </a:lnTo>
                  <a:lnTo>
                    <a:pt x="71120" y="140895"/>
                  </a:lnTo>
                  <a:lnTo>
                    <a:pt x="71501" y="139447"/>
                  </a:lnTo>
                  <a:lnTo>
                    <a:pt x="72263" y="137641"/>
                  </a:lnTo>
                  <a:lnTo>
                    <a:pt x="74041" y="136931"/>
                  </a:lnTo>
                  <a:lnTo>
                    <a:pt x="75438" y="136564"/>
                  </a:lnTo>
                  <a:lnTo>
                    <a:pt x="130800" y="136564"/>
                  </a:lnTo>
                  <a:lnTo>
                    <a:pt x="182245" y="88999"/>
                  </a:lnTo>
                  <a:lnTo>
                    <a:pt x="183642" y="87565"/>
                  </a:lnTo>
                  <a:lnTo>
                    <a:pt x="253416" y="87565"/>
                  </a:lnTo>
                  <a:lnTo>
                    <a:pt x="252603" y="85392"/>
                  </a:lnTo>
                  <a:lnTo>
                    <a:pt x="234823" y="52249"/>
                  </a:lnTo>
                  <a:lnTo>
                    <a:pt x="231267" y="47560"/>
                  </a:lnTo>
                  <a:lnTo>
                    <a:pt x="227203" y="42877"/>
                  </a:lnTo>
                  <a:lnTo>
                    <a:pt x="222885" y="38188"/>
                  </a:lnTo>
                  <a:lnTo>
                    <a:pt x="217805" y="33873"/>
                  </a:lnTo>
                  <a:lnTo>
                    <a:pt x="213360" y="29909"/>
                  </a:lnTo>
                  <a:lnTo>
                    <a:pt x="175260" y="7922"/>
                  </a:lnTo>
                  <a:lnTo>
                    <a:pt x="162941" y="4687"/>
                  </a:lnTo>
                  <a:lnTo>
                    <a:pt x="156464" y="2882"/>
                  </a:lnTo>
                  <a:lnTo>
                    <a:pt x="150241" y="1805"/>
                  </a:lnTo>
                  <a:lnTo>
                    <a:pt x="143764" y="1082"/>
                  </a:lnTo>
                  <a:lnTo>
                    <a:pt x="136779" y="723"/>
                  </a:lnTo>
                  <a:lnTo>
                    <a:pt x="130683" y="0"/>
                  </a:lnTo>
                  <a:close/>
                </a:path>
                <a:path w="260985" h="259079">
                  <a:moveTo>
                    <a:pt x="253416" y="87565"/>
                  </a:moveTo>
                  <a:lnTo>
                    <a:pt x="186944" y="87565"/>
                  </a:lnTo>
                  <a:lnTo>
                    <a:pt x="188341" y="88999"/>
                  </a:lnTo>
                  <a:lnTo>
                    <a:pt x="189484" y="90448"/>
                  </a:lnTo>
                  <a:lnTo>
                    <a:pt x="189484" y="91887"/>
                  </a:lnTo>
                  <a:lnTo>
                    <a:pt x="189103" y="93687"/>
                  </a:lnTo>
                  <a:lnTo>
                    <a:pt x="188341" y="94768"/>
                  </a:lnTo>
                  <a:lnTo>
                    <a:pt x="106045" y="171157"/>
                  </a:lnTo>
                  <a:lnTo>
                    <a:pt x="104521" y="171881"/>
                  </a:lnTo>
                  <a:lnTo>
                    <a:pt x="102743" y="172605"/>
                  </a:lnTo>
                  <a:lnTo>
                    <a:pt x="253234" y="172605"/>
                  </a:lnTo>
                  <a:lnTo>
                    <a:pt x="259884" y="142695"/>
                  </a:lnTo>
                  <a:lnTo>
                    <a:pt x="260477" y="137641"/>
                  </a:lnTo>
                  <a:lnTo>
                    <a:pt x="260604" y="123229"/>
                  </a:lnTo>
                  <a:lnTo>
                    <a:pt x="259842" y="116751"/>
                  </a:lnTo>
                  <a:lnTo>
                    <a:pt x="259207" y="109904"/>
                  </a:lnTo>
                  <a:lnTo>
                    <a:pt x="258445" y="104140"/>
                  </a:lnTo>
                  <a:lnTo>
                    <a:pt x="256667" y="97651"/>
                  </a:lnTo>
                  <a:lnTo>
                    <a:pt x="254762" y="91161"/>
                  </a:lnTo>
                  <a:lnTo>
                    <a:pt x="253416" y="87565"/>
                  </a:lnTo>
                  <a:close/>
                </a:path>
                <a:path w="260985" h="259079">
                  <a:moveTo>
                    <a:pt x="130800" y="136564"/>
                  </a:moveTo>
                  <a:lnTo>
                    <a:pt x="75438" y="136564"/>
                  </a:lnTo>
                  <a:lnTo>
                    <a:pt x="77343" y="136931"/>
                  </a:lnTo>
                  <a:lnTo>
                    <a:pt x="78740" y="137641"/>
                  </a:lnTo>
                  <a:lnTo>
                    <a:pt x="103124" y="162153"/>
                  </a:lnTo>
                  <a:lnTo>
                    <a:pt x="130800" y="136564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30196" y="3767327"/>
              <a:ext cx="7543800" cy="738505"/>
            </a:xfrm>
            <a:custGeom>
              <a:avLst/>
              <a:gdLst/>
              <a:ahLst/>
              <a:cxnLst/>
              <a:rect l="l" t="t" r="r" b="b"/>
              <a:pathLst>
                <a:path w="7543800" h="738504">
                  <a:moveTo>
                    <a:pt x="0" y="738124"/>
                  </a:moveTo>
                  <a:lnTo>
                    <a:pt x="0" y="338074"/>
                  </a:lnTo>
                  <a:lnTo>
                    <a:pt x="7543800" y="338074"/>
                  </a:lnTo>
                  <a:lnTo>
                    <a:pt x="7543800" y="725424"/>
                  </a:lnTo>
                </a:path>
                <a:path w="7543800" h="738504">
                  <a:moveTo>
                    <a:pt x="3765804" y="0"/>
                  </a:moveTo>
                  <a:lnTo>
                    <a:pt x="3765804" y="731520"/>
                  </a:lnTo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2505455" y="1495043"/>
            <a:ext cx="7181215" cy="681355"/>
          </a:xfrm>
          <a:custGeom>
            <a:avLst/>
            <a:gdLst/>
            <a:ahLst/>
            <a:cxnLst/>
            <a:rect l="l" t="t" r="r" b="b"/>
            <a:pathLst>
              <a:path w="7181215" h="681355">
                <a:moveTo>
                  <a:pt x="6840474" y="0"/>
                </a:moveTo>
                <a:lnTo>
                  <a:pt x="340614" y="0"/>
                </a:lnTo>
                <a:lnTo>
                  <a:pt x="294400" y="3109"/>
                </a:lnTo>
                <a:lnTo>
                  <a:pt x="250075" y="12169"/>
                </a:lnTo>
                <a:lnTo>
                  <a:pt x="208043" y="26771"/>
                </a:lnTo>
                <a:lnTo>
                  <a:pt x="168712" y="46510"/>
                </a:lnTo>
                <a:lnTo>
                  <a:pt x="132487" y="70979"/>
                </a:lnTo>
                <a:lnTo>
                  <a:pt x="99774" y="99774"/>
                </a:lnTo>
                <a:lnTo>
                  <a:pt x="70979" y="132487"/>
                </a:lnTo>
                <a:lnTo>
                  <a:pt x="46510" y="168712"/>
                </a:lnTo>
                <a:lnTo>
                  <a:pt x="26771" y="208043"/>
                </a:lnTo>
                <a:lnTo>
                  <a:pt x="12169" y="250075"/>
                </a:lnTo>
                <a:lnTo>
                  <a:pt x="3109" y="294400"/>
                </a:lnTo>
                <a:lnTo>
                  <a:pt x="0" y="340614"/>
                </a:lnTo>
                <a:lnTo>
                  <a:pt x="3109" y="386827"/>
                </a:lnTo>
                <a:lnTo>
                  <a:pt x="12169" y="431152"/>
                </a:lnTo>
                <a:lnTo>
                  <a:pt x="26771" y="473184"/>
                </a:lnTo>
                <a:lnTo>
                  <a:pt x="46510" y="512515"/>
                </a:lnTo>
                <a:lnTo>
                  <a:pt x="70979" y="548740"/>
                </a:lnTo>
                <a:lnTo>
                  <a:pt x="99774" y="581453"/>
                </a:lnTo>
                <a:lnTo>
                  <a:pt x="132487" y="610248"/>
                </a:lnTo>
                <a:lnTo>
                  <a:pt x="168712" y="634717"/>
                </a:lnTo>
                <a:lnTo>
                  <a:pt x="208043" y="654456"/>
                </a:lnTo>
                <a:lnTo>
                  <a:pt x="250075" y="669058"/>
                </a:lnTo>
                <a:lnTo>
                  <a:pt x="294400" y="678118"/>
                </a:lnTo>
                <a:lnTo>
                  <a:pt x="340614" y="681228"/>
                </a:lnTo>
                <a:lnTo>
                  <a:pt x="6840474" y="681228"/>
                </a:lnTo>
                <a:lnTo>
                  <a:pt x="6886687" y="678118"/>
                </a:lnTo>
                <a:lnTo>
                  <a:pt x="6931012" y="669058"/>
                </a:lnTo>
                <a:lnTo>
                  <a:pt x="6973044" y="654456"/>
                </a:lnTo>
                <a:lnTo>
                  <a:pt x="7012375" y="634717"/>
                </a:lnTo>
                <a:lnTo>
                  <a:pt x="7048600" y="610248"/>
                </a:lnTo>
                <a:lnTo>
                  <a:pt x="7081313" y="581453"/>
                </a:lnTo>
                <a:lnTo>
                  <a:pt x="7110108" y="548740"/>
                </a:lnTo>
                <a:lnTo>
                  <a:pt x="7134577" y="512515"/>
                </a:lnTo>
                <a:lnTo>
                  <a:pt x="7154316" y="473184"/>
                </a:lnTo>
                <a:lnTo>
                  <a:pt x="7168919" y="431152"/>
                </a:lnTo>
                <a:lnTo>
                  <a:pt x="7177978" y="386827"/>
                </a:lnTo>
                <a:lnTo>
                  <a:pt x="7181088" y="340614"/>
                </a:lnTo>
                <a:lnTo>
                  <a:pt x="7177978" y="294400"/>
                </a:lnTo>
                <a:lnTo>
                  <a:pt x="7168919" y="250075"/>
                </a:lnTo>
                <a:lnTo>
                  <a:pt x="7154316" y="208043"/>
                </a:lnTo>
                <a:lnTo>
                  <a:pt x="7134577" y="168712"/>
                </a:lnTo>
                <a:lnTo>
                  <a:pt x="7110108" y="132487"/>
                </a:lnTo>
                <a:lnTo>
                  <a:pt x="7081313" y="99774"/>
                </a:lnTo>
                <a:lnTo>
                  <a:pt x="7048600" y="70979"/>
                </a:lnTo>
                <a:lnTo>
                  <a:pt x="7012375" y="46510"/>
                </a:lnTo>
                <a:lnTo>
                  <a:pt x="6973044" y="26771"/>
                </a:lnTo>
                <a:lnTo>
                  <a:pt x="6931012" y="12169"/>
                </a:lnTo>
                <a:lnTo>
                  <a:pt x="6886687" y="3109"/>
                </a:lnTo>
                <a:lnTo>
                  <a:pt x="684047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270884" y="1671065"/>
            <a:ext cx="564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latin typeface="Trebuchet MS"/>
                <a:cs typeface="Trebuchet MS"/>
              </a:rPr>
              <a:t>Compliance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and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Security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at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Scale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75" dirty="0">
                <a:latin typeface="Trebuchet MS"/>
                <a:cs typeface="Trebuchet MS"/>
              </a:rPr>
              <a:t>on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Single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25" dirty="0">
                <a:latin typeface="Trebuchet MS"/>
                <a:cs typeface="Trebuchet MS"/>
              </a:rPr>
              <a:t>Platform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5516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40" dirty="0">
                <a:solidFill>
                  <a:schemeClr val="tx1"/>
                </a:solidFill>
              </a:rPr>
              <a:t>Self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40" dirty="0">
                <a:solidFill>
                  <a:schemeClr val="tx1"/>
                </a:solidFill>
              </a:rPr>
              <a:t>Served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spc="65" dirty="0">
                <a:solidFill>
                  <a:schemeClr val="tx1"/>
                </a:solidFill>
              </a:rPr>
              <a:t>and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105" dirty="0">
                <a:solidFill>
                  <a:schemeClr val="tx1"/>
                </a:solidFill>
              </a:rPr>
              <a:t>Managed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Services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4703" y="2233040"/>
            <a:ext cx="1955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Trebuchet MS"/>
                <a:cs typeface="Trebuchet MS"/>
              </a:rPr>
              <a:t>Sel</a:t>
            </a:r>
            <a:r>
              <a:rPr sz="2400" spc="35" dirty="0">
                <a:latin typeface="Trebuchet MS"/>
                <a:cs typeface="Trebuchet MS"/>
              </a:rPr>
              <a:t>f</a:t>
            </a:r>
            <a:r>
              <a:rPr sz="2400" spc="85" dirty="0">
                <a:latin typeface="Trebuchet MS"/>
                <a:cs typeface="Trebuchet MS"/>
              </a:rPr>
              <a:t>-Managed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9905" y="1960321"/>
            <a:ext cx="176657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spc="80" dirty="0">
                <a:latin typeface="Trebuchet MS"/>
                <a:cs typeface="Trebuchet MS"/>
              </a:rPr>
              <a:t>Amazon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70" dirty="0">
                <a:latin typeface="Trebuchet MS"/>
                <a:cs typeface="Trebuchet MS"/>
              </a:rPr>
              <a:t>EC2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ts val="2735"/>
              </a:lnSpc>
            </a:pPr>
            <a:r>
              <a:rPr sz="2400" spc="-5" dirty="0">
                <a:latin typeface="Trebuchet MS"/>
                <a:cs typeface="Trebuchet MS"/>
              </a:rPr>
              <a:t>Service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9972" y="1968246"/>
            <a:ext cx="204470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30225" marR="5080" indent="-518159">
              <a:lnSpc>
                <a:spcPts val="2590"/>
              </a:lnSpc>
              <a:spcBef>
                <a:spcPts val="425"/>
              </a:spcBef>
            </a:pPr>
            <a:r>
              <a:rPr sz="2400" spc="10" dirty="0">
                <a:latin typeface="Trebuchet MS"/>
                <a:cs typeface="Trebuchet MS"/>
              </a:rPr>
              <a:t>Fully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90" dirty="0">
                <a:latin typeface="Trebuchet MS"/>
                <a:cs typeface="Trebuchet MS"/>
              </a:rPr>
              <a:t>Managed </a:t>
            </a:r>
            <a:r>
              <a:rPr sz="2400" spc="-70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Service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43586" y="2924555"/>
            <a:ext cx="2004060" cy="1931035"/>
            <a:chOff x="1243586" y="2924555"/>
            <a:chExt cx="2004060" cy="1931035"/>
          </a:xfrm>
        </p:grpSpPr>
        <p:sp>
          <p:nvSpPr>
            <p:cNvPr id="7" name="object 7"/>
            <p:cNvSpPr/>
            <p:nvPr/>
          </p:nvSpPr>
          <p:spPr>
            <a:xfrm>
              <a:off x="1246634" y="3197351"/>
              <a:ext cx="1998345" cy="1655445"/>
            </a:xfrm>
            <a:custGeom>
              <a:avLst/>
              <a:gdLst/>
              <a:ahLst/>
              <a:cxnLst/>
              <a:rect l="l" t="t" r="r" b="b"/>
              <a:pathLst>
                <a:path w="1998345" h="1655445">
                  <a:moveTo>
                    <a:pt x="0" y="162433"/>
                  </a:moveTo>
                  <a:lnTo>
                    <a:pt x="5805" y="119268"/>
                  </a:lnTo>
                  <a:lnTo>
                    <a:pt x="22186" y="80470"/>
                  </a:lnTo>
                  <a:lnTo>
                    <a:pt x="47591" y="47593"/>
                  </a:lnTo>
                  <a:lnTo>
                    <a:pt x="80469" y="22187"/>
                  </a:lnTo>
                  <a:lnTo>
                    <a:pt x="119265" y="5805"/>
                  </a:lnTo>
                  <a:lnTo>
                    <a:pt x="162430" y="0"/>
                  </a:lnTo>
                  <a:lnTo>
                    <a:pt x="1835528" y="0"/>
                  </a:lnTo>
                  <a:lnTo>
                    <a:pt x="1878693" y="5805"/>
                  </a:lnTo>
                  <a:lnTo>
                    <a:pt x="1917490" y="22187"/>
                  </a:lnTo>
                  <a:lnTo>
                    <a:pt x="1950368" y="47593"/>
                  </a:lnTo>
                  <a:lnTo>
                    <a:pt x="1975774" y="80470"/>
                  </a:lnTo>
                  <a:lnTo>
                    <a:pt x="1992155" y="119268"/>
                  </a:lnTo>
                  <a:lnTo>
                    <a:pt x="1997961" y="162433"/>
                  </a:lnTo>
                  <a:lnTo>
                    <a:pt x="1997961" y="1492631"/>
                  </a:lnTo>
                  <a:lnTo>
                    <a:pt x="1992155" y="1535795"/>
                  </a:lnTo>
                  <a:lnTo>
                    <a:pt x="1975774" y="1574593"/>
                  </a:lnTo>
                  <a:lnTo>
                    <a:pt x="1950368" y="1607470"/>
                  </a:lnTo>
                  <a:lnTo>
                    <a:pt x="1917490" y="1632876"/>
                  </a:lnTo>
                  <a:lnTo>
                    <a:pt x="1878693" y="1649258"/>
                  </a:lnTo>
                  <a:lnTo>
                    <a:pt x="1835528" y="1655064"/>
                  </a:lnTo>
                  <a:lnTo>
                    <a:pt x="162430" y="1655064"/>
                  </a:lnTo>
                  <a:lnTo>
                    <a:pt x="119265" y="1649258"/>
                  </a:lnTo>
                  <a:lnTo>
                    <a:pt x="80469" y="1632876"/>
                  </a:lnTo>
                  <a:lnTo>
                    <a:pt x="47591" y="1607470"/>
                  </a:lnTo>
                  <a:lnTo>
                    <a:pt x="22186" y="1574593"/>
                  </a:lnTo>
                  <a:lnTo>
                    <a:pt x="5805" y="1535795"/>
                  </a:lnTo>
                  <a:lnTo>
                    <a:pt x="0" y="1492631"/>
                  </a:lnTo>
                  <a:lnTo>
                    <a:pt x="0" y="162433"/>
                  </a:lnTo>
                  <a:close/>
                </a:path>
              </a:pathLst>
            </a:custGeom>
            <a:ln w="6096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500" y="2924555"/>
              <a:ext cx="580644" cy="5471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8588" y="3729202"/>
              <a:ext cx="363759" cy="45006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73682" y="4208145"/>
            <a:ext cx="102489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45" dirty="0">
                <a:latin typeface="Trebuchet MS"/>
                <a:cs typeface="Trebuchet MS"/>
              </a:rPr>
              <a:t>Databa</a:t>
            </a:r>
            <a:r>
              <a:rPr sz="1850" spc="25" dirty="0">
                <a:latin typeface="Trebuchet MS"/>
                <a:cs typeface="Trebuchet MS"/>
              </a:rPr>
              <a:t>s</a:t>
            </a:r>
            <a:r>
              <a:rPr sz="1850" spc="-20" dirty="0">
                <a:latin typeface="Trebuchet MS"/>
                <a:cs typeface="Trebuchet MS"/>
              </a:rPr>
              <a:t>e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01057" y="2732532"/>
            <a:ext cx="2077720" cy="2157095"/>
            <a:chOff x="4901057" y="2732532"/>
            <a:chExt cx="2077720" cy="2157095"/>
          </a:xfrm>
        </p:grpSpPr>
        <p:sp>
          <p:nvSpPr>
            <p:cNvPr id="12" name="object 12"/>
            <p:cNvSpPr/>
            <p:nvPr/>
          </p:nvSpPr>
          <p:spPr>
            <a:xfrm>
              <a:off x="4904232" y="3154679"/>
              <a:ext cx="2071370" cy="1731645"/>
            </a:xfrm>
            <a:custGeom>
              <a:avLst/>
              <a:gdLst/>
              <a:ahLst/>
              <a:cxnLst/>
              <a:rect l="l" t="t" r="r" b="b"/>
              <a:pathLst>
                <a:path w="2071370" h="1731645">
                  <a:moveTo>
                    <a:pt x="0" y="169926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6" y="0"/>
                  </a:lnTo>
                  <a:lnTo>
                    <a:pt x="1901190" y="0"/>
                  </a:lnTo>
                  <a:lnTo>
                    <a:pt x="1946364" y="6069"/>
                  </a:lnTo>
                  <a:lnTo>
                    <a:pt x="1986957" y="23198"/>
                  </a:lnTo>
                  <a:lnTo>
                    <a:pt x="2021347" y="49768"/>
                  </a:lnTo>
                  <a:lnTo>
                    <a:pt x="2047917" y="84158"/>
                  </a:lnTo>
                  <a:lnTo>
                    <a:pt x="2065046" y="124751"/>
                  </a:lnTo>
                  <a:lnTo>
                    <a:pt x="2071116" y="169926"/>
                  </a:lnTo>
                  <a:lnTo>
                    <a:pt x="2071116" y="1561338"/>
                  </a:lnTo>
                  <a:lnTo>
                    <a:pt x="2065046" y="1606512"/>
                  </a:lnTo>
                  <a:lnTo>
                    <a:pt x="2047917" y="1647105"/>
                  </a:lnTo>
                  <a:lnTo>
                    <a:pt x="2021347" y="1681495"/>
                  </a:lnTo>
                  <a:lnTo>
                    <a:pt x="1986957" y="1708065"/>
                  </a:lnTo>
                  <a:lnTo>
                    <a:pt x="1946364" y="1725194"/>
                  </a:lnTo>
                  <a:lnTo>
                    <a:pt x="1901190" y="1731264"/>
                  </a:lnTo>
                  <a:lnTo>
                    <a:pt x="169926" y="1731264"/>
                  </a:lnTo>
                  <a:lnTo>
                    <a:pt x="124751" y="1725194"/>
                  </a:lnTo>
                  <a:lnTo>
                    <a:pt x="84158" y="1708065"/>
                  </a:lnTo>
                  <a:lnTo>
                    <a:pt x="49768" y="1681495"/>
                  </a:lnTo>
                  <a:lnTo>
                    <a:pt x="23198" y="1647105"/>
                  </a:lnTo>
                  <a:lnTo>
                    <a:pt x="6069" y="1606512"/>
                  </a:lnTo>
                  <a:lnTo>
                    <a:pt x="0" y="1561338"/>
                  </a:lnTo>
                  <a:lnTo>
                    <a:pt x="0" y="169926"/>
                  </a:lnTo>
                  <a:close/>
                </a:path>
              </a:pathLst>
            </a:custGeom>
            <a:ln w="6096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6255" y="2732532"/>
              <a:ext cx="714756" cy="71323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377434" y="4091432"/>
            <a:ext cx="1155700" cy="5962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30" dirty="0">
                <a:latin typeface="Trebuchet MS"/>
                <a:cs typeface="Trebuchet MS"/>
              </a:rPr>
              <a:t>DB</a:t>
            </a:r>
            <a:r>
              <a:rPr sz="1850" spc="-114" dirty="0">
                <a:latin typeface="Trebuchet MS"/>
                <a:cs typeface="Trebuchet MS"/>
              </a:rPr>
              <a:t> </a:t>
            </a:r>
            <a:r>
              <a:rPr sz="1850" spc="85" dirty="0">
                <a:latin typeface="Trebuchet MS"/>
                <a:cs typeface="Trebuchet MS"/>
              </a:rPr>
              <a:t>on</a:t>
            </a:r>
            <a:r>
              <a:rPr sz="1850" spc="-105" dirty="0">
                <a:latin typeface="Trebuchet MS"/>
                <a:cs typeface="Trebuchet MS"/>
              </a:rPr>
              <a:t> </a:t>
            </a:r>
            <a:r>
              <a:rPr sz="1850" spc="70" dirty="0">
                <a:latin typeface="Trebuchet MS"/>
                <a:cs typeface="Trebuchet MS"/>
              </a:rPr>
              <a:t>EC2</a:t>
            </a:r>
            <a:endParaRPr sz="1850">
              <a:latin typeface="Trebuchet MS"/>
              <a:cs typeface="Trebuchet MS"/>
            </a:endParaRPr>
          </a:p>
          <a:p>
            <a:pPr marL="129539">
              <a:lnSpc>
                <a:spcPct val="100000"/>
              </a:lnSpc>
              <a:spcBef>
                <a:spcPts val="25"/>
              </a:spcBef>
            </a:pPr>
            <a:r>
              <a:rPr sz="1850" spc="10" dirty="0">
                <a:latin typeface="Trebuchet MS"/>
                <a:cs typeface="Trebuchet MS"/>
              </a:rPr>
              <a:t>instance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36335" y="3621023"/>
            <a:ext cx="425196" cy="45720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8631808" y="2700527"/>
            <a:ext cx="2050414" cy="2155190"/>
            <a:chOff x="8631808" y="2700527"/>
            <a:chExt cx="2050414" cy="2155190"/>
          </a:xfrm>
        </p:grpSpPr>
        <p:sp>
          <p:nvSpPr>
            <p:cNvPr id="17" name="object 17"/>
            <p:cNvSpPr/>
            <p:nvPr/>
          </p:nvSpPr>
          <p:spPr>
            <a:xfrm>
              <a:off x="8634983" y="3121151"/>
              <a:ext cx="2044064" cy="1731645"/>
            </a:xfrm>
            <a:custGeom>
              <a:avLst/>
              <a:gdLst/>
              <a:ahLst/>
              <a:cxnLst/>
              <a:rect l="l" t="t" r="r" b="b"/>
              <a:pathLst>
                <a:path w="2044065" h="1731645">
                  <a:moveTo>
                    <a:pt x="0" y="169926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6" y="0"/>
                  </a:lnTo>
                  <a:lnTo>
                    <a:pt x="1873758" y="0"/>
                  </a:lnTo>
                  <a:lnTo>
                    <a:pt x="1918932" y="6069"/>
                  </a:lnTo>
                  <a:lnTo>
                    <a:pt x="1959525" y="23198"/>
                  </a:lnTo>
                  <a:lnTo>
                    <a:pt x="1993915" y="49768"/>
                  </a:lnTo>
                  <a:lnTo>
                    <a:pt x="2020485" y="84158"/>
                  </a:lnTo>
                  <a:lnTo>
                    <a:pt x="2037614" y="124751"/>
                  </a:lnTo>
                  <a:lnTo>
                    <a:pt x="2043684" y="169926"/>
                  </a:lnTo>
                  <a:lnTo>
                    <a:pt x="2043684" y="1561338"/>
                  </a:lnTo>
                  <a:lnTo>
                    <a:pt x="2037614" y="1606512"/>
                  </a:lnTo>
                  <a:lnTo>
                    <a:pt x="2020485" y="1647105"/>
                  </a:lnTo>
                  <a:lnTo>
                    <a:pt x="1993915" y="1681495"/>
                  </a:lnTo>
                  <a:lnTo>
                    <a:pt x="1959525" y="1708065"/>
                  </a:lnTo>
                  <a:lnTo>
                    <a:pt x="1918932" y="1725194"/>
                  </a:lnTo>
                  <a:lnTo>
                    <a:pt x="1873758" y="1731264"/>
                  </a:lnTo>
                  <a:lnTo>
                    <a:pt x="169926" y="1731264"/>
                  </a:lnTo>
                  <a:lnTo>
                    <a:pt x="124751" y="1725194"/>
                  </a:lnTo>
                  <a:lnTo>
                    <a:pt x="84158" y="1708065"/>
                  </a:lnTo>
                  <a:lnTo>
                    <a:pt x="49768" y="1681495"/>
                  </a:lnTo>
                  <a:lnTo>
                    <a:pt x="23198" y="1647105"/>
                  </a:lnTo>
                  <a:lnTo>
                    <a:pt x="6069" y="1606512"/>
                  </a:lnTo>
                  <a:lnTo>
                    <a:pt x="0" y="1561338"/>
                  </a:lnTo>
                  <a:lnTo>
                    <a:pt x="0" y="169926"/>
                  </a:lnTo>
                  <a:close/>
                </a:path>
              </a:pathLst>
            </a:custGeom>
            <a:ln w="6096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5107" y="2700527"/>
              <a:ext cx="704088" cy="70408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476993" y="4362653"/>
            <a:ext cx="47244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135" dirty="0">
                <a:latin typeface="Trebuchet MS"/>
                <a:cs typeface="Trebuchet MS"/>
              </a:rPr>
              <a:t>RDS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57943" y="3596640"/>
            <a:ext cx="507492" cy="61569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249671" y="5107685"/>
            <a:ext cx="14039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5080" indent="-6858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Trebuchet MS"/>
                <a:cs typeface="Trebuchet MS"/>
              </a:rPr>
              <a:t>AWS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rebuchet MS"/>
                <a:cs typeface="Trebuchet MS"/>
              </a:rPr>
              <a:t>Data 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Center(s)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7150" y="5075048"/>
            <a:ext cx="1403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Trebuchet MS"/>
                <a:cs typeface="Trebuchet MS"/>
              </a:rPr>
              <a:t>AWS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rebuchet MS"/>
                <a:cs typeface="Trebuchet MS"/>
              </a:rPr>
              <a:t>Data 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Center(s)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4845" y="5092952"/>
            <a:ext cx="21094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7220" marR="5080" indent="-605155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latin typeface="Trebuchet MS"/>
                <a:cs typeface="Trebuchet MS"/>
              </a:rPr>
              <a:t>Corporate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data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center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4585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60" dirty="0">
                <a:solidFill>
                  <a:schemeClr val="tx1"/>
                </a:solidFill>
              </a:rPr>
              <a:t>Shared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20" dirty="0">
                <a:solidFill>
                  <a:schemeClr val="tx1"/>
                </a:solidFill>
              </a:rPr>
              <a:t>Responsibility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95" dirty="0">
                <a:solidFill>
                  <a:schemeClr val="tx1"/>
                </a:solidFill>
              </a:rPr>
              <a:t>Model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790700"/>
            <a:ext cx="314325" cy="2026920"/>
          </a:xfrm>
          <a:custGeom>
            <a:avLst/>
            <a:gdLst/>
            <a:ahLst/>
            <a:cxnLst/>
            <a:rect l="l" t="t" r="r" b="b"/>
            <a:pathLst>
              <a:path w="314325" h="2026920">
                <a:moveTo>
                  <a:pt x="261620" y="0"/>
                </a:moveTo>
                <a:lnTo>
                  <a:pt x="0" y="0"/>
                </a:lnTo>
                <a:lnTo>
                  <a:pt x="0" y="1974596"/>
                </a:lnTo>
                <a:lnTo>
                  <a:pt x="4112" y="1994987"/>
                </a:lnTo>
                <a:lnTo>
                  <a:pt x="15326" y="2011616"/>
                </a:lnTo>
                <a:lnTo>
                  <a:pt x="31958" y="2022816"/>
                </a:lnTo>
                <a:lnTo>
                  <a:pt x="52322" y="2026920"/>
                </a:lnTo>
                <a:lnTo>
                  <a:pt x="313942" y="2026920"/>
                </a:lnTo>
                <a:lnTo>
                  <a:pt x="313942" y="52324"/>
                </a:lnTo>
                <a:lnTo>
                  <a:pt x="309830" y="31932"/>
                </a:lnTo>
                <a:lnTo>
                  <a:pt x="298616" y="15303"/>
                </a:lnTo>
                <a:lnTo>
                  <a:pt x="281984" y="4103"/>
                </a:lnTo>
                <a:lnTo>
                  <a:pt x="261620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2306" y="2334974"/>
            <a:ext cx="246221" cy="93980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600" b="1" dirty="0">
                <a:latin typeface="Trebuchet MS"/>
                <a:cs typeface="Trebuchet MS"/>
              </a:rPr>
              <a:t>Cus</a:t>
            </a:r>
            <a:r>
              <a:rPr sz="1600" b="1" spc="-10" dirty="0">
                <a:latin typeface="Trebuchet MS"/>
                <a:cs typeface="Trebuchet MS"/>
              </a:rPr>
              <a:t>t</a:t>
            </a:r>
            <a:r>
              <a:rPr sz="1600" b="1" dirty="0">
                <a:latin typeface="Trebuchet MS"/>
                <a:cs typeface="Trebuchet MS"/>
              </a:rPr>
              <a:t>omer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3974591"/>
            <a:ext cx="314325" cy="1831975"/>
          </a:xfrm>
          <a:custGeom>
            <a:avLst/>
            <a:gdLst/>
            <a:ahLst/>
            <a:cxnLst/>
            <a:rect l="l" t="t" r="r" b="b"/>
            <a:pathLst>
              <a:path w="314325" h="1831975">
                <a:moveTo>
                  <a:pt x="261620" y="0"/>
                </a:moveTo>
                <a:lnTo>
                  <a:pt x="0" y="0"/>
                </a:lnTo>
                <a:lnTo>
                  <a:pt x="0" y="1779525"/>
                </a:lnTo>
                <a:lnTo>
                  <a:pt x="4112" y="1799889"/>
                </a:lnTo>
                <a:lnTo>
                  <a:pt x="15326" y="1816521"/>
                </a:lnTo>
                <a:lnTo>
                  <a:pt x="31958" y="1827735"/>
                </a:lnTo>
                <a:lnTo>
                  <a:pt x="52322" y="1831848"/>
                </a:lnTo>
                <a:lnTo>
                  <a:pt x="313942" y="1831848"/>
                </a:lnTo>
                <a:lnTo>
                  <a:pt x="313942" y="52324"/>
                </a:lnTo>
                <a:lnTo>
                  <a:pt x="309830" y="31932"/>
                </a:lnTo>
                <a:lnTo>
                  <a:pt x="298616" y="15303"/>
                </a:lnTo>
                <a:lnTo>
                  <a:pt x="281984" y="4103"/>
                </a:lnTo>
                <a:lnTo>
                  <a:pt x="261620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2306" y="4657495"/>
            <a:ext cx="246221" cy="47180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600" b="1" spc="-5" dirty="0">
                <a:latin typeface="Trebuchet MS"/>
                <a:cs typeface="Trebuchet MS"/>
              </a:rPr>
              <a:t>A</a:t>
            </a:r>
            <a:r>
              <a:rPr sz="1600" b="1" dirty="0">
                <a:latin typeface="Trebuchet MS"/>
                <a:cs typeface="Trebuchet MS"/>
              </a:rPr>
              <a:t>WS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23844" y="1790700"/>
            <a:ext cx="8030209" cy="314325"/>
          </a:xfrm>
          <a:custGeom>
            <a:avLst/>
            <a:gdLst/>
            <a:ahLst/>
            <a:cxnLst/>
            <a:rect l="l" t="t" r="r" b="b"/>
            <a:pathLst>
              <a:path w="8030209" h="314325">
                <a:moveTo>
                  <a:pt x="8029956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7977632" y="313944"/>
                </a:lnTo>
                <a:lnTo>
                  <a:pt x="7998023" y="309840"/>
                </a:lnTo>
                <a:lnTo>
                  <a:pt x="8014652" y="298640"/>
                </a:lnTo>
                <a:lnTo>
                  <a:pt x="8025852" y="282011"/>
                </a:lnTo>
                <a:lnTo>
                  <a:pt x="8029956" y="261620"/>
                </a:lnTo>
                <a:lnTo>
                  <a:pt x="8029956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3844" y="2263139"/>
            <a:ext cx="8030209" cy="314325"/>
          </a:xfrm>
          <a:custGeom>
            <a:avLst/>
            <a:gdLst/>
            <a:ahLst/>
            <a:cxnLst/>
            <a:rect l="l" t="t" r="r" b="b"/>
            <a:pathLst>
              <a:path w="8030209" h="314325">
                <a:moveTo>
                  <a:pt x="8029956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7977632" y="313944"/>
                </a:lnTo>
                <a:lnTo>
                  <a:pt x="7998023" y="309840"/>
                </a:lnTo>
                <a:lnTo>
                  <a:pt x="8014652" y="298640"/>
                </a:lnTo>
                <a:lnTo>
                  <a:pt x="8025852" y="282011"/>
                </a:lnTo>
                <a:lnTo>
                  <a:pt x="8029956" y="261620"/>
                </a:lnTo>
                <a:lnTo>
                  <a:pt x="8029956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58334" y="1799970"/>
            <a:ext cx="4761865" cy="728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Trebuchet MS"/>
                <a:cs typeface="Trebuchet MS"/>
              </a:rPr>
              <a:t>Customer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Data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b="1" spc="10" dirty="0">
                <a:latin typeface="Trebuchet MS"/>
                <a:cs typeface="Trebuchet MS"/>
              </a:rPr>
              <a:t>Platform,</a:t>
            </a:r>
            <a:r>
              <a:rPr sz="1400" b="1" spc="-85" dirty="0">
                <a:latin typeface="Trebuchet MS"/>
                <a:cs typeface="Trebuchet MS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Applications,</a:t>
            </a:r>
            <a:r>
              <a:rPr sz="1400" b="1" spc="-85" dirty="0">
                <a:latin typeface="Trebuchet MS"/>
                <a:cs typeface="Trebuchet MS"/>
              </a:rPr>
              <a:t> </a:t>
            </a:r>
            <a:r>
              <a:rPr sz="1400" b="1" spc="10" dirty="0">
                <a:latin typeface="Trebuchet MS"/>
                <a:cs typeface="Trebuchet MS"/>
              </a:rPr>
              <a:t>Identity</a:t>
            </a:r>
            <a:r>
              <a:rPr sz="1400" b="1" spc="-60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and</a:t>
            </a:r>
            <a:r>
              <a:rPr sz="1400" b="1" spc="-70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Access</a:t>
            </a:r>
            <a:r>
              <a:rPr sz="1400" b="1" spc="-7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Management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3844" y="2734055"/>
            <a:ext cx="8030209" cy="314325"/>
          </a:xfrm>
          <a:custGeom>
            <a:avLst/>
            <a:gdLst/>
            <a:ahLst/>
            <a:cxnLst/>
            <a:rect l="l" t="t" r="r" b="b"/>
            <a:pathLst>
              <a:path w="8030209" h="314325">
                <a:moveTo>
                  <a:pt x="8029956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7977632" y="313944"/>
                </a:lnTo>
                <a:lnTo>
                  <a:pt x="7998023" y="309840"/>
                </a:lnTo>
                <a:lnTo>
                  <a:pt x="8014652" y="298640"/>
                </a:lnTo>
                <a:lnTo>
                  <a:pt x="8025852" y="282011"/>
                </a:lnTo>
                <a:lnTo>
                  <a:pt x="8029956" y="261620"/>
                </a:lnTo>
                <a:lnTo>
                  <a:pt x="8029956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93385" y="2760345"/>
            <a:ext cx="46907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0" dirty="0">
                <a:latin typeface="Trebuchet MS"/>
                <a:cs typeface="Trebuchet MS"/>
              </a:rPr>
              <a:t>Operating</a:t>
            </a:r>
            <a:r>
              <a:rPr sz="1400" b="1" spc="-70" dirty="0">
                <a:latin typeface="Trebuchet MS"/>
                <a:cs typeface="Trebuchet MS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System,</a:t>
            </a:r>
            <a:r>
              <a:rPr sz="1400" b="1" spc="-65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Network,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and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Firewall</a:t>
            </a:r>
            <a:r>
              <a:rPr sz="1400" b="1" spc="-85" dirty="0">
                <a:latin typeface="Trebuchet MS"/>
                <a:cs typeface="Trebuchet MS"/>
              </a:rPr>
              <a:t> </a:t>
            </a:r>
            <a:r>
              <a:rPr sz="1400" b="1" spc="20" dirty="0">
                <a:latin typeface="Trebuchet MS"/>
                <a:cs typeface="Trebuchet MS"/>
              </a:rPr>
              <a:t>Configuration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23844" y="3206495"/>
            <a:ext cx="2522220" cy="611505"/>
          </a:xfrm>
          <a:custGeom>
            <a:avLst/>
            <a:gdLst/>
            <a:ahLst/>
            <a:cxnLst/>
            <a:rect l="l" t="t" r="r" b="b"/>
            <a:pathLst>
              <a:path w="2522220" h="611504">
                <a:moveTo>
                  <a:pt x="2522220" y="0"/>
                </a:moveTo>
                <a:lnTo>
                  <a:pt x="101854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4"/>
                </a:lnTo>
                <a:lnTo>
                  <a:pt x="0" y="611124"/>
                </a:lnTo>
                <a:lnTo>
                  <a:pt x="2420366" y="611124"/>
                </a:lnTo>
                <a:lnTo>
                  <a:pt x="2460015" y="603121"/>
                </a:lnTo>
                <a:lnTo>
                  <a:pt x="2492390" y="581294"/>
                </a:lnTo>
                <a:lnTo>
                  <a:pt x="2514217" y="548919"/>
                </a:lnTo>
                <a:lnTo>
                  <a:pt x="2522220" y="509270"/>
                </a:lnTo>
                <a:lnTo>
                  <a:pt x="2522220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9264" y="3306317"/>
            <a:ext cx="2152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rebuchet MS"/>
                <a:cs typeface="Trebuchet MS"/>
              </a:rPr>
              <a:t>Client-Side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Data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Encryption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Data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Integrity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Authentication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31992" y="3206495"/>
            <a:ext cx="2613660" cy="611505"/>
          </a:xfrm>
          <a:custGeom>
            <a:avLst/>
            <a:gdLst/>
            <a:ahLst/>
            <a:cxnLst/>
            <a:rect l="l" t="t" r="r" b="b"/>
            <a:pathLst>
              <a:path w="2613659" h="611504">
                <a:moveTo>
                  <a:pt x="2613660" y="0"/>
                </a:moveTo>
                <a:lnTo>
                  <a:pt x="101854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4"/>
                </a:lnTo>
                <a:lnTo>
                  <a:pt x="0" y="611124"/>
                </a:lnTo>
                <a:lnTo>
                  <a:pt x="2511806" y="611124"/>
                </a:lnTo>
                <a:lnTo>
                  <a:pt x="2551455" y="603121"/>
                </a:lnTo>
                <a:lnTo>
                  <a:pt x="2583830" y="581294"/>
                </a:lnTo>
                <a:lnTo>
                  <a:pt x="2605657" y="548919"/>
                </a:lnTo>
                <a:lnTo>
                  <a:pt x="2613660" y="509270"/>
                </a:lnTo>
                <a:lnTo>
                  <a:pt x="2613660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31580" y="3206495"/>
            <a:ext cx="2522220" cy="611505"/>
          </a:xfrm>
          <a:custGeom>
            <a:avLst/>
            <a:gdLst/>
            <a:ahLst/>
            <a:cxnLst/>
            <a:rect l="l" t="t" r="r" b="b"/>
            <a:pathLst>
              <a:path w="2522220" h="611504">
                <a:moveTo>
                  <a:pt x="2522220" y="0"/>
                </a:moveTo>
                <a:lnTo>
                  <a:pt x="101854" y="0"/>
                </a:lnTo>
                <a:lnTo>
                  <a:pt x="62204" y="8002"/>
                </a:lnTo>
                <a:lnTo>
                  <a:pt x="29829" y="29829"/>
                </a:lnTo>
                <a:lnTo>
                  <a:pt x="8002" y="62204"/>
                </a:lnTo>
                <a:lnTo>
                  <a:pt x="0" y="101854"/>
                </a:lnTo>
                <a:lnTo>
                  <a:pt x="0" y="611124"/>
                </a:lnTo>
                <a:lnTo>
                  <a:pt x="2420366" y="611124"/>
                </a:lnTo>
                <a:lnTo>
                  <a:pt x="2460015" y="603121"/>
                </a:lnTo>
                <a:lnTo>
                  <a:pt x="2492390" y="581294"/>
                </a:lnTo>
                <a:lnTo>
                  <a:pt x="2514217" y="548919"/>
                </a:lnTo>
                <a:lnTo>
                  <a:pt x="2522220" y="509270"/>
                </a:lnTo>
                <a:lnTo>
                  <a:pt x="2522220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81645" y="3306317"/>
            <a:ext cx="202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8745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etwo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-30" dirty="0">
                <a:latin typeface="Trebuchet MS"/>
                <a:cs typeface="Trebuchet MS"/>
              </a:rPr>
              <a:t>k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-40" dirty="0">
                <a:latin typeface="Trebuchet MS"/>
                <a:cs typeface="Trebuchet MS"/>
              </a:rPr>
              <a:t>affic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-20" dirty="0">
                <a:latin typeface="Trebuchet MS"/>
                <a:cs typeface="Trebuchet MS"/>
              </a:rPr>
              <a:t>otection 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(Encryption/Integrity/Identity)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23844" y="3974591"/>
            <a:ext cx="1827530" cy="314325"/>
          </a:xfrm>
          <a:custGeom>
            <a:avLst/>
            <a:gdLst/>
            <a:ahLst/>
            <a:cxnLst/>
            <a:rect l="l" t="t" r="r" b="b"/>
            <a:pathLst>
              <a:path w="1827529" h="314325">
                <a:moveTo>
                  <a:pt x="1827276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1774952" y="313944"/>
                </a:lnTo>
                <a:lnTo>
                  <a:pt x="1795343" y="309840"/>
                </a:lnTo>
                <a:lnTo>
                  <a:pt x="1811972" y="298640"/>
                </a:lnTo>
                <a:lnTo>
                  <a:pt x="1823172" y="282011"/>
                </a:lnTo>
                <a:lnTo>
                  <a:pt x="1827276" y="261620"/>
                </a:lnTo>
                <a:lnTo>
                  <a:pt x="1827276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44290" y="4001211"/>
            <a:ext cx="7886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latin typeface="Trebuchet MS"/>
                <a:cs typeface="Trebuchet MS"/>
              </a:rPr>
              <a:t>Comp</a:t>
            </a:r>
            <a:r>
              <a:rPr sz="1400" b="1" spc="25" dirty="0">
                <a:latin typeface="Trebuchet MS"/>
                <a:cs typeface="Trebuchet MS"/>
              </a:rPr>
              <a:t>u</a:t>
            </a:r>
            <a:r>
              <a:rPr sz="1400" b="1" spc="-25" dirty="0">
                <a:latin typeface="Trebuchet MS"/>
                <a:cs typeface="Trebuchet MS"/>
              </a:rPr>
              <a:t>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37048" y="3974591"/>
            <a:ext cx="1908175" cy="314325"/>
          </a:xfrm>
          <a:custGeom>
            <a:avLst/>
            <a:gdLst/>
            <a:ahLst/>
            <a:cxnLst/>
            <a:rect l="l" t="t" r="r" b="b"/>
            <a:pathLst>
              <a:path w="1908175" h="314325">
                <a:moveTo>
                  <a:pt x="1908048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1855724" y="313944"/>
                </a:lnTo>
                <a:lnTo>
                  <a:pt x="1876115" y="309840"/>
                </a:lnTo>
                <a:lnTo>
                  <a:pt x="1892744" y="298640"/>
                </a:lnTo>
                <a:lnTo>
                  <a:pt x="1903944" y="282011"/>
                </a:lnTo>
                <a:lnTo>
                  <a:pt x="1908048" y="261620"/>
                </a:lnTo>
                <a:lnTo>
                  <a:pt x="190804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2547" y="3974591"/>
            <a:ext cx="1908175" cy="314325"/>
          </a:xfrm>
          <a:custGeom>
            <a:avLst/>
            <a:gdLst/>
            <a:ahLst/>
            <a:cxnLst/>
            <a:rect l="l" t="t" r="r" b="b"/>
            <a:pathLst>
              <a:path w="1908175" h="314325">
                <a:moveTo>
                  <a:pt x="1908048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1855724" y="313944"/>
                </a:lnTo>
                <a:lnTo>
                  <a:pt x="1876115" y="309840"/>
                </a:lnTo>
                <a:lnTo>
                  <a:pt x="1892744" y="298640"/>
                </a:lnTo>
                <a:lnTo>
                  <a:pt x="1903944" y="282011"/>
                </a:lnTo>
                <a:lnTo>
                  <a:pt x="1908048" y="261620"/>
                </a:lnTo>
                <a:lnTo>
                  <a:pt x="190804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952490" y="3306317"/>
            <a:ext cx="2834640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04" marR="259715" algn="ctr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latin typeface="Trebuchet MS"/>
                <a:cs typeface="Trebuchet MS"/>
              </a:rPr>
              <a:t>S</a:t>
            </a:r>
            <a:r>
              <a:rPr sz="1200" spc="-35" dirty="0">
                <a:latin typeface="Trebuchet MS"/>
                <a:cs typeface="Trebuchet MS"/>
              </a:rPr>
              <a:t>erve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10" dirty="0">
                <a:latin typeface="Trebuchet MS"/>
                <a:cs typeface="Trebuchet MS"/>
              </a:rPr>
              <a:t>-</a:t>
            </a:r>
            <a:r>
              <a:rPr sz="1200" spc="90" dirty="0">
                <a:latin typeface="Trebuchet MS"/>
                <a:cs typeface="Trebuchet MS"/>
              </a:rPr>
              <a:t>S</a:t>
            </a:r>
            <a:r>
              <a:rPr sz="1200" spc="-35" dirty="0">
                <a:latin typeface="Trebuchet MS"/>
                <a:cs typeface="Trebuchet MS"/>
              </a:rPr>
              <a:t>ide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ncr</a:t>
            </a:r>
            <a:r>
              <a:rPr sz="1200" spc="-10" dirty="0">
                <a:latin typeface="Trebuchet MS"/>
                <a:cs typeface="Trebuchet MS"/>
              </a:rPr>
              <a:t>y</a:t>
            </a:r>
            <a:r>
              <a:rPr sz="1200" spc="10" dirty="0">
                <a:latin typeface="Trebuchet MS"/>
                <a:cs typeface="Trebuchet MS"/>
              </a:rPr>
              <a:t>p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-5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(F</a:t>
            </a:r>
            <a:r>
              <a:rPr sz="1200" spc="-55" dirty="0">
                <a:latin typeface="Trebuchet MS"/>
                <a:cs typeface="Trebuchet MS"/>
              </a:rPr>
              <a:t>ile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</a:t>
            </a:r>
            <a:r>
              <a:rPr sz="1200" spc="45" dirty="0">
                <a:latin typeface="Trebuchet MS"/>
                <a:cs typeface="Trebuchet MS"/>
              </a:rPr>
              <a:t>y</a:t>
            </a:r>
            <a:r>
              <a:rPr sz="1200" spc="-15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5" dirty="0">
                <a:latin typeface="Trebuchet MS"/>
                <a:cs typeface="Trebuchet MS"/>
              </a:rPr>
              <a:t>em 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Data)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69"/>
              </a:spcBef>
              <a:tabLst>
                <a:tab pos="2033270" algn="l"/>
              </a:tabLst>
            </a:pPr>
            <a:r>
              <a:rPr sz="1400" b="1" spc="30" dirty="0">
                <a:latin typeface="Trebuchet MS"/>
                <a:cs typeface="Trebuchet MS"/>
              </a:rPr>
              <a:t>Storage</a:t>
            </a:r>
            <a:r>
              <a:rPr sz="1400" spc="30" dirty="0">
                <a:latin typeface="Times New Roman"/>
                <a:cs typeface="Times New Roman"/>
              </a:rPr>
              <a:t>	</a:t>
            </a:r>
            <a:r>
              <a:rPr sz="1400" b="1" spc="20" dirty="0">
                <a:latin typeface="Trebuchet MS"/>
                <a:cs typeface="Trebuchet MS"/>
              </a:rPr>
              <a:t>Database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26523" y="3974591"/>
            <a:ext cx="1827530" cy="314325"/>
          </a:xfrm>
          <a:custGeom>
            <a:avLst/>
            <a:gdLst/>
            <a:ahLst/>
            <a:cxnLst/>
            <a:rect l="l" t="t" r="r" b="b"/>
            <a:pathLst>
              <a:path w="1827529" h="314325">
                <a:moveTo>
                  <a:pt x="1827276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313944"/>
                </a:lnTo>
                <a:lnTo>
                  <a:pt x="1774952" y="313944"/>
                </a:lnTo>
                <a:lnTo>
                  <a:pt x="1795343" y="309840"/>
                </a:lnTo>
                <a:lnTo>
                  <a:pt x="1811972" y="298640"/>
                </a:lnTo>
                <a:lnTo>
                  <a:pt x="1823172" y="282011"/>
                </a:lnTo>
                <a:lnTo>
                  <a:pt x="1827276" y="261620"/>
                </a:lnTo>
                <a:lnTo>
                  <a:pt x="1827276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932923" y="4001211"/>
            <a:ext cx="10140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latin typeface="Trebuchet MS"/>
                <a:cs typeface="Trebuchet MS"/>
              </a:rPr>
              <a:t>N</a:t>
            </a:r>
            <a:r>
              <a:rPr sz="1400" b="1" spc="15" dirty="0">
                <a:latin typeface="Trebuchet MS"/>
                <a:cs typeface="Trebuchet MS"/>
              </a:rPr>
              <a:t>e</a:t>
            </a:r>
            <a:r>
              <a:rPr sz="1400" b="1" spc="5" dirty="0">
                <a:latin typeface="Trebuchet MS"/>
                <a:cs typeface="Trebuchet MS"/>
              </a:rPr>
              <a:t>tw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-40" dirty="0">
                <a:latin typeface="Trebuchet MS"/>
                <a:cs typeface="Trebuchet MS"/>
              </a:rPr>
              <a:t>r</a:t>
            </a:r>
            <a:r>
              <a:rPr sz="1400" b="1" spc="30" dirty="0">
                <a:latin typeface="Trebuchet MS"/>
                <a:cs typeface="Trebuchet MS"/>
              </a:rPr>
              <a:t>k</a:t>
            </a:r>
            <a:r>
              <a:rPr sz="1400" b="1" spc="5" dirty="0">
                <a:latin typeface="Trebuchet MS"/>
                <a:cs typeface="Trebuchet MS"/>
              </a:rPr>
              <a:t>i</a:t>
            </a:r>
            <a:r>
              <a:rPr sz="1400" b="1" spc="80" dirty="0">
                <a:latin typeface="Trebuchet MS"/>
                <a:cs typeface="Trebuchet MS"/>
              </a:rPr>
              <a:t>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05771" y="4447032"/>
            <a:ext cx="1748155" cy="1359535"/>
          </a:xfrm>
          <a:custGeom>
            <a:avLst/>
            <a:gdLst/>
            <a:ahLst/>
            <a:cxnLst/>
            <a:rect l="l" t="t" r="r" b="b"/>
            <a:pathLst>
              <a:path w="1748154" h="1359535">
                <a:moveTo>
                  <a:pt x="1748028" y="0"/>
                </a:moveTo>
                <a:lnTo>
                  <a:pt x="226568" y="0"/>
                </a:lnTo>
                <a:lnTo>
                  <a:pt x="180916" y="4604"/>
                </a:lnTo>
                <a:lnTo>
                  <a:pt x="138392" y="17809"/>
                </a:lnTo>
                <a:lnTo>
                  <a:pt x="99907" y="38703"/>
                </a:lnTo>
                <a:lnTo>
                  <a:pt x="66373" y="66373"/>
                </a:lnTo>
                <a:lnTo>
                  <a:pt x="38703" y="99907"/>
                </a:lnTo>
                <a:lnTo>
                  <a:pt x="17809" y="138392"/>
                </a:lnTo>
                <a:lnTo>
                  <a:pt x="4604" y="180916"/>
                </a:lnTo>
                <a:lnTo>
                  <a:pt x="0" y="226568"/>
                </a:lnTo>
                <a:lnTo>
                  <a:pt x="0" y="1359408"/>
                </a:lnTo>
                <a:lnTo>
                  <a:pt x="1521460" y="1359408"/>
                </a:lnTo>
                <a:lnTo>
                  <a:pt x="1567111" y="1354805"/>
                </a:lnTo>
                <a:lnTo>
                  <a:pt x="1609635" y="1341603"/>
                </a:lnTo>
                <a:lnTo>
                  <a:pt x="1648120" y="1320714"/>
                </a:lnTo>
                <a:lnTo>
                  <a:pt x="1681654" y="1293048"/>
                </a:lnTo>
                <a:lnTo>
                  <a:pt x="1709324" y="1259517"/>
                </a:lnTo>
                <a:lnTo>
                  <a:pt x="1730218" y="1221031"/>
                </a:lnTo>
                <a:lnTo>
                  <a:pt x="1743423" y="1178501"/>
                </a:lnTo>
                <a:lnTo>
                  <a:pt x="1748028" y="1132840"/>
                </a:lnTo>
                <a:lnTo>
                  <a:pt x="174802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836657" y="4995748"/>
            <a:ext cx="12896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0" dirty="0">
                <a:latin typeface="Trebuchet MS"/>
                <a:cs typeface="Trebuchet MS"/>
              </a:rPr>
              <a:t>E</a:t>
            </a:r>
            <a:r>
              <a:rPr sz="1400" b="1" spc="35" dirty="0">
                <a:latin typeface="Trebuchet MS"/>
                <a:cs typeface="Trebuchet MS"/>
              </a:rPr>
              <a:t>d</a:t>
            </a:r>
            <a:r>
              <a:rPr sz="1400" b="1" spc="45" dirty="0">
                <a:latin typeface="Trebuchet MS"/>
                <a:cs typeface="Trebuchet MS"/>
              </a:rPr>
              <a:t>ge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L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-65" dirty="0">
                <a:latin typeface="Trebuchet MS"/>
                <a:cs typeface="Trebuchet MS"/>
              </a:rPr>
              <a:t>c</a:t>
            </a:r>
            <a:r>
              <a:rPr sz="1400" b="1" spc="5" dirty="0">
                <a:latin typeface="Trebuchet MS"/>
                <a:cs typeface="Trebuchet MS"/>
              </a:rPr>
              <a:t>at</a:t>
            </a:r>
            <a:r>
              <a:rPr sz="1400" b="1" spc="-10" dirty="0">
                <a:latin typeface="Trebuchet MS"/>
                <a:cs typeface="Trebuchet MS"/>
              </a:rPr>
              <a:t>i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25" dirty="0">
                <a:latin typeface="Trebuchet MS"/>
                <a:cs typeface="Trebuchet MS"/>
              </a:rPr>
              <a:t>ns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7048" y="4447032"/>
            <a:ext cx="4003675" cy="600710"/>
          </a:xfrm>
          <a:custGeom>
            <a:avLst/>
            <a:gdLst/>
            <a:ahLst/>
            <a:cxnLst/>
            <a:rect l="l" t="t" r="r" b="b"/>
            <a:pathLst>
              <a:path w="4003675" h="600710">
                <a:moveTo>
                  <a:pt x="4003548" y="0"/>
                </a:moveTo>
                <a:lnTo>
                  <a:pt x="100076" y="0"/>
                </a:lnTo>
                <a:lnTo>
                  <a:pt x="61132" y="7868"/>
                </a:lnTo>
                <a:lnTo>
                  <a:pt x="29321" y="29321"/>
                </a:lnTo>
                <a:lnTo>
                  <a:pt x="7868" y="61132"/>
                </a:lnTo>
                <a:lnTo>
                  <a:pt x="0" y="100076"/>
                </a:lnTo>
                <a:lnTo>
                  <a:pt x="0" y="600456"/>
                </a:lnTo>
                <a:lnTo>
                  <a:pt x="3903472" y="600456"/>
                </a:lnTo>
                <a:lnTo>
                  <a:pt x="3942415" y="592587"/>
                </a:lnTo>
                <a:lnTo>
                  <a:pt x="3974226" y="571134"/>
                </a:lnTo>
                <a:lnTo>
                  <a:pt x="3995680" y="539323"/>
                </a:lnTo>
                <a:lnTo>
                  <a:pt x="4003548" y="500380"/>
                </a:lnTo>
                <a:lnTo>
                  <a:pt x="400354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94397" y="4616958"/>
            <a:ext cx="689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" dirty="0">
                <a:latin typeface="Trebuchet MS"/>
                <a:cs typeface="Trebuchet MS"/>
              </a:rPr>
              <a:t>Regions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37048" y="5205983"/>
            <a:ext cx="4003675" cy="600710"/>
          </a:xfrm>
          <a:custGeom>
            <a:avLst/>
            <a:gdLst/>
            <a:ahLst/>
            <a:cxnLst/>
            <a:rect l="l" t="t" r="r" b="b"/>
            <a:pathLst>
              <a:path w="4003675" h="600710">
                <a:moveTo>
                  <a:pt x="4003548" y="0"/>
                </a:moveTo>
                <a:lnTo>
                  <a:pt x="100076" y="0"/>
                </a:lnTo>
                <a:lnTo>
                  <a:pt x="61132" y="7868"/>
                </a:lnTo>
                <a:lnTo>
                  <a:pt x="29321" y="29321"/>
                </a:lnTo>
                <a:lnTo>
                  <a:pt x="7868" y="61132"/>
                </a:lnTo>
                <a:lnTo>
                  <a:pt x="0" y="100076"/>
                </a:lnTo>
                <a:lnTo>
                  <a:pt x="0" y="600456"/>
                </a:lnTo>
                <a:lnTo>
                  <a:pt x="3903472" y="600456"/>
                </a:lnTo>
                <a:lnTo>
                  <a:pt x="3942415" y="592591"/>
                </a:lnTo>
                <a:lnTo>
                  <a:pt x="3974226" y="571143"/>
                </a:lnTo>
                <a:lnTo>
                  <a:pt x="3995680" y="539333"/>
                </a:lnTo>
                <a:lnTo>
                  <a:pt x="4003548" y="500378"/>
                </a:lnTo>
                <a:lnTo>
                  <a:pt x="4003548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78345" y="5375528"/>
            <a:ext cx="15227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latin typeface="Trebuchet MS"/>
                <a:cs typeface="Trebuchet MS"/>
              </a:rPr>
              <a:t>Ava</a:t>
            </a:r>
            <a:r>
              <a:rPr sz="1400" b="1" dirty="0">
                <a:latin typeface="Trebuchet MS"/>
                <a:cs typeface="Trebuchet MS"/>
              </a:rPr>
              <a:t>i</a:t>
            </a:r>
            <a:r>
              <a:rPr sz="1400" b="1" spc="25" dirty="0">
                <a:latin typeface="Trebuchet MS"/>
                <a:cs typeface="Trebuchet MS"/>
              </a:rPr>
              <a:t>labil</a:t>
            </a:r>
            <a:r>
              <a:rPr sz="1400" b="1" spc="5" dirty="0">
                <a:latin typeface="Trebuchet MS"/>
                <a:cs typeface="Trebuchet MS"/>
              </a:rPr>
              <a:t>i</a:t>
            </a:r>
            <a:r>
              <a:rPr sz="1400" b="1" dirty="0">
                <a:latin typeface="Trebuchet MS"/>
                <a:cs typeface="Trebuchet MS"/>
              </a:rPr>
              <a:t>ty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Z</a:t>
            </a:r>
            <a:r>
              <a:rPr sz="1400" b="1" spc="50" dirty="0">
                <a:latin typeface="Trebuchet MS"/>
                <a:cs typeface="Trebuchet MS"/>
              </a:rPr>
              <a:t>o</a:t>
            </a:r>
            <a:r>
              <a:rPr sz="1400" b="1" spc="30" dirty="0">
                <a:latin typeface="Trebuchet MS"/>
                <a:cs typeface="Trebuchet MS"/>
              </a:rPr>
              <a:t>n</a:t>
            </a:r>
            <a:r>
              <a:rPr sz="1400" b="1" spc="-15" dirty="0">
                <a:latin typeface="Trebuchet MS"/>
                <a:cs typeface="Trebuchet MS"/>
              </a:rPr>
              <a:t>es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20796" y="4443983"/>
            <a:ext cx="1833880" cy="1365885"/>
            <a:chOff x="3320796" y="4443983"/>
            <a:chExt cx="1833880" cy="1365885"/>
          </a:xfrm>
        </p:grpSpPr>
        <p:sp>
          <p:nvSpPr>
            <p:cNvPr id="31" name="object 31"/>
            <p:cNvSpPr/>
            <p:nvPr/>
          </p:nvSpPr>
          <p:spPr>
            <a:xfrm>
              <a:off x="3323844" y="4447031"/>
              <a:ext cx="1827530" cy="1359535"/>
            </a:xfrm>
            <a:custGeom>
              <a:avLst/>
              <a:gdLst/>
              <a:ahLst/>
              <a:cxnLst/>
              <a:rect l="l" t="t" r="r" b="b"/>
              <a:pathLst>
                <a:path w="1827529" h="1359535">
                  <a:moveTo>
                    <a:pt x="1827276" y="0"/>
                  </a:moveTo>
                  <a:lnTo>
                    <a:pt x="226568" y="0"/>
                  </a:lnTo>
                  <a:lnTo>
                    <a:pt x="180916" y="4604"/>
                  </a:lnTo>
                  <a:lnTo>
                    <a:pt x="138392" y="17809"/>
                  </a:lnTo>
                  <a:lnTo>
                    <a:pt x="99907" y="38703"/>
                  </a:lnTo>
                  <a:lnTo>
                    <a:pt x="66373" y="66373"/>
                  </a:lnTo>
                  <a:lnTo>
                    <a:pt x="38703" y="99907"/>
                  </a:lnTo>
                  <a:lnTo>
                    <a:pt x="17809" y="138392"/>
                  </a:lnTo>
                  <a:lnTo>
                    <a:pt x="4604" y="180916"/>
                  </a:lnTo>
                  <a:lnTo>
                    <a:pt x="0" y="226568"/>
                  </a:lnTo>
                  <a:lnTo>
                    <a:pt x="0" y="1359408"/>
                  </a:lnTo>
                  <a:lnTo>
                    <a:pt x="1600708" y="1359408"/>
                  </a:lnTo>
                  <a:lnTo>
                    <a:pt x="1646359" y="1354805"/>
                  </a:lnTo>
                  <a:lnTo>
                    <a:pt x="1688883" y="1341603"/>
                  </a:lnTo>
                  <a:lnTo>
                    <a:pt x="1727368" y="1320714"/>
                  </a:lnTo>
                  <a:lnTo>
                    <a:pt x="1760902" y="1293048"/>
                  </a:lnTo>
                  <a:lnTo>
                    <a:pt x="1788572" y="1259517"/>
                  </a:lnTo>
                  <a:lnTo>
                    <a:pt x="1809466" y="1221031"/>
                  </a:lnTo>
                  <a:lnTo>
                    <a:pt x="1822671" y="1178501"/>
                  </a:lnTo>
                  <a:lnTo>
                    <a:pt x="1827276" y="1132840"/>
                  </a:lnTo>
                  <a:lnTo>
                    <a:pt x="1827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23844" y="4447031"/>
              <a:ext cx="1827530" cy="1359535"/>
            </a:xfrm>
            <a:custGeom>
              <a:avLst/>
              <a:gdLst/>
              <a:ahLst/>
              <a:cxnLst/>
              <a:rect l="l" t="t" r="r" b="b"/>
              <a:pathLst>
                <a:path w="1827529" h="1359535">
                  <a:moveTo>
                    <a:pt x="226568" y="0"/>
                  </a:moveTo>
                  <a:lnTo>
                    <a:pt x="1827276" y="0"/>
                  </a:lnTo>
                  <a:lnTo>
                    <a:pt x="1827276" y="1132840"/>
                  </a:lnTo>
                  <a:lnTo>
                    <a:pt x="1822671" y="1178501"/>
                  </a:lnTo>
                  <a:lnTo>
                    <a:pt x="1809466" y="1221031"/>
                  </a:lnTo>
                  <a:lnTo>
                    <a:pt x="1788572" y="1259517"/>
                  </a:lnTo>
                  <a:lnTo>
                    <a:pt x="1760902" y="1293048"/>
                  </a:lnTo>
                  <a:lnTo>
                    <a:pt x="1727368" y="1320714"/>
                  </a:lnTo>
                  <a:lnTo>
                    <a:pt x="1688883" y="1341603"/>
                  </a:lnTo>
                  <a:lnTo>
                    <a:pt x="1646359" y="1354805"/>
                  </a:lnTo>
                  <a:lnTo>
                    <a:pt x="1600708" y="1359408"/>
                  </a:lnTo>
                  <a:lnTo>
                    <a:pt x="0" y="1359408"/>
                  </a:lnTo>
                  <a:lnTo>
                    <a:pt x="0" y="226568"/>
                  </a:lnTo>
                  <a:lnTo>
                    <a:pt x="4604" y="180916"/>
                  </a:lnTo>
                  <a:lnTo>
                    <a:pt x="17809" y="138392"/>
                  </a:lnTo>
                  <a:lnTo>
                    <a:pt x="38703" y="99907"/>
                  </a:lnTo>
                  <a:lnTo>
                    <a:pt x="66373" y="66373"/>
                  </a:lnTo>
                  <a:lnTo>
                    <a:pt x="99907" y="38703"/>
                  </a:lnTo>
                  <a:lnTo>
                    <a:pt x="138392" y="17809"/>
                  </a:lnTo>
                  <a:lnTo>
                    <a:pt x="180916" y="4604"/>
                  </a:lnTo>
                  <a:lnTo>
                    <a:pt x="22656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698492" y="4889372"/>
            <a:ext cx="10782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675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latin typeface="Trebuchet MS"/>
                <a:cs typeface="Trebuchet MS"/>
              </a:rPr>
              <a:t>AWS </a:t>
            </a:r>
            <a:r>
              <a:rPr sz="1400" spc="-20" dirty="0">
                <a:latin typeface="Trebuchet MS"/>
                <a:cs typeface="Trebuchet MS"/>
              </a:rPr>
              <a:t>Global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45" dirty="0">
                <a:latin typeface="Trebuchet MS"/>
                <a:cs typeface="Trebuchet MS"/>
              </a:rPr>
              <a:t>f</a:t>
            </a:r>
            <a:r>
              <a:rPr sz="1400" spc="-55" dirty="0">
                <a:latin typeface="Trebuchet MS"/>
                <a:cs typeface="Trebuchet MS"/>
              </a:rPr>
              <a:t>r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15" dirty="0">
                <a:latin typeface="Trebuchet MS"/>
                <a:cs typeface="Trebuchet MS"/>
              </a:rPr>
              <a:t>s</a:t>
            </a:r>
            <a:r>
              <a:rPr sz="1400" spc="-25" dirty="0">
                <a:latin typeface="Trebuchet MS"/>
                <a:cs typeface="Trebuchet MS"/>
              </a:rPr>
              <a:t>t</a:t>
            </a:r>
            <a:r>
              <a:rPr sz="1400" spc="-35" dirty="0">
                <a:latin typeface="Trebuchet MS"/>
                <a:cs typeface="Trebuchet MS"/>
              </a:rPr>
              <a:t>ructure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307591" y="1787651"/>
            <a:ext cx="1833880" cy="2033270"/>
            <a:chOff x="1307591" y="1787651"/>
            <a:chExt cx="1833880" cy="2033270"/>
          </a:xfrm>
        </p:grpSpPr>
        <p:sp>
          <p:nvSpPr>
            <p:cNvPr id="35" name="object 35"/>
            <p:cNvSpPr/>
            <p:nvPr/>
          </p:nvSpPr>
          <p:spPr>
            <a:xfrm>
              <a:off x="1310639" y="1790699"/>
              <a:ext cx="1827530" cy="2026920"/>
            </a:xfrm>
            <a:custGeom>
              <a:avLst/>
              <a:gdLst/>
              <a:ahLst/>
              <a:cxnLst/>
              <a:rect l="l" t="t" r="r" b="b"/>
              <a:pathLst>
                <a:path w="1827530" h="2026920">
                  <a:moveTo>
                    <a:pt x="1827276" y="0"/>
                  </a:moveTo>
                  <a:lnTo>
                    <a:pt x="304546" y="0"/>
                  </a:lnTo>
                  <a:lnTo>
                    <a:pt x="255158" y="3987"/>
                  </a:lnTo>
                  <a:lnTo>
                    <a:pt x="208304" y="15530"/>
                  </a:lnTo>
                  <a:lnTo>
                    <a:pt x="164610" y="34001"/>
                  </a:lnTo>
                  <a:lnTo>
                    <a:pt x="124705" y="58773"/>
                  </a:lnTo>
                  <a:lnTo>
                    <a:pt x="89217" y="89217"/>
                  </a:lnTo>
                  <a:lnTo>
                    <a:pt x="58773" y="124705"/>
                  </a:lnTo>
                  <a:lnTo>
                    <a:pt x="34001" y="164610"/>
                  </a:lnTo>
                  <a:lnTo>
                    <a:pt x="15530" y="208304"/>
                  </a:lnTo>
                  <a:lnTo>
                    <a:pt x="3987" y="255158"/>
                  </a:lnTo>
                  <a:lnTo>
                    <a:pt x="0" y="304546"/>
                  </a:lnTo>
                  <a:lnTo>
                    <a:pt x="0" y="2026920"/>
                  </a:lnTo>
                  <a:lnTo>
                    <a:pt x="1522730" y="2026920"/>
                  </a:lnTo>
                  <a:lnTo>
                    <a:pt x="1572117" y="2022932"/>
                  </a:lnTo>
                  <a:lnTo>
                    <a:pt x="1618971" y="2011389"/>
                  </a:lnTo>
                  <a:lnTo>
                    <a:pt x="1662665" y="1992918"/>
                  </a:lnTo>
                  <a:lnTo>
                    <a:pt x="1702570" y="1968146"/>
                  </a:lnTo>
                  <a:lnTo>
                    <a:pt x="1738058" y="1937702"/>
                  </a:lnTo>
                  <a:lnTo>
                    <a:pt x="1768502" y="1902214"/>
                  </a:lnTo>
                  <a:lnTo>
                    <a:pt x="1793274" y="1862309"/>
                  </a:lnTo>
                  <a:lnTo>
                    <a:pt x="1811745" y="1818615"/>
                  </a:lnTo>
                  <a:lnTo>
                    <a:pt x="1823288" y="1771761"/>
                  </a:lnTo>
                  <a:lnTo>
                    <a:pt x="1827276" y="1722374"/>
                  </a:lnTo>
                  <a:lnTo>
                    <a:pt x="1827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10639" y="1790699"/>
              <a:ext cx="1827530" cy="2026920"/>
            </a:xfrm>
            <a:custGeom>
              <a:avLst/>
              <a:gdLst/>
              <a:ahLst/>
              <a:cxnLst/>
              <a:rect l="l" t="t" r="r" b="b"/>
              <a:pathLst>
                <a:path w="1827530" h="2026920">
                  <a:moveTo>
                    <a:pt x="304546" y="0"/>
                  </a:moveTo>
                  <a:lnTo>
                    <a:pt x="1827276" y="0"/>
                  </a:lnTo>
                  <a:lnTo>
                    <a:pt x="1827276" y="1722374"/>
                  </a:lnTo>
                  <a:lnTo>
                    <a:pt x="1823288" y="1771761"/>
                  </a:lnTo>
                  <a:lnTo>
                    <a:pt x="1811745" y="1818615"/>
                  </a:lnTo>
                  <a:lnTo>
                    <a:pt x="1793274" y="1862309"/>
                  </a:lnTo>
                  <a:lnTo>
                    <a:pt x="1768502" y="1902214"/>
                  </a:lnTo>
                  <a:lnTo>
                    <a:pt x="1738058" y="1937702"/>
                  </a:lnTo>
                  <a:lnTo>
                    <a:pt x="1702570" y="1968146"/>
                  </a:lnTo>
                  <a:lnTo>
                    <a:pt x="1662665" y="1992918"/>
                  </a:lnTo>
                  <a:lnTo>
                    <a:pt x="1618971" y="2011389"/>
                  </a:lnTo>
                  <a:lnTo>
                    <a:pt x="1572117" y="2022932"/>
                  </a:lnTo>
                  <a:lnTo>
                    <a:pt x="1522730" y="2026920"/>
                  </a:lnTo>
                  <a:lnTo>
                    <a:pt x="0" y="2026920"/>
                  </a:lnTo>
                  <a:lnTo>
                    <a:pt x="0" y="304546"/>
                  </a:lnTo>
                  <a:lnTo>
                    <a:pt x="3987" y="255158"/>
                  </a:lnTo>
                  <a:lnTo>
                    <a:pt x="15530" y="208304"/>
                  </a:lnTo>
                  <a:lnTo>
                    <a:pt x="34001" y="164610"/>
                  </a:lnTo>
                  <a:lnTo>
                    <a:pt x="58773" y="124705"/>
                  </a:lnTo>
                  <a:lnTo>
                    <a:pt x="89217" y="89217"/>
                  </a:lnTo>
                  <a:lnTo>
                    <a:pt x="124705" y="58773"/>
                  </a:lnTo>
                  <a:lnTo>
                    <a:pt x="164610" y="34001"/>
                  </a:lnTo>
                  <a:lnTo>
                    <a:pt x="208304" y="15530"/>
                  </a:lnTo>
                  <a:lnTo>
                    <a:pt x="255158" y="3987"/>
                  </a:lnTo>
                  <a:lnTo>
                    <a:pt x="304546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57908" y="2459863"/>
            <a:ext cx="13303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Trebuchet MS"/>
                <a:cs typeface="Trebuchet MS"/>
              </a:rPr>
              <a:t>Responsible </a:t>
            </a:r>
            <a:r>
              <a:rPr sz="1400" spc="-20" dirty="0">
                <a:latin typeface="Trebuchet MS"/>
                <a:cs typeface="Trebuchet MS"/>
              </a:rPr>
              <a:t>For 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Se</a:t>
            </a:r>
            <a:r>
              <a:rPr sz="1400" spc="5" dirty="0">
                <a:latin typeface="Trebuchet MS"/>
                <a:cs typeface="Trebuchet MS"/>
              </a:rPr>
              <a:t>c</a:t>
            </a:r>
            <a:r>
              <a:rPr sz="1400" spc="-40" dirty="0">
                <a:latin typeface="Trebuchet MS"/>
                <a:cs typeface="Trebuchet MS"/>
              </a:rPr>
              <a:t>urity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i="1" spc="-260" dirty="0">
                <a:latin typeface="Trebuchet MS"/>
                <a:cs typeface="Trebuchet MS"/>
              </a:rPr>
              <a:t>“</a:t>
            </a:r>
            <a:r>
              <a:rPr sz="1400" i="1" spc="20" dirty="0">
                <a:latin typeface="Trebuchet MS"/>
                <a:cs typeface="Trebuchet MS"/>
              </a:rPr>
              <a:t>I</a:t>
            </a:r>
            <a:r>
              <a:rPr sz="1400" i="1" spc="45" dirty="0">
                <a:latin typeface="Trebuchet MS"/>
                <a:cs typeface="Trebuchet MS"/>
              </a:rPr>
              <a:t>N</a:t>
            </a:r>
            <a:r>
              <a:rPr sz="1400" i="1" spc="-250" dirty="0">
                <a:latin typeface="Trebuchet MS"/>
                <a:cs typeface="Trebuchet MS"/>
              </a:rPr>
              <a:t>”</a:t>
            </a:r>
            <a:r>
              <a:rPr sz="1400" i="1" spc="-4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T</a:t>
            </a:r>
            <a:r>
              <a:rPr sz="1400" spc="-10" dirty="0">
                <a:latin typeface="Trebuchet MS"/>
                <a:cs typeface="Trebuchet MS"/>
              </a:rPr>
              <a:t>h</a:t>
            </a:r>
            <a:r>
              <a:rPr sz="1400" spc="-30" dirty="0">
                <a:latin typeface="Trebuchet MS"/>
                <a:cs typeface="Trebuchet MS"/>
              </a:rPr>
              <a:t>e 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Cloud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307591" y="3971544"/>
            <a:ext cx="1833880" cy="1838325"/>
            <a:chOff x="1307591" y="3971544"/>
            <a:chExt cx="1833880" cy="1838325"/>
          </a:xfrm>
        </p:grpSpPr>
        <p:sp>
          <p:nvSpPr>
            <p:cNvPr id="39" name="object 39"/>
            <p:cNvSpPr/>
            <p:nvPr/>
          </p:nvSpPr>
          <p:spPr>
            <a:xfrm>
              <a:off x="1310639" y="3974592"/>
              <a:ext cx="1827530" cy="1831975"/>
            </a:xfrm>
            <a:custGeom>
              <a:avLst/>
              <a:gdLst/>
              <a:ahLst/>
              <a:cxnLst/>
              <a:rect l="l" t="t" r="r" b="b"/>
              <a:pathLst>
                <a:path w="1827530" h="1831975">
                  <a:moveTo>
                    <a:pt x="1827276" y="0"/>
                  </a:moveTo>
                  <a:lnTo>
                    <a:pt x="304546" y="0"/>
                  </a:lnTo>
                  <a:lnTo>
                    <a:pt x="255158" y="3987"/>
                  </a:lnTo>
                  <a:lnTo>
                    <a:pt x="208304" y="15530"/>
                  </a:lnTo>
                  <a:lnTo>
                    <a:pt x="164610" y="34001"/>
                  </a:lnTo>
                  <a:lnTo>
                    <a:pt x="124705" y="58773"/>
                  </a:lnTo>
                  <a:lnTo>
                    <a:pt x="89217" y="89217"/>
                  </a:lnTo>
                  <a:lnTo>
                    <a:pt x="58773" y="124705"/>
                  </a:lnTo>
                  <a:lnTo>
                    <a:pt x="34001" y="164610"/>
                  </a:lnTo>
                  <a:lnTo>
                    <a:pt x="15530" y="208304"/>
                  </a:lnTo>
                  <a:lnTo>
                    <a:pt x="3987" y="255158"/>
                  </a:lnTo>
                  <a:lnTo>
                    <a:pt x="0" y="304546"/>
                  </a:lnTo>
                  <a:lnTo>
                    <a:pt x="0" y="1831848"/>
                  </a:lnTo>
                  <a:lnTo>
                    <a:pt x="1522730" y="1831848"/>
                  </a:lnTo>
                  <a:lnTo>
                    <a:pt x="1572117" y="1827862"/>
                  </a:lnTo>
                  <a:lnTo>
                    <a:pt x="1618971" y="1816322"/>
                  </a:lnTo>
                  <a:lnTo>
                    <a:pt x="1662665" y="1797855"/>
                  </a:lnTo>
                  <a:lnTo>
                    <a:pt x="1702570" y="1773089"/>
                  </a:lnTo>
                  <a:lnTo>
                    <a:pt x="1738058" y="1742650"/>
                  </a:lnTo>
                  <a:lnTo>
                    <a:pt x="1768502" y="1707164"/>
                  </a:lnTo>
                  <a:lnTo>
                    <a:pt x="1793274" y="1667260"/>
                  </a:lnTo>
                  <a:lnTo>
                    <a:pt x="1811745" y="1623563"/>
                  </a:lnTo>
                  <a:lnTo>
                    <a:pt x="1823288" y="1576701"/>
                  </a:lnTo>
                  <a:lnTo>
                    <a:pt x="1827276" y="1527302"/>
                  </a:lnTo>
                  <a:lnTo>
                    <a:pt x="1827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10639" y="3974592"/>
              <a:ext cx="1827530" cy="1831975"/>
            </a:xfrm>
            <a:custGeom>
              <a:avLst/>
              <a:gdLst/>
              <a:ahLst/>
              <a:cxnLst/>
              <a:rect l="l" t="t" r="r" b="b"/>
              <a:pathLst>
                <a:path w="1827530" h="1831975">
                  <a:moveTo>
                    <a:pt x="304546" y="0"/>
                  </a:moveTo>
                  <a:lnTo>
                    <a:pt x="1827276" y="0"/>
                  </a:lnTo>
                  <a:lnTo>
                    <a:pt x="1827276" y="1527302"/>
                  </a:lnTo>
                  <a:lnTo>
                    <a:pt x="1823288" y="1576701"/>
                  </a:lnTo>
                  <a:lnTo>
                    <a:pt x="1811745" y="1623563"/>
                  </a:lnTo>
                  <a:lnTo>
                    <a:pt x="1793274" y="1667260"/>
                  </a:lnTo>
                  <a:lnTo>
                    <a:pt x="1768502" y="1707164"/>
                  </a:lnTo>
                  <a:lnTo>
                    <a:pt x="1738058" y="1742650"/>
                  </a:lnTo>
                  <a:lnTo>
                    <a:pt x="1702570" y="1773089"/>
                  </a:lnTo>
                  <a:lnTo>
                    <a:pt x="1662665" y="1797855"/>
                  </a:lnTo>
                  <a:lnTo>
                    <a:pt x="1618971" y="1816322"/>
                  </a:lnTo>
                  <a:lnTo>
                    <a:pt x="1572117" y="1827862"/>
                  </a:lnTo>
                  <a:lnTo>
                    <a:pt x="1522730" y="1831848"/>
                  </a:lnTo>
                  <a:lnTo>
                    <a:pt x="0" y="1831848"/>
                  </a:lnTo>
                  <a:lnTo>
                    <a:pt x="0" y="304546"/>
                  </a:lnTo>
                  <a:lnTo>
                    <a:pt x="3987" y="255158"/>
                  </a:lnTo>
                  <a:lnTo>
                    <a:pt x="15530" y="208304"/>
                  </a:lnTo>
                  <a:lnTo>
                    <a:pt x="34001" y="164610"/>
                  </a:lnTo>
                  <a:lnTo>
                    <a:pt x="58773" y="124705"/>
                  </a:lnTo>
                  <a:lnTo>
                    <a:pt x="89217" y="89217"/>
                  </a:lnTo>
                  <a:lnTo>
                    <a:pt x="124705" y="58773"/>
                  </a:lnTo>
                  <a:lnTo>
                    <a:pt x="164610" y="34001"/>
                  </a:lnTo>
                  <a:lnTo>
                    <a:pt x="208304" y="15530"/>
                  </a:lnTo>
                  <a:lnTo>
                    <a:pt x="255158" y="3987"/>
                  </a:lnTo>
                  <a:lnTo>
                    <a:pt x="304546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533907" y="4546853"/>
            <a:ext cx="137858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rebuchet MS"/>
                <a:cs typeface="Trebuchet MS"/>
              </a:rPr>
              <a:t>Responsible </a:t>
            </a:r>
            <a:r>
              <a:rPr sz="1400" spc="-20" dirty="0">
                <a:latin typeface="Trebuchet MS"/>
                <a:cs typeface="Trebuchet MS"/>
              </a:rPr>
              <a:t>For 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Se</a:t>
            </a:r>
            <a:r>
              <a:rPr sz="1400" spc="5" dirty="0">
                <a:latin typeface="Trebuchet MS"/>
                <a:cs typeface="Trebuchet MS"/>
              </a:rPr>
              <a:t>c</a:t>
            </a:r>
            <a:r>
              <a:rPr sz="1400" spc="-40" dirty="0">
                <a:latin typeface="Trebuchet MS"/>
                <a:cs typeface="Trebuchet MS"/>
              </a:rPr>
              <a:t>urity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i="1" spc="-260" dirty="0">
                <a:latin typeface="Trebuchet MS"/>
                <a:cs typeface="Trebuchet MS"/>
              </a:rPr>
              <a:t>“</a:t>
            </a:r>
            <a:r>
              <a:rPr sz="1400" i="1" spc="-60" dirty="0">
                <a:latin typeface="Trebuchet MS"/>
                <a:cs typeface="Trebuchet MS"/>
              </a:rPr>
              <a:t>OF” </a:t>
            </a:r>
            <a:r>
              <a:rPr sz="1400" spc="-5" dirty="0">
                <a:latin typeface="Trebuchet MS"/>
                <a:cs typeface="Trebuchet MS"/>
              </a:rPr>
              <a:t>T</a:t>
            </a:r>
            <a:r>
              <a:rPr sz="1400" spc="-10" dirty="0">
                <a:latin typeface="Trebuchet MS"/>
                <a:cs typeface="Trebuchet MS"/>
              </a:rPr>
              <a:t>h</a:t>
            </a:r>
            <a:r>
              <a:rPr sz="1400" spc="-30" dirty="0">
                <a:latin typeface="Trebuchet MS"/>
                <a:cs typeface="Trebuchet MS"/>
              </a:rPr>
              <a:t>e 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Cloud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2976" y="887094"/>
            <a:ext cx="62560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latin typeface="Trebuchet MS"/>
                <a:cs typeface="Trebuchet MS"/>
              </a:rPr>
              <a:t>https://</a:t>
            </a:r>
            <a:r>
              <a:rPr sz="1600" u="sng" spc="-4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aws.amazon.com/pt/compliance/shared-responsibility-model</a:t>
            </a:r>
            <a:r>
              <a:rPr sz="1600" spc="-40" dirty="0">
                <a:latin typeface="Trebuchet MS"/>
                <a:cs typeface="Trebuchet MS"/>
              </a:rPr>
              <a:t>/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76755"/>
            <a:ext cx="5450205" cy="4680585"/>
          </a:xfrm>
          <a:custGeom>
            <a:avLst/>
            <a:gdLst/>
            <a:ahLst/>
            <a:cxnLst/>
            <a:rect l="l" t="t" r="r" b="b"/>
            <a:pathLst>
              <a:path w="5450205" h="4680585">
                <a:moveTo>
                  <a:pt x="5449824" y="0"/>
                </a:moveTo>
                <a:lnTo>
                  <a:pt x="0" y="0"/>
                </a:lnTo>
                <a:lnTo>
                  <a:pt x="0" y="4680204"/>
                </a:lnTo>
                <a:lnTo>
                  <a:pt x="5449824" y="4680204"/>
                </a:lnTo>
                <a:lnTo>
                  <a:pt x="54498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35" dirty="0">
                <a:solidFill>
                  <a:schemeClr val="tx1"/>
                </a:solidFill>
              </a:rPr>
              <a:t> </a:t>
            </a:r>
            <a:r>
              <a:rPr sz="2800" spc="25" dirty="0">
                <a:solidFill>
                  <a:schemeClr val="tx1"/>
                </a:solidFill>
              </a:rPr>
              <a:t>Built-In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Security</a:t>
            </a:r>
            <a:endParaRPr sz="2800">
              <a:solidFill>
                <a:schemeClr val="tx1"/>
              </a:solidFill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76544" y="1853220"/>
          <a:ext cx="5477509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9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Security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Focus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80645" marB="0">
                    <a:lnR w="9525">
                      <a:solidFill>
                        <a:srgbClr val="D9D9D9"/>
                      </a:solidFill>
                      <a:prstDash val="solid"/>
                    </a:lnR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0C67A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Security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Services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Features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9D9D9"/>
                      </a:solidFill>
                      <a:prstDash val="solid"/>
                    </a:lnL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0C67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2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Infrastructure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Security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955" marR="27387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z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1000" spc="30" dirty="0">
                          <a:solidFill>
                            <a:srgbClr val="22222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0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 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spc="-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WAF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74955" marR="252729">
                        <a:lnSpc>
                          <a:spcPct val="100000"/>
                        </a:lnSpc>
                      </a:pPr>
                      <a:r>
                        <a:rPr sz="1000" spc="-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Encryption</a:t>
                      </a:r>
                      <a:r>
                        <a:rPr sz="1000" spc="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in-transit</a:t>
                      </a:r>
                      <a:r>
                        <a:rPr sz="1000" spc="4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TLS</a:t>
                      </a:r>
                      <a:r>
                        <a:rPr sz="1000" spc="-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sz="10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services 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Connectivity </a:t>
                      </a:r>
                      <a:r>
                        <a:rPr sz="10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options to </a:t>
                      </a:r>
                      <a:r>
                        <a:rPr sz="1000" spc="-2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enable 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private 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or 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dedicated </a:t>
                      </a:r>
                      <a:r>
                        <a:rPr sz="1000" spc="-2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connections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your</a:t>
                      </a:r>
                      <a:r>
                        <a:rPr sz="1000" spc="-2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office 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on-premises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environment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8100" marB="0">
                    <a:lnL w="9525">
                      <a:solidFill>
                        <a:srgbClr val="D9D9D9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Identity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Access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Control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1280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955" marR="10058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Identity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Access</a:t>
                      </a:r>
                      <a:r>
                        <a:rPr sz="10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Management</a:t>
                      </a:r>
                      <a:r>
                        <a:rPr sz="1000" spc="-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(IAM) </a:t>
                      </a:r>
                      <a:r>
                        <a:rPr sz="1000" spc="-28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spc="-3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Multi-Factor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Authentication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74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spc="-5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Directory</a:t>
                      </a:r>
                      <a:r>
                        <a:rPr sz="1000" spc="-3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Service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8100" marB="0">
                    <a:lnL w="9525">
                      <a:solidFill>
                        <a:srgbClr val="D9D9D9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2075" marR="61277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Moni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ng</a:t>
                      </a:r>
                      <a:r>
                        <a:rPr sz="1200" spc="25" dirty="0">
                          <a:solidFill>
                            <a:srgbClr val="22222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Logging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5811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955" marR="22917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spc="-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Trusted</a:t>
                      </a:r>
                      <a:r>
                        <a:rPr sz="1000" spc="-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Advisor </a:t>
                      </a:r>
                      <a:r>
                        <a:rPr sz="1000" spc="-28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 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CloudTrail </a:t>
                      </a:r>
                      <a:r>
                        <a:rPr sz="1000" spc="-2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Amazon</a:t>
                      </a:r>
                      <a:r>
                        <a:rPr sz="1000" spc="-7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CloudWatch </a:t>
                      </a:r>
                      <a:r>
                        <a:rPr sz="1000" spc="-28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Amazon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Macie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8100" marB="0">
                    <a:lnL w="9525">
                      <a:solidFill>
                        <a:srgbClr val="D9D9D9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ento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r>
                        <a:rPr sz="1200" spc="35" dirty="0">
                          <a:solidFill>
                            <a:srgbClr val="22222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Configuration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191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955" marR="24536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z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1000" spc="35" dirty="0">
                          <a:solidFill>
                            <a:srgbClr val="22222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0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000" spc="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0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tor 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spc="-4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Config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74955">
                        <a:lnSpc>
                          <a:spcPct val="100000"/>
                        </a:lnSpc>
                      </a:pP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spc="-5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CloudFormation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9D9D9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6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DDoS</a:t>
                      </a:r>
                      <a:r>
                        <a:rPr sz="1200" spc="-7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Mitigation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955" marR="200913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spc="-4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Shield</a:t>
                      </a:r>
                      <a:r>
                        <a:rPr sz="1000" spc="-4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1000" spc="-5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Auto</a:t>
                      </a:r>
                      <a:r>
                        <a:rPr sz="1000" spc="-5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Scaling </a:t>
                      </a:r>
                      <a:r>
                        <a:rPr sz="1000" spc="-28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Amazon </a:t>
                      </a:r>
                      <a:r>
                        <a:rPr sz="1000" spc="-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CloudFront </a:t>
                      </a:r>
                      <a:r>
                        <a:rPr sz="10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1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Amazon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sz="1000" spc="-6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5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53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9D9D9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sz="1200" spc="-7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Encryption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4955" marR="4362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Encryption</a:t>
                      </a:r>
                      <a:r>
                        <a:rPr sz="1000" spc="-2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storage</a:t>
                      </a:r>
                      <a:r>
                        <a:rPr sz="1000" spc="-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000" spc="-3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database</a:t>
                      </a:r>
                      <a:r>
                        <a:rPr sz="100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services </a:t>
                      </a:r>
                      <a:r>
                        <a:rPr sz="1000" spc="-28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Flexible </a:t>
                      </a:r>
                      <a:r>
                        <a:rPr sz="1000" spc="-2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Key</a:t>
                      </a:r>
                      <a:r>
                        <a:rPr sz="1000" spc="-3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Management</a:t>
                      </a:r>
                      <a:r>
                        <a:rPr sz="1000" spc="-2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options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74955">
                        <a:lnSpc>
                          <a:spcPct val="100000"/>
                        </a:lnSpc>
                      </a:pP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spc="-7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5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KMS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74955">
                        <a:lnSpc>
                          <a:spcPct val="100000"/>
                        </a:lnSpc>
                      </a:pPr>
                      <a:r>
                        <a:rPr sz="1000" spc="4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AWS</a:t>
                      </a:r>
                      <a:r>
                        <a:rPr sz="1000" spc="-70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2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CloudHSM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9525">
                      <a:solidFill>
                        <a:srgbClr val="D9D9D9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2331339"/>
            <a:ext cx="70713" cy="792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2483739"/>
            <a:ext cx="70713" cy="792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2636139"/>
            <a:ext cx="70713" cy="792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2788539"/>
            <a:ext cx="70713" cy="792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3183254"/>
            <a:ext cx="70713" cy="792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3335654"/>
            <a:ext cx="70713" cy="792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3488054"/>
            <a:ext cx="70713" cy="792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3731895"/>
            <a:ext cx="70713" cy="7924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3884295"/>
            <a:ext cx="70713" cy="7924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4036695"/>
            <a:ext cx="70713" cy="792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4189095"/>
            <a:ext cx="70713" cy="792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4432934"/>
            <a:ext cx="70713" cy="7924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4585334"/>
            <a:ext cx="70713" cy="7924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4737734"/>
            <a:ext cx="70713" cy="7924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4981575"/>
            <a:ext cx="70713" cy="7924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5133975"/>
            <a:ext cx="70713" cy="7924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5286375"/>
            <a:ext cx="70713" cy="7924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5530176"/>
            <a:ext cx="70713" cy="7924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5682576"/>
            <a:ext cx="70713" cy="7924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5834976"/>
            <a:ext cx="70713" cy="7924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7764" y="5987376"/>
            <a:ext cx="70713" cy="79248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864733" y="1450340"/>
            <a:ext cx="22085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85" dirty="0">
                <a:latin typeface="Trebuchet MS"/>
                <a:cs typeface="Trebuchet MS"/>
              </a:rPr>
              <a:t>AWS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b="1" spc="25" dirty="0">
                <a:latin typeface="Trebuchet MS"/>
                <a:cs typeface="Trebuchet MS"/>
              </a:rPr>
              <a:t>Platform</a:t>
            </a:r>
            <a:r>
              <a:rPr sz="1600" b="1" spc="-55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Security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44549" y="1770633"/>
            <a:ext cx="28714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85" dirty="0">
                <a:latin typeface="Trebuchet MS"/>
                <a:cs typeface="Trebuchet MS"/>
              </a:rPr>
              <a:t>AWS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Service-Specific</a:t>
            </a:r>
            <a:r>
              <a:rPr sz="1600" b="1" spc="-30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Security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38200" y="2830067"/>
            <a:ext cx="3883660" cy="704215"/>
            <a:chOff x="838200" y="2830067"/>
            <a:chExt cx="3883660" cy="704215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0404" y="2830067"/>
              <a:ext cx="704088" cy="7040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7555" y="2830067"/>
              <a:ext cx="653796" cy="6522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2830067"/>
              <a:ext cx="824484" cy="65227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78813" y="2957017"/>
            <a:ext cx="543560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050" spc="20" dirty="0">
                <a:latin typeface="Trebuchet MS"/>
                <a:cs typeface="Trebuchet MS"/>
              </a:rPr>
              <a:t>Host</a:t>
            </a:r>
            <a:endParaRPr sz="10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Trebuchet MS"/>
                <a:cs typeface="Trebuchet MS"/>
              </a:rPr>
              <a:t>Platform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00100" y="2106167"/>
            <a:ext cx="4044950" cy="3945890"/>
            <a:chOff x="800100" y="2106167"/>
            <a:chExt cx="4044950" cy="3945890"/>
          </a:xfrm>
        </p:grpSpPr>
        <p:sp>
          <p:nvSpPr>
            <p:cNvPr id="34" name="object 34"/>
            <p:cNvSpPr/>
            <p:nvPr/>
          </p:nvSpPr>
          <p:spPr>
            <a:xfrm>
              <a:off x="838200" y="2106167"/>
              <a:ext cx="3883025" cy="1694814"/>
            </a:xfrm>
            <a:custGeom>
              <a:avLst/>
              <a:gdLst/>
              <a:ahLst/>
              <a:cxnLst/>
              <a:rect l="l" t="t" r="r" b="b"/>
              <a:pathLst>
                <a:path w="3883025" h="1694814">
                  <a:moveTo>
                    <a:pt x="411480" y="348996"/>
                  </a:moveTo>
                  <a:lnTo>
                    <a:pt x="3556381" y="348996"/>
                  </a:lnTo>
                </a:path>
                <a:path w="3883025" h="1694814">
                  <a:moveTo>
                    <a:pt x="411480" y="348996"/>
                  </a:moveTo>
                  <a:lnTo>
                    <a:pt x="411480" y="696722"/>
                  </a:lnTo>
                </a:path>
                <a:path w="3883025" h="1694814">
                  <a:moveTo>
                    <a:pt x="1984248" y="0"/>
                  </a:moveTo>
                  <a:lnTo>
                    <a:pt x="1984248" y="695325"/>
                  </a:lnTo>
                </a:path>
                <a:path w="3883025" h="1694814">
                  <a:moveTo>
                    <a:pt x="3557016" y="348996"/>
                  </a:moveTo>
                  <a:lnTo>
                    <a:pt x="3557016" y="696722"/>
                  </a:lnTo>
                </a:path>
                <a:path w="3883025" h="1694814">
                  <a:moveTo>
                    <a:pt x="0" y="1694688"/>
                  </a:moveTo>
                  <a:lnTo>
                    <a:pt x="3883025" y="1694688"/>
                  </a:lnTo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100" y="4390644"/>
              <a:ext cx="4044696" cy="16611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765173" y="4013453"/>
            <a:ext cx="202818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85" dirty="0">
                <a:latin typeface="Trebuchet MS"/>
                <a:cs typeface="Trebuchet MS"/>
              </a:rPr>
              <a:t>AWS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Trusted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Advisor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184128" y="6440791"/>
            <a:ext cx="184150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050" spc="70" dirty="0">
                <a:latin typeface="Trebuchet MS"/>
                <a:cs typeface="Trebuchet MS"/>
              </a:rPr>
              <a:t>77</a:t>
            </a:r>
            <a:endParaRPr sz="1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898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chemeClr val="tx1"/>
                </a:solidFill>
              </a:rPr>
              <a:t>Service</a:t>
            </a:r>
            <a:r>
              <a:rPr sz="2800" spc="-145" dirty="0">
                <a:solidFill>
                  <a:schemeClr val="tx1"/>
                </a:solidFill>
              </a:rPr>
              <a:t> </a:t>
            </a:r>
            <a:r>
              <a:rPr sz="2800" spc="-10" dirty="0">
                <a:solidFill>
                  <a:schemeClr val="tx1"/>
                </a:solidFill>
              </a:rPr>
              <a:t>Specific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Security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983" y="3188589"/>
            <a:ext cx="140081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70" dirty="0">
                <a:latin typeface="Trebuchet MS"/>
                <a:cs typeface="Trebuchet MS"/>
              </a:rPr>
              <a:t>EC2</a:t>
            </a:r>
            <a:r>
              <a:rPr sz="1850" spc="-120" dirty="0">
                <a:latin typeface="Trebuchet MS"/>
                <a:cs typeface="Trebuchet MS"/>
              </a:rPr>
              <a:t> </a:t>
            </a:r>
            <a:r>
              <a:rPr sz="1850" spc="10" dirty="0">
                <a:latin typeface="Trebuchet MS"/>
                <a:cs typeface="Trebuchet MS"/>
              </a:rPr>
              <a:t>instance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024" y="2215895"/>
            <a:ext cx="777239" cy="92811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22857" y="5501738"/>
            <a:ext cx="453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Trebuchet MS"/>
                <a:cs typeface="Trebuchet MS"/>
              </a:rPr>
              <a:t>R</a:t>
            </a:r>
            <a:r>
              <a:rPr sz="1800" spc="85" dirty="0">
                <a:latin typeface="Trebuchet MS"/>
                <a:cs typeface="Trebuchet MS"/>
              </a:rPr>
              <a:t>D</a:t>
            </a:r>
            <a:r>
              <a:rPr sz="1800" spc="160" dirty="0"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9596" y="4509515"/>
            <a:ext cx="821435" cy="88696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519172" y="1293875"/>
            <a:ext cx="5005705" cy="2586355"/>
            <a:chOff x="2519172" y="1293875"/>
            <a:chExt cx="5005705" cy="2586355"/>
          </a:xfrm>
        </p:grpSpPr>
        <p:sp>
          <p:nvSpPr>
            <p:cNvPr id="10" name="object 10"/>
            <p:cNvSpPr/>
            <p:nvPr/>
          </p:nvSpPr>
          <p:spPr>
            <a:xfrm>
              <a:off x="2519172" y="2846831"/>
              <a:ext cx="1027430" cy="1031875"/>
            </a:xfrm>
            <a:custGeom>
              <a:avLst/>
              <a:gdLst/>
              <a:ahLst/>
              <a:cxnLst/>
              <a:rect l="l" t="t" r="r" b="b"/>
              <a:pathLst>
                <a:path w="1027429" h="1031875">
                  <a:moveTo>
                    <a:pt x="1027176" y="516636"/>
                  </a:moveTo>
                  <a:lnTo>
                    <a:pt x="0" y="774192"/>
                  </a:lnTo>
                  <a:lnTo>
                    <a:pt x="1027176" y="1031748"/>
                  </a:lnTo>
                  <a:lnTo>
                    <a:pt x="1027176" y="516636"/>
                  </a:lnTo>
                  <a:close/>
                </a:path>
                <a:path w="1027429" h="1031875">
                  <a:moveTo>
                    <a:pt x="1027176" y="0"/>
                  </a:moveTo>
                  <a:lnTo>
                    <a:pt x="0" y="258318"/>
                  </a:lnTo>
                  <a:lnTo>
                    <a:pt x="1027176" y="516636"/>
                  </a:lnTo>
                  <a:lnTo>
                    <a:pt x="1027176" y="0"/>
                  </a:lnTo>
                  <a:close/>
                </a:path>
              </a:pathLst>
            </a:custGeom>
            <a:solidFill>
              <a:srgbClr val="F292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19172" y="2331719"/>
              <a:ext cx="1027430" cy="515620"/>
            </a:xfrm>
            <a:custGeom>
              <a:avLst/>
              <a:gdLst/>
              <a:ahLst/>
              <a:cxnLst/>
              <a:rect l="l" t="t" r="r" b="b"/>
              <a:pathLst>
                <a:path w="1027429" h="515619">
                  <a:moveTo>
                    <a:pt x="1027176" y="0"/>
                  </a:moveTo>
                  <a:lnTo>
                    <a:pt x="0" y="257556"/>
                  </a:lnTo>
                  <a:lnTo>
                    <a:pt x="1027176" y="515112"/>
                  </a:lnTo>
                  <a:lnTo>
                    <a:pt x="102717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46348" y="2331719"/>
              <a:ext cx="3978275" cy="1545590"/>
            </a:xfrm>
            <a:custGeom>
              <a:avLst/>
              <a:gdLst/>
              <a:ahLst/>
              <a:cxnLst/>
              <a:rect l="l" t="t" r="r" b="b"/>
              <a:pathLst>
                <a:path w="3978275" h="1545589">
                  <a:moveTo>
                    <a:pt x="0" y="1031748"/>
                  </a:moveTo>
                  <a:lnTo>
                    <a:pt x="3978275" y="1031748"/>
                  </a:lnTo>
                </a:path>
                <a:path w="3978275" h="1545589">
                  <a:moveTo>
                    <a:pt x="0" y="1545336"/>
                  </a:moveTo>
                  <a:lnTo>
                    <a:pt x="3978275" y="1545336"/>
                  </a:lnTo>
                </a:path>
                <a:path w="3978275" h="1545589">
                  <a:moveTo>
                    <a:pt x="0" y="515112"/>
                  </a:moveTo>
                  <a:lnTo>
                    <a:pt x="3978275" y="515112"/>
                  </a:lnTo>
                </a:path>
                <a:path w="3978275" h="1545589">
                  <a:moveTo>
                    <a:pt x="0" y="0"/>
                  </a:moveTo>
                  <a:lnTo>
                    <a:pt x="3978275" y="0"/>
                  </a:lnTo>
                </a:path>
              </a:pathLst>
            </a:custGeom>
            <a:ln w="6096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19172" y="1810511"/>
              <a:ext cx="1027430" cy="515620"/>
            </a:xfrm>
            <a:custGeom>
              <a:avLst/>
              <a:gdLst/>
              <a:ahLst/>
              <a:cxnLst/>
              <a:rect l="l" t="t" r="r" b="b"/>
              <a:pathLst>
                <a:path w="1027429" h="515619">
                  <a:moveTo>
                    <a:pt x="1027176" y="0"/>
                  </a:moveTo>
                  <a:lnTo>
                    <a:pt x="0" y="257556"/>
                  </a:lnTo>
                  <a:lnTo>
                    <a:pt x="1027176" y="515112"/>
                  </a:lnTo>
                  <a:lnTo>
                    <a:pt x="102717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46348" y="1810511"/>
              <a:ext cx="3978275" cy="0"/>
            </a:xfrm>
            <a:custGeom>
              <a:avLst/>
              <a:gdLst/>
              <a:ahLst/>
              <a:cxnLst/>
              <a:rect l="l" t="t" r="r" b="b"/>
              <a:pathLst>
                <a:path w="3978275">
                  <a:moveTo>
                    <a:pt x="0" y="0"/>
                  </a:moveTo>
                  <a:lnTo>
                    <a:pt x="3978275" y="0"/>
                  </a:lnTo>
                </a:path>
              </a:pathLst>
            </a:custGeom>
            <a:ln w="6096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19172" y="1296923"/>
              <a:ext cx="1027430" cy="515620"/>
            </a:xfrm>
            <a:custGeom>
              <a:avLst/>
              <a:gdLst/>
              <a:ahLst/>
              <a:cxnLst/>
              <a:rect l="l" t="t" r="r" b="b"/>
              <a:pathLst>
                <a:path w="1027429" h="515619">
                  <a:moveTo>
                    <a:pt x="1027176" y="0"/>
                  </a:moveTo>
                  <a:lnTo>
                    <a:pt x="0" y="257556"/>
                  </a:lnTo>
                  <a:lnTo>
                    <a:pt x="1027176" y="515112"/>
                  </a:lnTo>
                  <a:lnTo>
                    <a:pt x="102717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46348" y="1296923"/>
              <a:ext cx="3978275" cy="0"/>
            </a:xfrm>
            <a:custGeom>
              <a:avLst/>
              <a:gdLst/>
              <a:ahLst/>
              <a:cxnLst/>
              <a:rect l="l" t="t" r="r" b="b"/>
              <a:pathLst>
                <a:path w="3978275">
                  <a:moveTo>
                    <a:pt x="0" y="0"/>
                  </a:moveTo>
                  <a:lnTo>
                    <a:pt x="3978275" y="0"/>
                  </a:lnTo>
                </a:path>
              </a:pathLst>
            </a:custGeom>
            <a:ln w="6096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89984" y="3469385"/>
            <a:ext cx="3452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Trebuchet MS"/>
                <a:cs typeface="Trebuchet MS"/>
              </a:rPr>
              <a:t>DC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Physical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Infrastructure </a:t>
            </a:r>
            <a:r>
              <a:rPr sz="1800" spc="-35" dirty="0">
                <a:latin typeface="Trebuchet MS"/>
                <a:cs typeface="Trebuchet MS"/>
              </a:rPr>
              <a:t>Security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99128" y="2955160"/>
            <a:ext cx="3208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Host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155" dirty="0">
                <a:latin typeface="Trebuchet MS"/>
                <a:cs typeface="Trebuchet MS"/>
              </a:rPr>
              <a:t>OS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280" dirty="0">
                <a:latin typeface="Trebuchet MS"/>
                <a:cs typeface="Trebuchet MS"/>
              </a:rPr>
              <a:t>,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Virtualization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Security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13733" y="1929129"/>
            <a:ext cx="3147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Firewall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rules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(sec.group,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NACL)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13734" y="1401013"/>
            <a:ext cx="3636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rebuchet MS"/>
                <a:cs typeface="Trebuchet MS"/>
              </a:rPr>
              <a:t>Guest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75" dirty="0">
                <a:latin typeface="Trebuchet MS"/>
                <a:cs typeface="Trebuchet MS"/>
              </a:rPr>
              <a:t>OS+Top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App.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Service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Security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51884" y="5507225"/>
            <a:ext cx="17068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Trebuchet MS"/>
                <a:cs typeface="Trebuchet MS"/>
              </a:rPr>
              <a:t>A</a:t>
            </a:r>
            <a:r>
              <a:rPr sz="1800" spc="35" dirty="0">
                <a:latin typeface="Trebuchet MS"/>
                <a:cs typeface="Trebuchet MS"/>
              </a:rPr>
              <a:t>pp</a:t>
            </a:r>
            <a:r>
              <a:rPr sz="1800" spc="-85" dirty="0">
                <a:latin typeface="Trebuchet MS"/>
                <a:cs typeface="Trebuchet MS"/>
              </a:rPr>
              <a:t>l</a:t>
            </a:r>
            <a:r>
              <a:rPr sz="1800" spc="-114" dirty="0">
                <a:latin typeface="Trebuchet MS"/>
                <a:cs typeface="Trebuchet MS"/>
              </a:rPr>
              <a:t>i</a:t>
            </a:r>
            <a:r>
              <a:rPr sz="1800" spc="-80" dirty="0">
                <a:latin typeface="Trebuchet MS"/>
                <a:cs typeface="Trebuchet MS"/>
              </a:rPr>
              <a:t>cat</a:t>
            </a:r>
            <a:r>
              <a:rPr sz="1800" spc="-45" dirty="0">
                <a:latin typeface="Trebuchet MS"/>
                <a:cs typeface="Trebuchet MS"/>
              </a:rPr>
              <a:t>i</a:t>
            </a:r>
            <a:r>
              <a:rPr sz="1800" spc="45" dirty="0">
                <a:latin typeface="Trebuchet MS"/>
                <a:cs typeface="Trebuchet MS"/>
              </a:rPr>
              <a:t>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L</a:t>
            </a:r>
            <a:r>
              <a:rPr sz="1800" spc="60" dirty="0">
                <a:latin typeface="Trebuchet MS"/>
                <a:cs typeface="Trebuchet MS"/>
              </a:rPr>
              <a:t>o</a:t>
            </a:r>
            <a:r>
              <a:rPr sz="1800" spc="-30" dirty="0">
                <a:latin typeface="Trebuchet MS"/>
                <a:cs typeface="Trebuchet MS"/>
              </a:rPr>
              <a:t>a</a:t>
            </a:r>
            <a:r>
              <a:rPr sz="1800" spc="25" dirty="0">
                <a:latin typeface="Trebuchet MS"/>
                <a:cs typeface="Trebuchet MS"/>
              </a:rPr>
              <a:t>d</a:t>
            </a:r>
            <a:endParaRPr sz="1800">
              <a:latin typeface="Trebuchet MS"/>
              <a:cs typeface="Trebuchet MS"/>
            </a:endParaRPr>
          </a:p>
          <a:p>
            <a:pPr marL="3175" algn="ctr">
              <a:lnSpc>
                <a:spcPct val="100000"/>
              </a:lnSpc>
            </a:pPr>
            <a:r>
              <a:rPr sz="1800" dirty="0">
                <a:latin typeface="Trebuchet MS"/>
                <a:cs typeface="Trebuchet MS"/>
              </a:rPr>
              <a:t>Balancer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1835" y="4433315"/>
            <a:ext cx="970788" cy="100888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62969" y="4462701"/>
            <a:ext cx="858740" cy="103393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864477" y="5476745"/>
            <a:ext cx="854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Trebuchet MS"/>
                <a:cs typeface="Trebuchet MS"/>
              </a:rPr>
              <a:t>A</a:t>
            </a:r>
            <a:r>
              <a:rPr sz="1800" spc="85" dirty="0">
                <a:latin typeface="Trebuchet MS"/>
                <a:cs typeface="Trebuchet MS"/>
              </a:rPr>
              <a:t>m</a:t>
            </a:r>
            <a:r>
              <a:rPr sz="1800" spc="-30" dirty="0">
                <a:latin typeface="Trebuchet MS"/>
                <a:cs typeface="Trebuchet MS"/>
              </a:rPr>
              <a:t>a</a:t>
            </a:r>
            <a:r>
              <a:rPr sz="1800" spc="-20" dirty="0">
                <a:latin typeface="Trebuchet MS"/>
                <a:cs typeface="Trebuchet MS"/>
              </a:rPr>
              <a:t>z</a:t>
            </a:r>
            <a:r>
              <a:rPr sz="1800" spc="60" dirty="0">
                <a:latin typeface="Trebuchet MS"/>
                <a:cs typeface="Trebuchet MS"/>
              </a:rPr>
              <a:t>o</a:t>
            </a:r>
            <a:r>
              <a:rPr sz="1800" spc="30" dirty="0">
                <a:latin typeface="Trebuchet MS"/>
                <a:cs typeface="Trebuchet MS"/>
              </a:rPr>
              <a:t>n 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rebuchet MS"/>
                <a:cs typeface="Trebuchet MS"/>
              </a:rPr>
              <a:t>S3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3369" y="4507991"/>
            <a:ext cx="854506" cy="95707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384918" y="5477054"/>
            <a:ext cx="1160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67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Trebuchet MS"/>
                <a:cs typeface="Trebuchet MS"/>
              </a:rPr>
              <a:t>Amazon </a:t>
            </a:r>
            <a:r>
              <a:rPr sz="1800" spc="35" dirty="0">
                <a:latin typeface="Trebuchet MS"/>
                <a:cs typeface="Trebuchet MS"/>
              </a:rPr>
              <a:t> </a:t>
            </a:r>
            <a:r>
              <a:rPr sz="1800" spc="114" dirty="0">
                <a:latin typeface="Trebuchet MS"/>
                <a:cs typeface="Trebuchet MS"/>
              </a:rPr>
              <a:t>D</a:t>
            </a:r>
            <a:r>
              <a:rPr sz="1800" spc="-5" dirty="0">
                <a:latin typeface="Trebuchet MS"/>
                <a:cs typeface="Trebuchet MS"/>
              </a:rPr>
              <a:t>y</a:t>
            </a:r>
            <a:r>
              <a:rPr sz="1800" spc="40" dirty="0">
                <a:latin typeface="Trebuchet MS"/>
                <a:cs typeface="Trebuchet MS"/>
              </a:rPr>
              <a:t>n</a:t>
            </a:r>
            <a:r>
              <a:rPr sz="1800" spc="15" dirty="0">
                <a:latin typeface="Trebuchet MS"/>
                <a:cs typeface="Trebuchet MS"/>
              </a:rPr>
              <a:t>a</a:t>
            </a:r>
            <a:r>
              <a:rPr sz="1800" spc="30" dirty="0">
                <a:latin typeface="Trebuchet MS"/>
                <a:cs typeface="Trebuchet MS"/>
              </a:rPr>
              <a:t>m</a:t>
            </a:r>
            <a:r>
              <a:rPr sz="1800" spc="70" dirty="0">
                <a:latin typeface="Trebuchet MS"/>
                <a:cs typeface="Trebuchet MS"/>
              </a:rPr>
              <a:t>oDB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85068" y="4687951"/>
            <a:ext cx="533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SimSun"/>
                <a:cs typeface="SimSun"/>
              </a:rPr>
              <a:t>…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13734" y="2433954"/>
            <a:ext cx="292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Trebuchet MS"/>
                <a:cs typeface="Trebuchet MS"/>
              </a:rPr>
              <a:t>Administrative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Security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-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IAM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92643" y="2066033"/>
            <a:ext cx="4323080" cy="749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8400"/>
              </a:lnSpc>
              <a:spcBef>
                <a:spcPts val="125"/>
              </a:spcBef>
            </a:pPr>
            <a:r>
              <a:rPr sz="1600" spc="-25" dirty="0">
                <a:latin typeface="Arial"/>
                <a:cs typeface="Arial"/>
              </a:rPr>
              <a:t>AWS </a:t>
            </a:r>
            <a:r>
              <a:rPr sz="1600" spc="-5" dirty="0">
                <a:latin typeface="Arial"/>
                <a:cs typeface="Arial"/>
              </a:rPr>
              <a:t>builds security into every </a:t>
            </a:r>
            <a:r>
              <a:rPr sz="1600" spc="-10" dirty="0">
                <a:latin typeface="Arial"/>
                <a:cs typeface="Arial"/>
              </a:rPr>
              <a:t>layer </a:t>
            </a:r>
            <a:r>
              <a:rPr sz="1600" spc="-5" dirty="0">
                <a:latin typeface="Arial"/>
                <a:cs typeface="Arial"/>
              </a:rPr>
              <a:t>of the </a:t>
            </a:r>
            <a:r>
              <a:rPr sz="1600" spc="-25" dirty="0">
                <a:latin typeface="Arial"/>
                <a:cs typeface="Arial"/>
              </a:rPr>
              <a:t>AWS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infrastructure and also into each of the services 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available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infrastructure.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4239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5" dirty="0">
                <a:solidFill>
                  <a:schemeClr val="tx1"/>
                </a:solidFill>
              </a:rPr>
              <a:t>Platform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Security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Services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1495425"/>
            <a:ext cx="6823709" cy="84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AWS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also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builds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security-specific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services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directly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into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platform.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Need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know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services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exam: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8509" y="3126994"/>
            <a:ext cx="7190740" cy="1296035"/>
            <a:chOff x="778509" y="3126994"/>
            <a:chExt cx="7190740" cy="1296035"/>
          </a:xfrm>
        </p:grpSpPr>
        <p:sp>
          <p:nvSpPr>
            <p:cNvPr id="6" name="object 6"/>
            <p:cNvSpPr/>
            <p:nvPr/>
          </p:nvSpPr>
          <p:spPr>
            <a:xfrm>
              <a:off x="784859" y="3133344"/>
              <a:ext cx="7178040" cy="1283335"/>
            </a:xfrm>
            <a:custGeom>
              <a:avLst/>
              <a:gdLst/>
              <a:ahLst/>
              <a:cxnLst/>
              <a:rect l="l" t="t" r="r" b="b"/>
              <a:pathLst>
                <a:path w="7178040" h="1283335">
                  <a:moveTo>
                    <a:pt x="6964172" y="0"/>
                  </a:moveTo>
                  <a:lnTo>
                    <a:pt x="213865" y="0"/>
                  </a:lnTo>
                  <a:lnTo>
                    <a:pt x="164829" y="5648"/>
                  </a:lnTo>
                  <a:lnTo>
                    <a:pt x="119814" y="21738"/>
                  </a:lnTo>
                  <a:lnTo>
                    <a:pt x="80105" y="46986"/>
                  </a:lnTo>
                  <a:lnTo>
                    <a:pt x="46985" y="80107"/>
                  </a:lnTo>
                  <a:lnTo>
                    <a:pt x="21738" y="119816"/>
                  </a:lnTo>
                  <a:lnTo>
                    <a:pt x="5648" y="164831"/>
                  </a:lnTo>
                  <a:lnTo>
                    <a:pt x="0" y="213868"/>
                  </a:lnTo>
                  <a:lnTo>
                    <a:pt x="0" y="1069340"/>
                  </a:lnTo>
                  <a:lnTo>
                    <a:pt x="5648" y="1118376"/>
                  </a:lnTo>
                  <a:lnTo>
                    <a:pt x="21738" y="1163391"/>
                  </a:lnTo>
                  <a:lnTo>
                    <a:pt x="46985" y="1203101"/>
                  </a:lnTo>
                  <a:lnTo>
                    <a:pt x="80105" y="1236221"/>
                  </a:lnTo>
                  <a:lnTo>
                    <a:pt x="119814" y="1261469"/>
                  </a:lnTo>
                  <a:lnTo>
                    <a:pt x="164829" y="1277559"/>
                  </a:lnTo>
                  <a:lnTo>
                    <a:pt x="213865" y="1283208"/>
                  </a:lnTo>
                  <a:lnTo>
                    <a:pt x="6964172" y="1283208"/>
                  </a:lnTo>
                  <a:lnTo>
                    <a:pt x="7013208" y="1277559"/>
                  </a:lnTo>
                  <a:lnTo>
                    <a:pt x="7058223" y="1261469"/>
                  </a:lnTo>
                  <a:lnTo>
                    <a:pt x="7097933" y="1236221"/>
                  </a:lnTo>
                  <a:lnTo>
                    <a:pt x="7131053" y="1203101"/>
                  </a:lnTo>
                  <a:lnTo>
                    <a:pt x="7156301" y="1163391"/>
                  </a:lnTo>
                  <a:lnTo>
                    <a:pt x="7172391" y="1118376"/>
                  </a:lnTo>
                  <a:lnTo>
                    <a:pt x="7178040" y="1069340"/>
                  </a:lnTo>
                  <a:lnTo>
                    <a:pt x="7178040" y="213868"/>
                  </a:lnTo>
                  <a:lnTo>
                    <a:pt x="7172391" y="164831"/>
                  </a:lnTo>
                  <a:lnTo>
                    <a:pt x="7156301" y="119816"/>
                  </a:lnTo>
                  <a:lnTo>
                    <a:pt x="7131053" y="80107"/>
                  </a:lnTo>
                  <a:lnTo>
                    <a:pt x="7097933" y="46986"/>
                  </a:lnTo>
                  <a:lnTo>
                    <a:pt x="7058223" y="21738"/>
                  </a:lnTo>
                  <a:lnTo>
                    <a:pt x="7013208" y="5648"/>
                  </a:lnTo>
                  <a:lnTo>
                    <a:pt x="696417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4859" y="3133344"/>
              <a:ext cx="7178040" cy="1283335"/>
            </a:xfrm>
            <a:custGeom>
              <a:avLst/>
              <a:gdLst/>
              <a:ahLst/>
              <a:cxnLst/>
              <a:rect l="l" t="t" r="r" b="b"/>
              <a:pathLst>
                <a:path w="7178040" h="1283335">
                  <a:moveTo>
                    <a:pt x="0" y="213868"/>
                  </a:moveTo>
                  <a:lnTo>
                    <a:pt x="5648" y="164831"/>
                  </a:lnTo>
                  <a:lnTo>
                    <a:pt x="21738" y="119816"/>
                  </a:lnTo>
                  <a:lnTo>
                    <a:pt x="46985" y="80107"/>
                  </a:lnTo>
                  <a:lnTo>
                    <a:pt x="80105" y="46986"/>
                  </a:lnTo>
                  <a:lnTo>
                    <a:pt x="119814" y="21738"/>
                  </a:lnTo>
                  <a:lnTo>
                    <a:pt x="164829" y="5648"/>
                  </a:lnTo>
                  <a:lnTo>
                    <a:pt x="213865" y="0"/>
                  </a:lnTo>
                  <a:lnTo>
                    <a:pt x="6964172" y="0"/>
                  </a:lnTo>
                  <a:lnTo>
                    <a:pt x="7013208" y="5648"/>
                  </a:lnTo>
                  <a:lnTo>
                    <a:pt x="7058223" y="21738"/>
                  </a:lnTo>
                  <a:lnTo>
                    <a:pt x="7097933" y="46986"/>
                  </a:lnTo>
                  <a:lnTo>
                    <a:pt x="7131053" y="80107"/>
                  </a:lnTo>
                  <a:lnTo>
                    <a:pt x="7156301" y="119816"/>
                  </a:lnTo>
                  <a:lnTo>
                    <a:pt x="7172391" y="164831"/>
                  </a:lnTo>
                  <a:lnTo>
                    <a:pt x="7178040" y="213868"/>
                  </a:lnTo>
                  <a:lnTo>
                    <a:pt x="7178040" y="1069340"/>
                  </a:lnTo>
                  <a:lnTo>
                    <a:pt x="7172391" y="1118376"/>
                  </a:lnTo>
                  <a:lnTo>
                    <a:pt x="7156301" y="1163391"/>
                  </a:lnTo>
                  <a:lnTo>
                    <a:pt x="7131053" y="1203101"/>
                  </a:lnTo>
                  <a:lnTo>
                    <a:pt x="7097933" y="1236221"/>
                  </a:lnTo>
                  <a:lnTo>
                    <a:pt x="7058223" y="1261469"/>
                  </a:lnTo>
                  <a:lnTo>
                    <a:pt x="7013208" y="1277559"/>
                  </a:lnTo>
                  <a:lnTo>
                    <a:pt x="6964172" y="1283208"/>
                  </a:lnTo>
                  <a:lnTo>
                    <a:pt x="213865" y="1283208"/>
                  </a:lnTo>
                  <a:lnTo>
                    <a:pt x="164829" y="1277559"/>
                  </a:lnTo>
                  <a:lnTo>
                    <a:pt x="119814" y="1261469"/>
                  </a:lnTo>
                  <a:lnTo>
                    <a:pt x="80105" y="1236221"/>
                  </a:lnTo>
                  <a:lnTo>
                    <a:pt x="46985" y="1203101"/>
                  </a:lnTo>
                  <a:lnTo>
                    <a:pt x="21738" y="1163391"/>
                  </a:lnTo>
                  <a:lnTo>
                    <a:pt x="5648" y="1118376"/>
                  </a:lnTo>
                  <a:lnTo>
                    <a:pt x="0" y="1069340"/>
                  </a:lnTo>
                  <a:lnTo>
                    <a:pt x="0" y="213868"/>
                  </a:lnTo>
                  <a:close/>
                </a:path>
              </a:pathLst>
            </a:custGeom>
            <a:ln w="1219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607" y="3355848"/>
              <a:ext cx="335280" cy="63550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0733" y="4034154"/>
            <a:ext cx="2419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Trebuchet MS"/>
                <a:cs typeface="Trebuchet MS"/>
              </a:rPr>
              <a:t>I</a:t>
            </a:r>
            <a:r>
              <a:rPr sz="1000" spc="40" dirty="0">
                <a:latin typeface="Trebuchet MS"/>
                <a:cs typeface="Trebuchet MS"/>
              </a:rPr>
              <a:t>A</a:t>
            </a:r>
            <a:r>
              <a:rPr sz="1000" spc="105" dirty="0">
                <a:latin typeface="Trebuchet MS"/>
                <a:cs typeface="Trebuchet MS"/>
              </a:rPr>
              <a:t>M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58784" y="2713501"/>
            <a:ext cx="4871085" cy="1247140"/>
            <a:chOff x="2478023" y="2752394"/>
            <a:chExt cx="4871085" cy="124714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3427475"/>
              <a:ext cx="530351" cy="4922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0491" y="3349751"/>
              <a:ext cx="528827" cy="6416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8599" y="3355847"/>
              <a:ext cx="527303" cy="6431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6183" y="3349751"/>
              <a:ext cx="542544" cy="5836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7623" y="2752394"/>
              <a:ext cx="2569210" cy="50883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407157" y="4034154"/>
            <a:ext cx="67119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0" dirty="0">
                <a:latin typeface="Trebuchet MS"/>
                <a:cs typeface="Trebuchet MS"/>
              </a:rPr>
              <a:t>A</a:t>
            </a:r>
            <a:r>
              <a:rPr sz="1000" spc="55" dirty="0">
                <a:latin typeface="Trebuchet MS"/>
                <a:cs typeface="Trebuchet MS"/>
              </a:rPr>
              <a:t>W</a:t>
            </a:r>
            <a:r>
              <a:rPr sz="1000" spc="70" dirty="0">
                <a:latin typeface="Trebuchet MS"/>
                <a:cs typeface="Trebuchet MS"/>
              </a:rPr>
              <a:t>S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75" dirty="0">
                <a:latin typeface="Trebuchet MS"/>
                <a:cs typeface="Trebuchet MS"/>
              </a:rPr>
              <a:t>S</a:t>
            </a:r>
            <a:r>
              <a:rPr sz="1000" spc="20" dirty="0">
                <a:latin typeface="Trebuchet MS"/>
                <a:cs typeface="Trebuchet MS"/>
              </a:rPr>
              <a:t>h</a:t>
            </a:r>
            <a:r>
              <a:rPr sz="1000" spc="-60" dirty="0">
                <a:latin typeface="Trebuchet MS"/>
                <a:cs typeface="Trebuchet MS"/>
              </a:rPr>
              <a:t>i</a:t>
            </a:r>
            <a:r>
              <a:rPr sz="1000" spc="-20" dirty="0">
                <a:latin typeface="Trebuchet MS"/>
                <a:cs typeface="Trebuchet MS"/>
              </a:rPr>
              <a:t>e</a:t>
            </a:r>
            <a:r>
              <a:rPr sz="1000" spc="-40" dirty="0">
                <a:latin typeface="Trebuchet MS"/>
                <a:cs typeface="Trebuchet MS"/>
              </a:rPr>
              <a:t>l</a:t>
            </a:r>
            <a:r>
              <a:rPr sz="1000" spc="10" dirty="0">
                <a:latin typeface="Trebuchet MS"/>
                <a:cs typeface="Trebuchet MS"/>
              </a:rPr>
              <a:t>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4192" y="4031107"/>
            <a:ext cx="7397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0" dirty="0">
                <a:latin typeface="Trebuchet MS"/>
                <a:cs typeface="Trebuchet MS"/>
              </a:rPr>
              <a:t>A</a:t>
            </a:r>
            <a:r>
              <a:rPr sz="1000" spc="55" dirty="0">
                <a:latin typeface="Trebuchet MS"/>
                <a:cs typeface="Trebuchet MS"/>
              </a:rPr>
              <a:t>W</a:t>
            </a:r>
            <a:r>
              <a:rPr sz="1000" spc="70" dirty="0">
                <a:latin typeface="Trebuchet MS"/>
                <a:cs typeface="Trebuchet MS"/>
              </a:rPr>
              <a:t>S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40" dirty="0">
                <a:latin typeface="Trebuchet MS"/>
                <a:cs typeface="Trebuchet MS"/>
              </a:rPr>
              <a:t>A</a:t>
            </a:r>
            <a:r>
              <a:rPr sz="1000" spc="-35" dirty="0">
                <a:latin typeface="Trebuchet MS"/>
                <a:cs typeface="Trebuchet MS"/>
              </a:rPr>
              <a:t>rt</a:t>
            </a:r>
            <a:r>
              <a:rPr sz="1000" spc="-60" dirty="0">
                <a:latin typeface="Trebuchet MS"/>
                <a:cs typeface="Trebuchet MS"/>
              </a:rPr>
              <a:t>i</a:t>
            </a:r>
            <a:r>
              <a:rPr sz="1000" spc="-20" dirty="0">
                <a:latin typeface="Trebuchet MS"/>
                <a:cs typeface="Trebuchet MS"/>
              </a:rPr>
              <a:t>fa</a:t>
            </a:r>
            <a:r>
              <a:rPr sz="1000" spc="-55" dirty="0">
                <a:latin typeface="Trebuchet MS"/>
                <a:cs typeface="Trebuchet MS"/>
              </a:rPr>
              <a:t>c</a:t>
            </a:r>
            <a:r>
              <a:rPr sz="1000" spc="-40" dirty="0">
                <a:latin typeface="Trebuchet MS"/>
                <a:cs typeface="Trebuchet MS"/>
              </a:rPr>
              <a:t>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09390" y="4037457"/>
            <a:ext cx="5867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0" dirty="0">
                <a:latin typeface="Trebuchet MS"/>
                <a:cs typeface="Trebuchet MS"/>
              </a:rPr>
              <a:t>A</a:t>
            </a:r>
            <a:r>
              <a:rPr sz="1000" spc="55" dirty="0">
                <a:latin typeface="Trebuchet MS"/>
                <a:cs typeface="Trebuchet MS"/>
              </a:rPr>
              <a:t>W</a:t>
            </a:r>
            <a:r>
              <a:rPr sz="1000" spc="70" dirty="0">
                <a:latin typeface="Trebuchet MS"/>
                <a:cs typeface="Trebuchet MS"/>
              </a:rPr>
              <a:t>S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55" dirty="0">
                <a:latin typeface="Trebuchet MS"/>
                <a:cs typeface="Trebuchet MS"/>
              </a:rPr>
              <a:t>W</a:t>
            </a:r>
            <a:r>
              <a:rPr sz="1000" spc="40" dirty="0">
                <a:latin typeface="Trebuchet MS"/>
                <a:cs typeface="Trebuchet MS"/>
              </a:rPr>
              <a:t>A</a:t>
            </a:r>
            <a:r>
              <a:rPr sz="1000" spc="-20" dirty="0">
                <a:latin typeface="Trebuchet MS"/>
                <a:cs typeface="Trebuchet MS"/>
              </a:rPr>
              <a:t>F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66661" y="4001515"/>
            <a:ext cx="10185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6700">
              <a:lnSpc>
                <a:spcPct val="100000"/>
              </a:lnSpc>
              <a:spcBef>
                <a:spcPts val="95"/>
              </a:spcBef>
            </a:pPr>
            <a:r>
              <a:rPr sz="1000" spc="15" dirty="0">
                <a:latin typeface="Trebuchet MS"/>
                <a:cs typeface="Trebuchet MS"/>
              </a:rPr>
              <a:t>Amazon </a:t>
            </a:r>
            <a:r>
              <a:rPr sz="1000" spc="20" dirty="0">
                <a:latin typeface="Trebuchet MS"/>
                <a:cs typeface="Trebuchet MS"/>
              </a:rPr>
              <a:t> </a:t>
            </a:r>
            <a:r>
              <a:rPr sz="1000" spc="65" dirty="0">
                <a:latin typeface="Trebuchet MS"/>
                <a:cs typeface="Trebuchet MS"/>
              </a:rPr>
              <a:t>D</a:t>
            </a:r>
            <a:r>
              <a:rPr sz="1000" spc="-60" dirty="0">
                <a:latin typeface="Trebuchet MS"/>
                <a:cs typeface="Trebuchet MS"/>
              </a:rPr>
              <a:t>i</a:t>
            </a:r>
            <a:r>
              <a:rPr sz="1000" spc="-35" dirty="0">
                <a:latin typeface="Trebuchet MS"/>
                <a:cs typeface="Trebuchet MS"/>
              </a:rPr>
              <a:t>r</a:t>
            </a:r>
            <a:r>
              <a:rPr sz="1000" spc="-20" dirty="0">
                <a:latin typeface="Trebuchet MS"/>
                <a:cs typeface="Trebuchet MS"/>
              </a:rPr>
              <a:t>e</a:t>
            </a:r>
            <a:r>
              <a:rPr sz="1000" spc="-45" dirty="0">
                <a:latin typeface="Trebuchet MS"/>
                <a:cs typeface="Trebuchet MS"/>
              </a:rPr>
              <a:t>c</a:t>
            </a:r>
            <a:r>
              <a:rPr sz="1000" spc="-35" dirty="0">
                <a:latin typeface="Trebuchet MS"/>
                <a:cs typeface="Trebuchet MS"/>
              </a:rPr>
              <a:t>t</a:t>
            </a:r>
            <a:r>
              <a:rPr sz="1000" spc="30" dirty="0">
                <a:latin typeface="Trebuchet MS"/>
                <a:cs typeface="Trebuchet MS"/>
              </a:rPr>
              <a:t>o</a:t>
            </a:r>
            <a:r>
              <a:rPr sz="1000" spc="-50" dirty="0">
                <a:latin typeface="Trebuchet MS"/>
                <a:cs typeface="Trebuchet MS"/>
              </a:rPr>
              <a:t>r</a:t>
            </a:r>
            <a:r>
              <a:rPr sz="1000" spc="-10" dirty="0">
                <a:latin typeface="Trebuchet MS"/>
                <a:cs typeface="Trebuchet MS"/>
              </a:rPr>
              <a:t>y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75" dirty="0">
                <a:latin typeface="Trebuchet MS"/>
                <a:cs typeface="Trebuchet MS"/>
              </a:rPr>
              <a:t>S</a:t>
            </a:r>
            <a:r>
              <a:rPr sz="1000" spc="-20" dirty="0">
                <a:latin typeface="Trebuchet MS"/>
                <a:cs typeface="Trebuchet MS"/>
              </a:rPr>
              <a:t>e</a:t>
            </a:r>
            <a:r>
              <a:rPr sz="1000" spc="-35" dirty="0">
                <a:latin typeface="Trebuchet MS"/>
                <a:cs typeface="Trebuchet MS"/>
              </a:rPr>
              <a:t>r</a:t>
            </a:r>
            <a:r>
              <a:rPr sz="1000" spc="-5" dirty="0">
                <a:latin typeface="Trebuchet MS"/>
                <a:cs typeface="Trebuchet MS"/>
              </a:rPr>
              <a:t>v</a:t>
            </a:r>
            <a:r>
              <a:rPr sz="1000" spc="-60" dirty="0">
                <a:latin typeface="Trebuchet MS"/>
                <a:cs typeface="Trebuchet MS"/>
              </a:rPr>
              <a:t>i</a:t>
            </a:r>
            <a:r>
              <a:rPr sz="1000" spc="-45" dirty="0">
                <a:latin typeface="Trebuchet MS"/>
                <a:cs typeface="Trebuchet MS"/>
              </a:rPr>
              <a:t>c</a:t>
            </a:r>
            <a:r>
              <a:rPr sz="1000" spc="-20" dirty="0">
                <a:latin typeface="Trebuchet MS"/>
                <a:cs typeface="Trebuchet MS"/>
              </a:rPr>
              <a:t>e</a:t>
            </a:r>
            <a:r>
              <a:rPr sz="1000" spc="10" dirty="0"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06752" y="4320539"/>
            <a:ext cx="806450" cy="841375"/>
            <a:chOff x="1206752" y="4320539"/>
            <a:chExt cx="806450" cy="841375"/>
          </a:xfrm>
        </p:grpSpPr>
        <p:sp>
          <p:nvSpPr>
            <p:cNvPr id="22" name="object 22"/>
            <p:cNvSpPr/>
            <p:nvPr/>
          </p:nvSpPr>
          <p:spPr>
            <a:xfrm>
              <a:off x="1206752" y="4320539"/>
              <a:ext cx="259715" cy="626745"/>
            </a:xfrm>
            <a:custGeom>
              <a:avLst/>
              <a:gdLst/>
              <a:ahLst/>
              <a:cxnLst/>
              <a:rect l="l" t="t" r="r" b="b"/>
              <a:pathLst>
                <a:path w="259715" h="626745">
                  <a:moveTo>
                    <a:pt x="185675" y="550545"/>
                  </a:moveTo>
                  <a:lnTo>
                    <a:pt x="183620" y="582880"/>
                  </a:lnTo>
                  <a:lnTo>
                    <a:pt x="195962" y="582930"/>
                  </a:lnTo>
                  <a:lnTo>
                    <a:pt x="195835" y="595630"/>
                  </a:lnTo>
                  <a:lnTo>
                    <a:pt x="182810" y="595630"/>
                  </a:lnTo>
                  <a:lnTo>
                    <a:pt x="180849" y="626491"/>
                  </a:lnTo>
                  <a:lnTo>
                    <a:pt x="253922" y="595630"/>
                  </a:lnTo>
                  <a:lnTo>
                    <a:pt x="195835" y="595630"/>
                  </a:lnTo>
                  <a:lnTo>
                    <a:pt x="254042" y="595579"/>
                  </a:lnTo>
                  <a:lnTo>
                    <a:pt x="259335" y="593344"/>
                  </a:lnTo>
                  <a:lnTo>
                    <a:pt x="185675" y="550545"/>
                  </a:lnTo>
                  <a:close/>
                </a:path>
                <a:path w="259715" h="626745">
                  <a:moveTo>
                    <a:pt x="183620" y="582880"/>
                  </a:moveTo>
                  <a:lnTo>
                    <a:pt x="182813" y="595579"/>
                  </a:lnTo>
                  <a:lnTo>
                    <a:pt x="195835" y="595630"/>
                  </a:lnTo>
                  <a:lnTo>
                    <a:pt x="195962" y="582930"/>
                  </a:lnTo>
                  <a:lnTo>
                    <a:pt x="183620" y="582880"/>
                  </a:lnTo>
                  <a:close/>
                </a:path>
                <a:path w="259715" h="626745">
                  <a:moveTo>
                    <a:pt x="12700" y="0"/>
                  </a:moveTo>
                  <a:lnTo>
                    <a:pt x="0" y="0"/>
                  </a:lnTo>
                  <a:lnTo>
                    <a:pt x="0" y="594868"/>
                  </a:lnTo>
                  <a:lnTo>
                    <a:pt x="182813" y="595579"/>
                  </a:lnTo>
                  <a:lnTo>
                    <a:pt x="183262" y="588518"/>
                  </a:lnTo>
                  <a:lnTo>
                    <a:pt x="12700" y="588518"/>
                  </a:lnTo>
                  <a:lnTo>
                    <a:pt x="6375" y="582168"/>
                  </a:lnTo>
                  <a:lnTo>
                    <a:pt x="12700" y="582168"/>
                  </a:lnTo>
                  <a:lnTo>
                    <a:pt x="12700" y="0"/>
                  </a:lnTo>
                  <a:close/>
                </a:path>
                <a:path w="259715" h="626745">
                  <a:moveTo>
                    <a:pt x="6375" y="582168"/>
                  </a:moveTo>
                  <a:lnTo>
                    <a:pt x="12700" y="588518"/>
                  </a:lnTo>
                  <a:lnTo>
                    <a:pt x="12700" y="582193"/>
                  </a:lnTo>
                  <a:lnTo>
                    <a:pt x="6375" y="582168"/>
                  </a:lnTo>
                  <a:close/>
                </a:path>
                <a:path w="259715" h="626745">
                  <a:moveTo>
                    <a:pt x="12700" y="582193"/>
                  </a:moveTo>
                  <a:lnTo>
                    <a:pt x="12700" y="588518"/>
                  </a:lnTo>
                  <a:lnTo>
                    <a:pt x="183262" y="588518"/>
                  </a:lnTo>
                  <a:lnTo>
                    <a:pt x="183620" y="582880"/>
                  </a:lnTo>
                  <a:lnTo>
                    <a:pt x="12700" y="582193"/>
                  </a:lnTo>
                  <a:close/>
                </a:path>
                <a:path w="259715" h="626745">
                  <a:moveTo>
                    <a:pt x="12700" y="582168"/>
                  </a:moveTo>
                  <a:lnTo>
                    <a:pt x="6375" y="582168"/>
                  </a:lnTo>
                  <a:lnTo>
                    <a:pt x="12700" y="582193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1898" y="4700482"/>
              <a:ext cx="461305" cy="46130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48561" y="5178044"/>
            <a:ext cx="65786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125" dirty="0">
                <a:latin typeface="Trebuchet MS"/>
                <a:cs typeface="Trebuchet MS"/>
              </a:rPr>
              <a:t>M</a:t>
            </a:r>
            <a:r>
              <a:rPr sz="1050" spc="-5" dirty="0">
                <a:latin typeface="Trebuchet MS"/>
                <a:cs typeface="Trebuchet MS"/>
              </a:rPr>
              <a:t>F</a:t>
            </a:r>
            <a:r>
              <a:rPr sz="1050" spc="35" dirty="0">
                <a:latin typeface="Trebuchet MS"/>
                <a:cs typeface="Trebuchet MS"/>
              </a:rPr>
              <a:t>A</a:t>
            </a:r>
            <a:r>
              <a:rPr sz="1050" spc="-25" dirty="0">
                <a:latin typeface="Times New Roman"/>
                <a:cs typeface="Times New Roman"/>
              </a:rPr>
              <a:t> </a:t>
            </a:r>
            <a:r>
              <a:rPr sz="1050" spc="-25" dirty="0">
                <a:latin typeface="Trebuchet MS"/>
                <a:cs typeface="Trebuchet MS"/>
              </a:rPr>
              <a:t>t</a:t>
            </a:r>
            <a:r>
              <a:rPr sz="1050" spc="45" dirty="0">
                <a:latin typeface="Trebuchet MS"/>
                <a:cs typeface="Trebuchet MS"/>
              </a:rPr>
              <a:t>o</a:t>
            </a:r>
            <a:r>
              <a:rPr sz="1050" spc="-30" dirty="0">
                <a:latin typeface="Trebuchet MS"/>
                <a:cs typeface="Trebuchet MS"/>
              </a:rPr>
              <a:t>k</a:t>
            </a:r>
            <a:r>
              <a:rPr sz="1050" spc="-40" dirty="0">
                <a:latin typeface="Trebuchet MS"/>
                <a:cs typeface="Trebuchet MS"/>
              </a:rPr>
              <a:t>e</a:t>
            </a:r>
            <a:r>
              <a:rPr sz="1050" spc="25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710930" y="3136138"/>
            <a:ext cx="2974340" cy="2562860"/>
            <a:chOff x="8710930" y="3136138"/>
            <a:chExt cx="2974340" cy="2562860"/>
          </a:xfrm>
        </p:grpSpPr>
        <p:sp>
          <p:nvSpPr>
            <p:cNvPr id="26" name="object 26"/>
            <p:cNvSpPr/>
            <p:nvPr/>
          </p:nvSpPr>
          <p:spPr>
            <a:xfrm>
              <a:off x="8717280" y="3142488"/>
              <a:ext cx="2961640" cy="2550160"/>
            </a:xfrm>
            <a:custGeom>
              <a:avLst/>
              <a:gdLst/>
              <a:ahLst/>
              <a:cxnLst/>
              <a:rect l="l" t="t" r="r" b="b"/>
              <a:pathLst>
                <a:path w="2961640" h="2550160">
                  <a:moveTo>
                    <a:pt x="2536190" y="0"/>
                  </a:moveTo>
                  <a:lnTo>
                    <a:pt x="424942" y="0"/>
                  </a:lnTo>
                  <a:lnTo>
                    <a:pt x="378638" y="2493"/>
                  </a:lnTo>
                  <a:lnTo>
                    <a:pt x="333779" y="9800"/>
                  </a:lnTo>
                  <a:lnTo>
                    <a:pt x="290624" y="21663"/>
                  </a:lnTo>
                  <a:lnTo>
                    <a:pt x="249432" y="37821"/>
                  </a:lnTo>
                  <a:lnTo>
                    <a:pt x="210462" y="58015"/>
                  </a:lnTo>
                  <a:lnTo>
                    <a:pt x="173973" y="81987"/>
                  </a:lnTo>
                  <a:lnTo>
                    <a:pt x="140225" y="109476"/>
                  </a:lnTo>
                  <a:lnTo>
                    <a:pt x="109476" y="140225"/>
                  </a:lnTo>
                  <a:lnTo>
                    <a:pt x="81987" y="173973"/>
                  </a:lnTo>
                  <a:lnTo>
                    <a:pt x="58015" y="210462"/>
                  </a:lnTo>
                  <a:lnTo>
                    <a:pt x="37821" y="249432"/>
                  </a:lnTo>
                  <a:lnTo>
                    <a:pt x="21663" y="290624"/>
                  </a:lnTo>
                  <a:lnTo>
                    <a:pt x="9800" y="333779"/>
                  </a:lnTo>
                  <a:lnTo>
                    <a:pt x="2493" y="378638"/>
                  </a:lnTo>
                  <a:lnTo>
                    <a:pt x="0" y="424942"/>
                  </a:lnTo>
                  <a:lnTo>
                    <a:pt x="0" y="2124710"/>
                  </a:lnTo>
                  <a:lnTo>
                    <a:pt x="2493" y="2171013"/>
                  </a:lnTo>
                  <a:lnTo>
                    <a:pt x="9800" y="2215872"/>
                  </a:lnTo>
                  <a:lnTo>
                    <a:pt x="21663" y="2259027"/>
                  </a:lnTo>
                  <a:lnTo>
                    <a:pt x="37821" y="2300219"/>
                  </a:lnTo>
                  <a:lnTo>
                    <a:pt x="58015" y="2339189"/>
                  </a:lnTo>
                  <a:lnTo>
                    <a:pt x="81987" y="2375678"/>
                  </a:lnTo>
                  <a:lnTo>
                    <a:pt x="109476" y="2409426"/>
                  </a:lnTo>
                  <a:lnTo>
                    <a:pt x="140225" y="2440175"/>
                  </a:lnTo>
                  <a:lnTo>
                    <a:pt x="173973" y="2467664"/>
                  </a:lnTo>
                  <a:lnTo>
                    <a:pt x="210462" y="2491636"/>
                  </a:lnTo>
                  <a:lnTo>
                    <a:pt x="249432" y="2511830"/>
                  </a:lnTo>
                  <a:lnTo>
                    <a:pt x="290624" y="2527988"/>
                  </a:lnTo>
                  <a:lnTo>
                    <a:pt x="333779" y="2539851"/>
                  </a:lnTo>
                  <a:lnTo>
                    <a:pt x="378638" y="2547158"/>
                  </a:lnTo>
                  <a:lnTo>
                    <a:pt x="424942" y="2549652"/>
                  </a:lnTo>
                  <a:lnTo>
                    <a:pt x="2536190" y="2549652"/>
                  </a:lnTo>
                  <a:lnTo>
                    <a:pt x="2582493" y="2547158"/>
                  </a:lnTo>
                  <a:lnTo>
                    <a:pt x="2627352" y="2539851"/>
                  </a:lnTo>
                  <a:lnTo>
                    <a:pt x="2670507" y="2527988"/>
                  </a:lnTo>
                  <a:lnTo>
                    <a:pt x="2711699" y="2511830"/>
                  </a:lnTo>
                  <a:lnTo>
                    <a:pt x="2750669" y="2491636"/>
                  </a:lnTo>
                  <a:lnTo>
                    <a:pt x="2787158" y="2467664"/>
                  </a:lnTo>
                  <a:lnTo>
                    <a:pt x="2820906" y="2440175"/>
                  </a:lnTo>
                  <a:lnTo>
                    <a:pt x="2851655" y="2409426"/>
                  </a:lnTo>
                  <a:lnTo>
                    <a:pt x="2879144" y="2375678"/>
                  </a:lnTo>
                  <a:lnTo>
                    <a:pt x="2903116" y="2339189"/>
                  </a:lnTo>
                  <a:lnTo>
                    <a:pt x="2923310" y="2300219"/>
                  </a:lnTo>
                  <a:lnTo>
                    <a:pt x="2939468" y="2259027"/>
                  </a:lnTo>
                  <a:lnTo>
                    <a:pt x="2951331" y="2215872"/>
                  </a:lnTo>
                  <a:lnTo>
                    <a:pt x="2958638" y="2171013"/>
                  </a:lnTo>
                  <a:lnTo>
                    <a:pt x="2961132" y="2124710"/>
                  </a:lnTo>
                  <a:lnTo>
                    <a:pt x="2961132" y="424942"/>
                  </a:lnTo>
                  <a:lnTo>
                    <a:pt x="2958638" y="378638"/>
                  </a:lnTo>
                  <a:lnTo>
                    <a:pt x="2951331" y="333779"/>
                  </a:lnTo>
                  <a:lnTo>
                    <a:pt x="2939468" y="290624"/>
                  </a:lnTo>
                  <a:lnTo>
                    <a:pt x="2923310" y="249432"/>
                  </a:lnTo>
                  <a:lnTo>
                    <a:pt x="2903116" y="210462"/>
                  </a:lnTo>
                  <a:lnTo>
                    <a:pt x="2879144" y="173973"/>
                  </a:lnTo>
                  <a:lnTo>
                    <a:pt x="2851655" y="140225"/>
                  </a:lnTo>
                  <a:lnTo>
                    <a:pt x="2820906" y="109476"/>
                  </a:lnTo>
                  <a:lnTo>
                    <a:pt x="2787158" y="81987"/>
                  </a:lnTo>
                  <a:lnTo>
                    <a:pt x="2750669" y="58015"/>
                  </a:lnTo>
                  <a:lnTo>
                    <a:pt x="2711699" y="37821"/>
                  </a:lnTo>
                  <a:lnTo>
                    <a:pt x="2670507" y="21663"/>
                  </a:lnTo>
                  <a:lnTo>
                    <a:pt x="2627352" y="9800"/>
                  </a:lnTo>
                  <a:lnTo>
                    <a:pt x="2582493" y="2493"/>
                  </a:lnTo>
                  <a:lnTo>
                    <a:pt x="253619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717280" y="3142488"/>
              <a:ext cx="2961640" cy="2550160"/>
            </a:xfrm>
            <a:custGeom>
              <a:avLst/>
              <a:gdLst/>
              <a:ahLst/>
              <a:cxnLst/>
              <a:rect l="l" t="t" r="r" b="b"/>
              <a:pathLst>
                <a:path w="2961640" h="2550160">
                  <a:moveTo>
                    <a:pt x="0" y="424942"/>
                  </a:moveTo>
                  <a:lnTo>
                    <a:pt x="2493" y="378638"/>
                  </a:lnTo>
                  <a:lnTo>
                    <a:pt x="9800" y="333779"/>
                  </a:lnTo>
                  <a:lnTo>
                    <a:pt x="21663" y="290624"/>
                  </a:lnTo>
                  <a:lnTo>
                    <a:pt x="37821" y="249432"/>
                  </a:lnTo>
                  <a:lnTo>
                    <a:pt x="58015" y="210462"/>
                  </a:lnTo>
                  <a:lnTo>
                    <a:pt x="81987" y="173973"/>
                  </a:lnTo>
                  <a:lnTo>
                    <a:pt x="109476" y="140225"/>
                  </a:lnTo>
                  <a:lnTo>
                    <a:pt x="140225" y="109476"/>
                  </a:lnTo>
                  <a:lnTo>
                    <a:pt x="173973" y="81987"/>
                  </a:lnTo>
                  <a:lnTo>
                    <a:pt x="210462" y="58015"/>
                  </a:lnTo>
                  <a:lnTo>
                    <a:pt x="249432" y="37821"/>
                  </a:lnTo>
                  <a:lnTo>
                    <a:pt x="290624" y="21663"/>
                  </a:lnTo>
                  <a:lnTo>
                    <a:pt x="333779" y="9800"/>
                  </a:lnTo>
                  <a:lnTo>
                    <a:pt x="378638" y="2493"/>
                  </a:lnTo>
                  <a:lnTo>
                    <a:pt x="424942" y="0"/>
                  </a:lnTo>
                  <a:lnTo>
                    <a:pt x="2536190" y="0"/>
                  </a:lnTo>
                  <a:lnTo>
                    <a:pt x="2582493" y="2493"/>
                  </a:lnTo>
                  <a:lnTo>
                    <a:pt x="2627352" y="9800"/>
                  </a:lnTo>
                  <a:lnTo>
                    <a:pt x="2670507" y="21663"/>
                  </a:lnTo>
                  <a:lnTo>
                    <a:pt x="2711699" y="37821"/>
                  </a:lnTo>
                  <a:lnTo>
                    <a:pt x="2750669" y="58015"/>
                  </a:lnTo>
                  <a:lnTo>
                    <a:pt x="2787158" y="81987"/>
                  </a:lnTo>
                  <a:lnTo>
                    <a:pt x="2820906" y="109476"/>
                  </a:lnTo>
                  <a:lnTo>
                    <a:pt x="2851655" y="140225"/>
                  </a:lnTo>
                  <a:lnTo>
                    <a:pt x="2879144" y="173973"/>
                  </a:lnTo>
                  <a:lnTo>
                    <a:pt x="2903116" y="210462"/>
                  </a:lnTo>
                  <a:lnTo>
                    <a:pt x="2923310" y="249432"/>
                  </a:lnTo>
                  <a:lnTo>
                    <a:pt x="2939468" y="290624"/>
                  </a:lnTo>
                  <a:lnTo>
                    <a:pt x="2951331" y="333779"/>
                  </a:lnTo>
                  <a:lnTo>
                    <a:pt x="2958638" y="378638"/>
                  </a:lnTo>
                  <a:lnTo>
                    <a:pt x="2961132" y="424942"/>
                  </a:lnTo>
                  <a:lnTo>
                    <a:pt x="2961132" y="2124710"/>
                  </a:lnTo>
                  <a:lnTo>
                    <a:pt x="2958638" y="2171013"/>
                  </a:lnTo>
                  <a:lnTo>
                    <a:pt x="2951331" y="2215872"/>
                  </a:lnTo>
                  <a:lnTo>
                    <a:pt x="2939468" y="2259027"/>
                  </a:lnTo>
                  <a:lnTo>
                    <a:pt x="2923310" y="2300219"/>
                  </a:lnTo>
                  <a:lnTo>
                    <a:pt x="2903116" y="2339189"/>
                  </a:lnTo>
                  <a:lnTo>
                    <a:pt x="2879144" y="2375678"/>
                  </a:lnTo>
                  <a:lnTo>
                    <a:pt x="2851655" y="2409426"/>
                  </a:lnTo>
                  <a:lnTo>
                    <a:pt x="2820906" y="2440175"/>
                  </a:lnTo>
                  <a:lnTo>
                    <a:pt x="2787158" y="2467664"/>
                  </a:lnTo>
                  <a:lnTo>
                    <a:pt x="2750669" y="2491636"/>
                  </a:lnTo>
                  <a:lnTo>
                    <a:pt x="2711699" y="2511830"/>
                  </a:lnTo>
                  <a:lnTo>
                    <a:pt x="2670507" y="2527988"/>
                  </a:lnTo>
                  <a:lnTo>
                    <a:pt x="2627352" y="2539851"/>
                  </a:lnTo>
                  <a:lnTo>
                    <a:pt x="2582493" y="2547158"/>
                  </a:lnTo>
                  <a:lnTo>
                    <a:pt x="2536190" y="2549652"/>
                  </a:lnTo>
                  <a:lnTo>
                    <a:pt x="424942" y="2549652"/>
                  </a:lnTo>
                  <a:lnTo>
                    <a:pt x="378638" y="2547158"/>
                  </a:lnTo>
                  <a:lnTo>
                    <a:pt x="333779" y="2539851"/>
                  </a:lnTo>
                  <a:lnTo>
                    <a:pt x="290624" y="2527988"/>
                  </a:lnTo>
                  <a:lnTo>
                    <a:pt x="249432" y="2511830"/>
                  </a:lnTo>
                  <a:lnTo>
                    <a:pt x="210462" y="2491636"/>
                  </a:lnTo>
                  <a:lnTo>
                    <a:pt x="173973" y="2467664"/>
                  </a:lnTo>
                  <a:lnTo>
                    <a:pt x="140225" y="2440175"/>
                  </a:lnTo>
                  <a:lnTo>
                    <a:pt x="109476" y="2409426"/>
                  </a:lnTo>
                  <a:lnTo>
                    <a:pt x="81987" y="2375678"/>
                  </a:lnTo>
                  <a:lnTo>
                    <a:pt x="58015" y="2339189"/>
                  </a:lnTo>
                  <a:lnTo>
                    <a:pt x="37821" y="2300219"/>
                  </a:lnTo>
                  <a:lnTo>
                    <a:pt x="21663" y="2259027"/>
                  </a:lnTo>
                  <a:lnTo>
                    <a:pt x="9800" y="2215872"/>
                  </a:lnTo>
                  <a:lnTo>
                    <a:pt x="2493" y="2171013"/>
                  </a:lnTo>
                  <a:lnTo>
                    <a:pt x="0" y="2124710"/>
                  </a:lnTo>
                  <a:lnTo>
                    <a:pt x="0" y="424942"/>
                  </a:lnTo>
                  <a:close/>
                </a:path>
              </a:pathLst>
            </a:custGeom>
            <a:ln w="1219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1052" y="3281172"/>
              <a:ext cx="537972" cy="64465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918954" y="3965828"/>
            <a:ext cx="5924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spc="55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spc="-20" dirty="0">
                <a:latin typeface="Trebuchet MS"/>
                <a:cs typeface="Trebuchet MS"/>
              </a:rPr>
              <a:t>CloudTrail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73311" y="3281171"/>
            <a:ext cx="524255" cy="59588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8880475" y="3911600"/>
            <a:ext cx="7092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1125">
              <a:lnSpc>
                <a:spcPct val="100000"/>
              </a:lnSpc>
              <a:spcBef>
                <a:spcPts val="95"/>
              </a:spcBef>
            </a:pPr>
            <a:r>
              <a:rPr sz="1000" spc="15" dirty="0">
                <a:latin typeface="Trebuchet MS"/>
                <a:cs typeface="Trebuchet MS"/>
              </a:rPr>
              <a:t>Amazon </a:t>
            </a:r>
            <a:r>
              <a:rPr sz="1000" spc="20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C</a:t>
            </a:r>
            <a:r>
              <a:rPr sz="1000" spc="-40" dirty="0">
                <a:latin typeface="Trebuchet MS"/>
                <a:cs typeface="Trebuchet MS"/>
              </a:rPr>
              <a:t>l</a:t>
            </a:r>
            <a:r>
              <a:rPr sz="1000" spc="30" dirty="0">
                <a:latin typeface="Trebuchet MS"/>
                <a:cs typeface="Trebuchet MS"/>
              </a:rPr>
              <a:t>o</a:t>
            </a:r>
            <a:r>
              <a:rPr sz="1000" spc="15" dirty="0">
                <a:latin typeface="Trebuchet MS"/>
                <a:cs typeface="Trebuchet MS"/>
              </a:rPr>
              <a:t>u</a:t>
            </a:r>
            <a:r>
              <a:rPr sz="1000" spc="5" dirty="0">
                <a:latin typeface="Trebuchet MS"/>
                <a:cs typeface="Trebuchet MS"/>
              </a:rPr>
              <a:t>d</a:t>
            </a:r>
            <a:r>
              <a:rPr sz="1000" spc="55" dirty="0">
                <a:latin typeface="Trebuchet MS"/>
                <a:cs typeface="Trebuchet MS"/>
              </a:rPr>
              <a:t>W</a:t>
            </a:r>
            <a:r>
              <a:rPr sz="1000" spc="-15" dirty="0">
                <a:latin typeface="Trebuchet MS"/>
                <a:cs typeface="Trebuchet MS"/>
              </a:rPr>
              <a:t>a</a:t>
            </a:r>
            <a:r>
              <a:rPr sz="1000" spc="-40" dirty="0">
                <a:latin typeface="Trebuchet MS"/>
                <a:cs typeface="Trebuchet MS"/>
              </a:rPr>
              <a:t>t</a:t>
            </a:r>
            <a:r>
              <a:rPr sz="1000" spc="-45" dirty="0">
                <a:latin typeface="Trebuchet MS"/>
                <a:cs typeface="Trebuchet MS"/>
              </a:rPr>
              <a:t>c</a:t>
            </a:r>
            <a:r>
              <a:rPr sz="1000" spc="15" dirty="0">
                <a:latin typeface="Trebuchet MS"/>
                <a:cs typeface="Trebuchet MS"/>
              </a:rPr>
              <a:t>h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20983" y="3273552"/>
            <a:ext cx="542544" cy="652271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0994517" y="3959097"/>
            <a:ext cx="3956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</a:pPr>
            <a:r>
              <a:rPr sz="1000" spc="55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latin typeface="Trebuchet MS"/>
                <a:cs typeface="Trebuchet MS"/>
              </a:rPr>
              <a:t>Config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23376" y="2743250"/>
            <a:ext cx="2941066" cy="50883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77883" y="4465320"/>
            <a:ext cx="515111" cy="63550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804529" y="5115559"/>
            <a:ext cx="9309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1000" spc="55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latin typeface="Trebuchet MS"/>
                <a:cs typeface="Trebuchet MS"/>
              </a:rPr>
              <a:t>CloudFormation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6838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165" dirty="0">
                <a:solidFill>
                  <a:schemeClr val="tx1"/>
                </a:solidFill>
              </a:rPr>
              <a:t>IAM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365" dirty="0">
                <a:solidFill>
                  <a:schemeClr val="tx1"/>
                </a:solidFill>
              </a:rPr>
              <a:t>–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Identity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75" dirty="0">
                <a:solidFill>
                  <a:schemeClr val="tx1"/>
                </a:solidFill>
              </a:rPr>
              <a:t>&amp;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Access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80" dirty="0">
                <a:solidFill>
                  <a:schemeClr val="tx1"/>
                </a:solidFill>
              </a:rPr>
              <a:t>Management</a:t>
            </a:r>
            <a:endParaRPr sz="2800">
              <a:solidFill>
                <a:schemeClr val="tx1"/>
              </a:solidFill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872" y="1687067"/>
            <a:ext cx="784860" cy="14874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77086" y="1508252"/>
            <a:ext cx="8170545" cy="19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30" dirty="0">
                <a:latin typeface="Trebuchet MS"/>
                <a:cs typeface="Trebuchet MS"/>
              </a:rPr>
              <a:t>Prime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security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service!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64646"/>
              </a:buClr>
              <a:buFont typeface="Wingdings"/>
              <a:buChar char=""/>
            </a:pPr>
            <a:endParaRPr sz="1850" dirty="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15" dirty="0">
                <a:latin typeface="Trebuchet MS"/>
                <a:cs typeface="Trebuchet MS"/>
              </a:rPr>
              <a:t>Defines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administrative </a:t>
            </a:r>
            <a:r>
              <a:rPr sz="1800" spc="-60" dirty="0">
                <a:latin typeface="Trebuchet MS"/>
                <a:cs typeface="Trebuchet MS"/>
              </a:rPr>
              <a:t>profiles.</a:t>
            </a:r>
            <a:endParaRPr sz="1800" dirty="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60" dirty="0">
                <a:latin typeface="Trebuchet MS"/>
                <a:cs typeface="Trebuchet MS"/>
              </a:rPr>
              <a:t>Who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can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do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what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on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95" dirty="0">
                <a:latin typeface="Trebuchet MS"/>
                <a:cs typeface="Trebuchet MS"/>
              </a:rPr>
              <a:t>AWS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console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or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by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additional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management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tools.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64646"/>
              </a:buClr>
              <a:buFont typeface="Wingdings"/>
              <a:buChar char=""/>
            </a:pPr>
            <a:endParaRPr sz="1850" dirty="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25" dirty="0">
                <a:latin typeface="Trebuchet MS"/>
                <a:cs typeface="Trebuchet MS"/>
              </a:rPr>
              <a:t>You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can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enable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Multi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Factor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Authentication </a:t>
            </a:r>
            <a:r>
              <a:rPr sz="1800" spc="-25" dirty="0">
                <a:latin typeface="Trebuchet MS"/>
                <a:cs typeface="Trebuchet MS"/>
              </a:rPr>
              <a:t>(MFA)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to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login.</a:t>
            </a:r>
            <a:endParaRPr sz="1800" dirty="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15" dirty="0">
                <a:latin typeface="Trebuchet MS"/>
                <a:cs typeface="Trebuchet MS"/>
              </a:rPr>
              <a:t>Provides</a:t>
            </a:r>
            <a:r>
              <a:rPr sz="1800" spc="-45" dirty="0">
                <a:latin typeface="Trebuchet MS"/>
                <a:cs typeface="Trebuchet MS"/>
              </a:rPr>
              <a:t> interaction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permission</a:t>
            </a:r>
            <a:r>
              <a:rPr sz="1800" spc="-25" dirty="0">
                <a:latin typeface="Trebuchet MS"/>
                <a:cs typeface="Trebuchet MS"/>
              </a:rPr>
              <a:t> between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services.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60876" y="3916679"/>
            <a:ext cx="2475230" cy="2252980"/>
            <a:chOff x="3960876" y="3916679"/>
            <a:chExt cx="2475230" cy="2252980"/>
          </a:xfrm>
        </p:grpSpPr>
        <p:sp>
          <p:nvSpPr>
            <p:cNvPr id="11" name="object 11"/>
            <p:cNvSpPr/>
            <p:nvPr/>
          </p:nvSpPr>
          <p:spPr>
            <a:xfrm>
              <a:off x="3966972" y="3922775"/>
              <a:ext cx="2463165" cy="2240280"/>
            </a:xfrm>
            <a:custGeom>
              <a:avLst/>
              <a:gdLst/>
              <a:ahLst/>
              <a:cxnLst/>
              <a:rect l="l" t="t" r="r" b="b"/>
              <a:pathLst>
                <a:path w="2463165" h="2240279">
                  <a:moveTo>
                    <a:pt x="2089404" y="0"/>
                  </a:moveTo>
                  <a:lnTo>
                    <a:pt x="373380" y="0"/>
                  </a:lnTo>
                  <a:lnTo>
                    <a:pt x="326536" y="2908"/>
                  </a:lnTo>
                  <a:lnTo>
                    <a:pt x="281432" y="11401"/>
                  </a:lnTo>
                  <a:lnTo>
                    <a:pt x="238415" y="25128"/>
                  </a:lnTo>
                  <a:lnTo>
                    <a:pt x="197836" y="43740"/>
                  </a:lnTo>
                  <a:lnTo>
                    <a:pt x="160044" y="66887"/>
                  </a:lnTo>
                  <a:lnTo>
                    <a:pt x="125389" y="94220"/>
                  </a:lnTo>
                  <a:lnTo>
                    <a:pt x="94220" y="125389"/>
                  </a:lnTo>
                  <a:lnTo>
                    <a:pt x="66887" y="160044"/>
                  </a:lnTo>
                  <a:lnTo>
                    <a:pt x="43740" y="197836"/>
                  </a:lnTo>
                  <a:lnTo>
                    <a:pt x="25128" y="238415"/>
                  </a:lnTo>
                  <a:lnTo>
                    <a:pt x="11401" y="281432"/>
                  </a:lnTo>
                  <a:lnTo>
                    <a:pt x="2908" y="326536"/>
                  </a:lnTo>
                  <a:lnTo>
                    <a:pt x="0" y="373380"/>
                  </a:lnTo>
                  <a:lnTo>
                    <a:pt x="0" y="1866886"/>
                  </a:lnTo>
                  <a:lnTo>
                    <a:pt x="2908" y="1913725"/>
                  </a:lnTo>
                  <a:lnTo>
                    <a:pt x="11401" y="1958827"/>
                  </a:lnTo>
                  <a:lnTo>
                    <a:pt x="25128" y="2001843"/>
                  </a:lnTo>
                  <a:lnTo>
                    <a:pt x="43740" y="2042423"/>
                  </a:lnTo>
                  <a:lnTo>
                    <a:pt x="66887" y="2080217"/>
                  </a:lnTo>
                  <a:lnTo>
                    <a:pt x="94220" y="2114875"/>
                  </a:lnTo>
                  <a:lnTo>
                    <a:pt x="125389" y="2146046"/>
                  </a:lnTo>
                  <a:lnTo>
                    <a:pt x="160044" y="2173382"/>
                  </a:lnTo>
                  <a:lnTo>
                    <a:pt x="197836" y="2196533"/>
                  </a:lnTo>
                  <a:lnTo>
                    <a:pt x="238415" y="2215148"/>
                  </a:lnTo>
                  <a:lnTo>
                    <a:pt x="281432" y="2228877"/>
                  </a:lnTo>
                  <a:lnTo>
                    <a:pt x="326536" y="2237372"/>
                  </a:lnTo>
                  <a:lnTo>
                    <a:pt x="373380" y="2240281"/>
                  </a:lnTo>
                  <a:lnTo>
                    <a:pt x="2089404" y="2240281"/>
                  </a:lnTo>
                  <a:lnTo>
                    <a:pt x="2136247" y="2237372"/>
                  </a:lnTo>
                  <a:lnTo>
                    <a:pt x="2181351" y="2228877"/>
                  </a:lnTo>
                  <a:lnTo>
                    <a:pt x="2224368" y="2215148"/>
                  </a:lnTo>
                  <a:lnTo>
                    <a:pt x="2264947" y="2196533"/>
                  </a:lnTo>
                  <a:lnTo>
                    <a:pt x="2302739" y="2173382"/>
                  </a:lnTo>
                  <a:lnTo>
                    <a:pt x="2337394" y="2146046"/>
                  </a:lnTo>
                  <a:lnTo>
                    <a:pt x="2368563" y="2114875"/>
                  </a:lnTo>
                  <a:lnTo>
                    <a:pt x="2395896" y="2080217"/>
                  </a:lnTo>
                  <a:lnTo>
                    <a:pt x="2419043" y="2042423"/>
                  </a:lnTo>
                  <a:lnTo>
                    <a:pt x="2437655" y="2001843"/>
                  </a:lnTo>
                  <a:lnTo>
                    <a:pt x="2451382" y="1958827"/>
                  </a:lnTo>
                  <a:lnTo>
                    <a:pt x="2459875" y="1913725"/>
                  </a:lnTo>
                  <a:lnTo>
                    <a:pt x="2462784" y="1866886"/>
                  </a:lnTo>
                  <a:lnTo>
                    <a:pt x="2462784" y="373380"/>
                  </a:lnTo>
                  <a:lnTo>
                    <a:pt x="2459875" y="326536"/>
                  </a:lnTo>
                  <a:lnTo>
                    <a:pt x="2451382" y="281432"/>
                  </a:lnTo>
                  <a:lnTo>
                    <a:pt x="2437655" y="238415"/>
                  </a:lnTo>
                  <a:lnTo>
                    <a:pt x="2419043" y="197836"/>
                  </a:lnTo>
                  <a:lnTo>
                    <a:pt x="2395896" y="160044"/>
                  </a:lnTo>
                  <a:lnTo>
                    <a:pt x="2368563" y="125389"/>
                  </a:lnTo>
                  <a:lnTo>
                    <a:pt x="2337394" y="94220"/>
                  </a:lnTo>
                  <a:lnTo>
                    <a:pt x="2302739" y="66887"/>
                  </a:lnTo>
                  <a:lnTo>
                    <a:pt x="2264947" y="43740"/>
                  </a:lnTo>
                  <a:lnTo>
                    <a:pt x="2224368" y="25128"/>
                  </a:lnTo>
                  <a:lnTo>
                    <a:pt x="2181351" y="11401"/>
                  </a:lnTo>
                  <a:lnTo>
                    <a:pt x="2136247" y="2908"/>
                  </a:lnTo>
                  <a:lnTo>
                    <a:pt x="20894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6972" y="3922775"/>
              <a:ext cx="2463165" cy="2240280"/>
            </a:xfrm>
            <a:custGeom>
              <a:avLst/>
              <a:gdLst/>
              <a:ahLst/>
              <a:cxnLst/>
              <a:rect l="l" t="t" r="r" b="b"/>
              <a:pathLst>
                <a:path w="2463165" h="2240279">
                  <a:moveTo>
                    <a:pt x="0" y="373380"/>
                  </a:moveTo>
                  <a:lnTo>
                    <a:pt x="2908" y="326536"/>
                  </a:lnTo>
                  <a:lnTo>
                    <a:pt x="11401" y="281432"/>
                  </a:lnTo>
                  <a:lnTo>
                    <a:pt x="25128" y="238415"/>
                  </a:lnTo>
                  <a:lnTo>
                    <a:pt x="43740" y="197836"/>
                  </a:lnTo>
                  <a:lnTo>
                    <a:pt x="66887" y="160044"/>
                  </a:lnTo>
                  <a:lnTo>
                    <a:pt x="94220" y="125389"/>
                  </a:lnTo>
                  <a:lnTo>
                    <a:pt x="125389" y="94220"/>
                  </a:lnTo>
                  <a:lnTo>
                    <a:pt x="160044" y="66887"/>
                  </a:lnTo>
                  <a:lnTo>
                    <a:pt x="197836" y="43740"/>
                  </a:lnTo>
                  <a:lnTo>
                    <a:pt x="238415" y="25128"/>
                  </a:lnTo>
                  <a:lnTo>
                    <a:pt x="281432" y="11401"/>
                  </a:lnTo>
                  <a:lnTo>
                    <a:pt x="326536" y="2908"/>
                  </a:lnTo>
                  <a:lnTo>
                    <a:pt x="373380" y="0"/>
                  </a:lnTo>
                  <a:lnTo>
                    <a:pt x="2089404" y="0"/>
                  </a:lnTo>
                  <a:lnTo>
                    <a:pt x="2136247" y="2908"/>
                  </a:lnTo>
                  <a:lnTo>
                    <a:pt x="2181351" y="11401"/>
                  </a:lnTo>
                  <a:lnTo>
                    <a:pt x="2224368" y="25128"/>
                  </a:lnTo>
                  <a:lnTo>
                    <a:pt x="2264947" y="43740"/>
                  </a:lnTo>
                  <a:lnTo>
                    <a:pt x="2302739" y="66887"/>
                  </a:lnTo>
                  <a:lnTo>
                    <a:pt x="2337394" y="94220"/>
                  </a:lnTo>
                  <a:lnTo>
                    <a:pt x="2368563" y="125389"/>
                  </a:lnTo>
                  <a:lnTo>
                    <a:pt x="2395896" y="160044"/>
                  </a:lnTo>
                  <a:lnTo>
                    <a:pt x="2419043" y="197836"/>
                  </a:lnTo>
                  <a:lnTo>
                    <a:pt x="2437655" y="238415"/>
                  </a:lnTo>
                  <a:lnTo>
                    <a:pt x="2451382" y="281432"/>
                  </a:lnTo>
                  <a:lnTo>
                    <a:pt x="2459875" y="326536"/>
                  </a:lnTo>
                  <a:lnTo>
                    <a:pt x="2462784" y="373380"/>
                  </a:lnTo>
                  <a:lnTo>
                    <a:pt x="2462784" y="1866886"/>
                  </a:lnTo>
                  <a:lnTo>
                    <a:pt x="2459875" y="1913725"/>
                  </a:lnTo>
                  <a:lnTo>
                    <a:pt x="2451382" y="1958827"/>
                  </a:lnTo>
                  <a:lnTo>
                    <a:pt x="2437655" y="2001843"/>
                  </a:lnTo>
                  <a:lnTo>
                    <a:pt x="2419043" y="2042423"/>
                  </a:lnTo>
                  <a:lnTo>
                    <a:pt x="2395896" y="2080217"/>
                  </a:lnTo>
                  <a:lnTo>
                    <a:pt x="2368563" y="2114875"/>
                  </a:lnTo>
                  <a:lnTo>
                    <a:pt x="2337394" y="2146046"/>
                  </a:lnTo>
                  <a:lnTo>
                    <a:pt x="2302739" y="2173382"/>
                  </a:lnTo>
                  <a:lnTo>
                    <a:pt x="2264947" y="2196533"/>
                  </a:lnTo>
                  <a:lnTo>
                    <a:pt x="2224368" y="2215148"/>
                  </a:lnTo>
                  <a:lnTo>
                    <a:pt x="2181351" y="2228877"/>
                  </a:lnTo>
                  <a:lnTo>
                    <a:pt x="2136247" y="2237372"/>
                  </a:lnTo>
                  <a:lnTo>
                    <a:pt x="2089404" y="2240281"/>
                  </a:lnTo>
                  <a:lnTo>
                    <a:pt x="373380" y="2240281"/>
                  </a:lnTo>
                  <a:lnTo>
                    <a:pt x="326536" y="2237372"/>
                  </a:lnTo>
                  <a:lnTo>
                    <a:pt x="281432" y="2228877"/>
                  </a:lnTo>
                  <a:lnTo>
                    <a:pt x="238415" y="2215148"/>
                  </a:lnTo>
                  <a:lnTo>
                    <a:pt x="197836" y="2196533"/>
                  </a:lnTo>
                  <a:lnTo>
                    <a:pt x="160044" y="2173382"/>
                  </a:lnTo>
                  <a:lnTo>
                    <a:pt x="125389" y="2146046"/>
                  </a:lnTo>
                  <a:lnTo>
                    <a:pt x="94220" y="2114875"/>
                  </a:lnTo>
                  <a:lnTo>
                    <a:pt x="66887" y="2080217"/>
                  </a:lnTo>
                  <a:lnTo>
                    <a:pt x="43740" y="2042423"/>
                  </a:lnTo>
                  <a:lnTo>
                    <a:pt x="25128" y="2001843"/>
                  </a:lnTo>
                  <a:lnTo>
                    <a:pt x="11401" y="1958827"/>
                  </a:lnTo>
                  <a:lnTo>
                    <a:pt x="2908" y="1913725"/>
                  </a:lnTo>
                  <a:lnTo>
                    <a:pt x="0" y="1866886"/>
                  </a:lnTo>
                  <a:lnTo>
                    <a:pt x="0" y="373380"/>
                  </a:lnTo>
                  <a:close/>
                </a:path>
              </a:pathLst>
            </a:custGeom>
            <a:ln w="12192">
              <a:solidFill>
                <a:srgbClr val="35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14927" y="3910671"/>
            <a:ext cx="2320925" cy="217297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latin typeface="Trebuchet MS"/>
                <a:cs typeface="Trebuchet MS"/>
              </a:rPr>
              <a:t>SupportUser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100" spc="-15" dirty="0">
                <a:latin typeface="Trebuchet MS"/>
                <a:cs typeface="Trebuchet MS"/>
              </a:rPr>
              <a:t>"A</a:t>
            </a:r>
            <a:r>
              <a:rPr sz="1100" spc="-25" dirty="0">
                <a:latin typeface="Trebuchet MS"/>
                <a:cs typeface="Trebuchet MS"/>
              </a:rPr>
              <a:t>c</a:t>
            </a:r>
            <a:r>
              <a:rPr sz="1100" spc="-45" dirty="0">
                <a:latin typeface="Trebuchet MS"/>
                <a:cs typeface="Trebuchet MS"/>
              </a:rPr>
              <a:t>t</a:t>
            </a:r>
            <a:r>
              <a:rPr sz="1100" spc="-75" dirty="0">
                <a:latin typeface="Trebuchet MS"/>
                <a:cs typeface="Trebuchet MS"/>
              </a:rPr>
              <a:t>i</a:t>
            </a:r>
            <a:r>
              <a:rPr sz="1100" spc="30" dirty="0">
                <a:latin typeface="Trebuchet MS"/>
                <a:cs typeface="Trebuchet MS"/>
              </a:rPr>
              <a:t>o</a:t>
            </a:r>
            <a:r>
              <a:rPr sz="1100" spc="20" dirty="0">
                <a:latin typeface="Trebuchet MS"/>
                <a:cs typeface="Trebuchet MS"/>
              </a:rPr>
              <a:t>n</a:t>
            </a:r>
            <a:r>
              <a:rPr sz="1100" spc="-100" dirty="0">
                <a:latin typeface="Trebuchet MS"/>
                <a:cs typeface="Trebuchet MS"/>
              </a:rPr>
              <a:t>":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40" dirty="0">
                <a:latin typeface="Trebuchet MS"/>
                <a:cs typeface="Trebuchet MS"/>
              </a:rPr>
              <a:t>[</a:t>
            </a:r>
            <a:endParaRPr sz="1100">
              <a:latin typeface="Trebuchet MS"/>
              <a:cs typeface="Trebuchet MS"/>
            </a:endParaRPr>
          </a:p>
          <a:p>
            <a:pPr marL="12700" marR="753745">
              <a:lnSpc>
                <a:spcPct val="100000"/>
              </a:lnSpc>
            </a:pPr>
            <a:r>
              <a:rPr sz="1100" spc="-30" dirty="0">
                <a:latin typeface="Trebuchet MS"/>
                <a:cs typeface="Trebuchet MS"/>
              </a:rPr>
              <a:t>"support:*", </a:t>
            </a:r>
            <a:r>
              <a:rPr sz="1100" spc="-25" dirty="0">
                <a:latin typeface="Trebuchet MS"/>
                <a:cs typeface="Trebuchet MS"/>
              </a:rPr>
              <a:t> </a:t>
            </a:r>
            <a:r>
              <a:rPr sz="1100" spc="-40" dirty="0">
                <a:latin typeface="Trebuchet MS"/>
                <a:cs typeface="Trebuchet MS"/>
              </a:rPr>
              <a:t>"acm:DescribeCertificate", </a:t>
            </a:r>
            <a:r>
              <a:rPr sz="1100" spc="-320" dirty="0">
                <a:latin typeface="Trebuchet MS"/>
                <a:cs typeface="Trebuchet MS"/>
              </a:rPr>
              <a:t> </a:t>
            </a:r>
            <a:r>
              <a:rPr sz="1100" spc="-45" dirty="0">
                <a:latin typeface="Trebuchet MS"/>
                <a:cs typeface="Trebuchet MS"/>
              </a:rPr>
              <a:t>"acm:GetCertificate", </a:t>
            </a:r>
            <a:r>
              <a:rPr sz="1100" spc="-40" dirty="0">
                <a:latin typeface="Trebuchet MS"/>
                <a:cs typeface="Trebuchet MS"/>
              </a:rPr>
              <a:t> "acm:List*", </a:t>
            </a:r>
            <a:r>
              <a:rPr sz="1100" spc="-35" dirty="0">
                <a:latin typeface="Trebuchet MS"/>
                <a:cs typeface="Trebuchet MS"/>
              </a:rPr>
              <a:t> </a:t>
            </a:r>
            <a:r>
              <a:rPr sz="1100" spc="-30" dirty="0">
                <a:latin typeface="Trebuchet MS"/>
                <a:cs typeface="Trebuchet MS"/>
              </a:rPr>
              <a:t>"apigateway:GET", </a:t>
            </a:r>
            <a:r>
              <a:rPr sz="1100" spc="-25" dirty="0">
                <a:latin typeface="Trebuchet MS"/>
                <a:cs typeface="Trebuchet MS"/>
              </a:rPr>
              <a:t> </a:t>
            </a:r>
            <a:r>
              <a:rPr sz="1100" spc="-30" dirty="0">
                <a:latin typeface="Trebuchet MS"/>
                <a:cs typeface="Trebuchet MS"/>
              </a:rPr>
              <a:t>"appstream:Get*", </a:t>
            </a:r>
            <a:r>
              <a:rPr sz="1100" spc="-25" dirty="0">
                <a:latin typeface="Trebuchet MS"/>
                <a:cs typeface="Trebuchet MS"/>
              </a:rPr>
              <a:t> "autoscaling:Describe*",</a:t>
            </a:r>
            <a:endParaRPr sz="11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100" spc="-25" dirty="0">
                <a:latin typeface="Trebuchet MS"/>
                <a:cs typeface="Trebuchet MS"/>
              </a:rPr>
              <a:t>"aws-marketplace:ViewSubscriptions", </a:t>
            </a:r>
            <a:r>
              <a:rPr sz="1100" spc="-320" dirty="0">
                <a:latin typeface="Trebuchet MS"/>
                <a:cs typeface="Trebuchet MS"/>
              </a:rPr>
              <a:t> </a:t>
            </a:r>
            <a:r>
              <a:rPr sz="1100" spc="-25" dirty="0">
                <a:latin typeface="Trebuchet MS"/>
                <a:cs typeface="Trebuchet MS"/>
              </a:rPr>
              <a:t>"cloudformation:Describe*",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100" spc="-170" dirty="0">
                <a:latin typeface="Trebuchet MS"/>
                <a:cs typeface="Trebuchet MS"/>
              </a:rPr>
              <a:t>...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527671" y="3449562"/>
            <a:ext cx="3906520" cy="1436370"/>
            <a:chOff x="7551166" y="3519918"/>
            <a:chExt cx="3906520" cy="1436370"/>
          </a:xfrm>
        </p:grpSpPr>
        <p:sp>
          <p:nvSpPr>
            <p:cNvPr id="15" name="object 15"/>
            <p:cNvSpPr/>
            <p:nvPr/>
          </p:nvSpPr>
          <p:spPr>
            <a:xfrm>
              <a:off x="7557262" y="3526014"/>
              <a:ext cx="3894454" cy="1235075"/>
            </a:xfrm>
            <a:custGeom>
              <a:avLst/>
              <a:gdLst/>
              <a:ahLst/>
              <a:cxnLst/>
              <a:rect l="l" t="t" r="r" b="b"/>
              <a:pathLst>
                <a:path w="3894454" h="1235075">
                  <a:moveTo>
                    <a:pt x="2387533" y="0"/>
                  </a:moveTo>
                  <a:lnTo>
                    <a:pt x="2332349" y="1043"/>
                  </a:lnTo>
                  <a:lnTo>
                    <a:pt x="2278355" y="5378"/>
                  </a:lnTo>
                  <a:lnTo>
                    <a:pt x="2226365" y="12889"/>
                  </a:lnTo>
                  <a:lnTo>
                    <a:pt x="2177195" y="23459"/>
                  </a:lnTo>
                  <a:lnTo>
                    <a:pt x="2131660" y="36972"/>
                  </a:lnTo>
                  <a:lnTo>
                    <a:pt x="2090574" y="53309"/>
                  </a:lnTo>
                  <a:lnTo>
                    <a:pt x="2054754" y="72355"/>
                  </a:lnTo>
                  <a:lnTo>
                    <a:pt x="2025015" y="93993"/>
                  </a:lnTo>
                  <a:lnTo>
                    <a:pt x="1999410" y="83849"/>
                  </a:lnTo>
                  <a:lnTo>
                    <a:pt x="1943486" y="66132"/>
                  </a:lnTo>
                  <a:lnTo>
                    <a:pt x="1862416" y="48449"/>
                  </a:lnTo>
                  <a:lnTo>
                    <a:pt x="1810212" y="41096"/>
                  </a:lnTo>
                  <a:lnTo>
                    <a:pt x="1757254" y="36436"/>
                  </a:lnTo>
                  <a:lnTo>
                    <a:pt x="1704029" y="34406"/>
                  </a:lnTo>
                  <a:lnTo>
                    <a:pt x="1651025" y="34941"/>
                  </a:lnTo>
                  <a:lnTo>
                    <a:pt x="1598727" y="37976"/>
                  </a:lnTo>
                  <a:lnTo>
                    <a:pt x="1547622" y="43447"/>
                  </a:lnTo>
                  <a:lnTo>
                    <a:pt x="1498196" y="51289"/>
                  </a:lnTo>
                  <a:lnTo>
                    <a:pt x="1450936" y="61439"/>
                  </a:lnTo>
                  <a:lnTo>
                    <a:pt x="1406329" y="73831"/>
                  </a:lnTo>
                  <a:lnTo>
                    <a:pt x="1364861" y="88402"/>
                  </a:lnTo>
                  <a:lnTo>
                    <a:pt x="1327019" y="105086"/>
                  </a:lnTo>
                  <a:lnTo>
                    <a:pt x="1293289" y="123820"/>
                  </a:lnTo>
                  <a:lnTo>
                    <a:pt x="1264158" y="144539"/>
                  </a:lnTo>
                  <a:lnTo>
                    <a:pt x="1219267" y="134274"/>
                  </a:lnTo>
                  <a:lnTo>
                    <a:pt x="1172779" y="125691"/>
                  </a:lnTo>
                  <a:lnTo>
                    <a:pt x="1124955" y="118817"/>
                  </a:lnTo>
                  <a:lnTo>
                    <a:pt x="1076055" y="113678"/>
                  </a:lnTo>
                  <a:lnTo>
                    <a:pt x="1026339" y="110301"/>
                  </a:lnTo>
                  <a:lnTo>
                    <a:pt x="976068" y="108713"/>
                  </a:lnTo>
                  <a:lnTo>
                    <a:pt x="925502" y="108941"/>
                  </a:lnTo>
                  <a:lnTo>
                    <a:pt x="874903" y="111011"/>
                  </a:lnTo>
                  <a:lnTo>
                    <a:pt x="809737" y="116396"/>
                  </a:lnTo>
                  <a:lnTo>
                    <a:pt x="747547" y="124608"/>
                  </a:lnTo>
                  <a:lnTo>
                    <a:pt x="688651" y="135467"/>
                  </a:lnTo>
                  <a:lnTo>
                    <a:pt x="633367" y="148792"/>
                  </a:lnTo>
                  <a:lnTo>
                    <a:pt x="582012" y="164403"/>
                  </a:lnTo>
                  <a:lnTo>
                    <a:pt x="534904" y="182119"/>
                  </a:lnTo>
                  <a:lnTo>
                    <a:pt x="492361" y="201760"/>
                  </a:lnTo>
                  <a:lnTo>
                    <a:pt x="454699" y="223145"/>
                  </a:lnTo>
                  <a:lnTo>
                    <a:pt x="422238" y="246095"/>
                  </a:lnTo>
                  <a:lnTo>
                    <a:pt x="374185" y="295966"/>
                  </a:lnTo>
                  <a:lnTo>
                    <a:pt x="350744" y="349928"/>
                  </a:lnTo>
                  <a:lnTo>
                    <a:pt x="349048" y="377993"/>
                  </a:lnTo>
                  <a:lnTo>
                    <a:pt x="354457" y="406540"/>
                  </a:lnTo>
                  <a:lnTo>
                    <a:pt x="351155" y="410477"/>
                  </a:lnTo>
                  <a:lnTo>
                    <a:pt x="290458" y="415280"/>
                  </a:lnTo>
                  <a:lnTo>
                    <a:pt x="232950" y="424052"/>
                  </a:lnTo>
                  <a:lnTo>
                    <a:pt x="179578" y="436528"/>
                  </a:lnTo>
                  <a:lnTo>
                    <a:pt x="131285" y="452443"/>
                  </a:lnTo>
                  <a:lnTo>
                    <a:pt x="89017" y="471534"/>
                  </a:lnTo>
                  <a:lnTo>
                    <a:pt x="53721" y="493535"/>
                  </a:lnTo>
                  <a:lnTo>
                    <a:pt x="23612" y="521286"/>
                  </a:lnTo>
                  <a:lnTo>
                    <a:pt x="0" y="579274"/>
                  </a:lnTo>
                  <a:lnTo>
                    <a:pt x="5705" y="608201"/>
                  </a:lnTo>
                  <a:lnTo>
                    <a:pt x="50165" y="662642"/>
                  </a:lnTo>
                  <a:lnTo>
                    <a:pt x="88128" y="686847"/>
                  </a:lnTo>
                  <a:lnTo>
                    <a:pt x="136054" y="708166"/>
                  </a:lnTo>
                  <a:lnTo>
                    <a:pt x="193548" y="725945"/>
                  </a:lnTo>
                  <a:lnTo>
                    <a:pt x="142249" y="755508"/>
                  </a:lnTo>
                  <a:lnTo>
                    <a:pt x="107299" y="788715"/>
                  </a:lnTo>
                  <a:lnTo>
                    <a:pt x="89660" y="824350"/>
                  </a:lnTo>
                  <a:lnTo>
                    <a:pt x="90297" y="861200"/>
                  </a:lnTo>
                  <a:lnTo>
                    <a:pt x="124639" y="913313"/>
                  </a:lnTo>
                  <a:lnTo>
                    <a:pt x="192553" y="956629"/>
                  </a:lnTo>
                  <a:lnTo>
                    <a:pt x="236855" y="974230"/>
                  </a:lnTo>
                  <a:lnTo>
                    <a:pt x="286856" y="988722"/>
                  </a:lnTo>
                  <a:lnTo>
                    <a:pt x="341659" y="999802"/>
                  </a:lnTo>
                  <a:lnTo>
                    <a:pt x="400368" y="1007167"/>
                  </a:lnTo>
                  <a:lnTo>
                    <a:pt x="462082" y="1010512"/>
                  </a:lnTo>
                  <a:lnTo>
                    <a:pt x="525907" y="1009536"/>
                  </a:lnTo>
                  <a:lnTo>
                    <a:pt x="530733" y="1013092"/>
                  </a:lnTo>
                  <a:lnTo>
                    <a:pt x="564612" y="1035535"/>
                  </a:lnTo>
                  <a:lnTo>
                    <a:pt x="599144" y="1054725"/>
                  </a:lnTo>
                  <a:lnTo>
                    <a:pt x="636624" y="1072415"/>
                  </a:lnTo>
                  <a:lnTo>
                    <a:pt x="676807" y="1088578"/>
                  </a:lnTo>
                  <a:lnTo>
                    <a:pt x="719447" y="1103186"/>
                  </a:lnTo>
                  <a:lnTo>
                    <a:pt x="764298" y="1116215"/>
                  </a:lnTo>
                  <a:lnTo>
                    <a:pt x="811116" y="1127637"/>
                  </a:lnTo>
                  <a:lnTo>
                    <a:pt x="859654" y="1137426"/>
                  </a:lnTo>
                  <a:lnTo>
                    <a:pt x="909669" y="1145555"/>
                  </a:lnTo>
                  <a:lnTo>
                    <a:pt x="960913" y="1151998"/>
                  </a:lnTo>
                  <a:lnTo>
                    <a:pt x="1013143" y="1156729"/>
                  </a:lnTo>
                  <a:lnTo>
                    <a:pt x="1066112" y="1159720"/>
                  </a:lnTo>
                  <a:lnTo>
                    <a:pt x="1119575" y="1160946"/>
                  </a:lnTo>
                  <a:lnTo>
                    <a:pt x="1173287" y="1160380"/>
                  </a:lnTo>
                  <a:lnTo>
                    <a:pt x="1227002" y="1157995"/>
                  </a:lnTo>
                  <a:lnTo>
                    <a:pt x="1280475" y="1153765"/>
                  </a:lnTo>
                  <a:lnTo>
                    <a:pt x="1333462" y="1147664"/>
                  </a:lnTo>
                  <a:lnTo>
                    <a:pt x="1385715" y="1139665"/>
                  </a:lnTo>
                  <a:lnTo>
                    <a:pt x="1436990" y="1129741"/>
                  </a:lnTo>
                  <a:lnTo>
                    <a:pt x="1487043" y="1117867"/>
                  </a:lnTo>
                  <a:lnTo>
                    <a:pt x="1522845" y="1138749"/>
                  </a:lnTo>
                  <a:lnTo>
                    <a:pt x="1562967" y="1157890"/>
                  </a:lnTo>
                  <a:lnTo>
                    <a:pt x="1607061" y="1175180"/>
                  </a:lnTo>
                  <a:lnTo>
                    <a:pt x="1654780" y="1190511"/>
                  </a:lnTo>
                  <a:lnTo>
                    <a:pt x="1705779" y="1203773"/>
                  </a:lnTo>
                  <a:lnTo>
                    <a:pt x="1759710" y="1214859"/>
                  </a:lnTo>
                  <a:lnTo>
                    <a:pt x="1816227" y="1223658"/>
                  </a:lnTo>
                  <a:lnTo>
                    <a:pt x="1873063" y="1229836"/>
                  </a:lnTo>
                  <a:lnTo>
                    <a:pt x="1929955" y="1233583"/>
                  </a:lnTo>
                  <a:lnTo>
                    <a:pt x="1986587" y="1234971"/>
                  </a:lnTo>
                  <a:lnTo>
                    <a:pt x="2042641" y="1234075"/>
                  </a:lnTo>
                  <a:lnTo>
                    <a:pt x="2097798" y="1230967"/>
                  </a:lnTo>
                  <a:lnTo>
                    <a:pt x="2151741" y="1225721"/>
                  </a:lnTo>
                  <a:lnTo>
                    <a:pt x="2204153" y="1218411"/>
                  </a:lnTo>
                  <a:lnTo>
                    <a:pt x="2254716" y="1209109"/>
                  </a:lnTo>
                  <a:lnTo>
                    <a:pt x="2303112" y="1197890"/>
                  </a:lnTo>
                  <a:lnTo>
                    <a:pt x="2349024" y="1184826"/>
                  </a:lnTo>
                  <a:lnTo>
                    <a:pt x="2392134" y="1169990"/>
                  </a:lnTo>
                  <a:lnTo>
                    <a:pt x="2432124" y="1153457"/>
                  </a:lnTo>
                  <a:lnTo>
                    <a:pt x="2468677" y="1135299"/>
                  </a:lnTo>
                  <a:lnTo>
                    <a:pt x="2501475" y="1115590"/>
                  </a:lnTo>
                  <a:lnTo>
                    <a:pt x="2554535" y="1071812"/>
                  </a:lnTo>
                  <a:lnTo>
                    <a:pt x="2574163" y="1047890"/>
                  </a:lnTo>
                  <a:lnTo>
                    <a:pt x="2624494" y="1059843"/>
                  </a:lnTo>
                  <a:lnTo>
                    <a:pt x="2677319" y="1069297"/>
                  </a:lnTo>
                  <a:lnTo>
                    <a:pt x="2732143" y="1076191"/>
                  </a:lnTo>
                  <a:lnTo>
                    <a:pt x="2788474" y="1080463"/>
                  </a:lnTo>
                  <a:lnTo>
                    <a:pt x="2845816" y="1082053"/>
                  </a:lnTo>
                  <a:lnTo>
                    <a:pt x="2911180" y="1080505"/>
                  </a:lnTo>
                  <a:lnTo>
                    <a:pt x="2974182" y="1075590"/>
                  </a:lnTo>
                  <a:lnTo>
                    <a:pt x="3034331" y="1067518"/>
                  </a:lnTo>
                  <a:lnTo>
                    <a:pt x="3091135" y="1056496"/>
                  </a:lnTo>
                  <a:lnTo>
                    <a:pt x="3144104" y="1042734"/>
                  </a:lnTo>
                  <a:lnTo>
                    <a:pt x="3192745" y="1026441"/>
                  </a:lnTo>
                  <a:lnTo>
                    <a:pt x="3236569" y="1007824"/>
                  </a:lnTo>
                  <a:lnTo>
                    <a:pt x="3275084" y="987094"/>
                  </a:lnTo>
                  <a:lnTo>
                    <a:pt x="3307799" y="964459"/>
                  </a:lnTo>
                  <a:lnTo>
                    <a:pt x="3353863" y="914307"/>
                  </a:lnTo>
                  <a:lnTo>
                    <a:pt x="3370834" y="859041"/>
                  </a:lnTo>
                  <a:lnTo>
                    <a:pt x="3422204" y="854867"/>
                  </a:lnTo>
                  <a:lnTo>
                    <a:pt x="3472382" y="848848"/>
                  </a:lnTo>
                  <a:lnTo>
                    <a:pt x="3521106" y="841023"/>
                  </a:lnTo>
                  <a:lnTo>
                    <a:pt x="3568116" y="831430"/>
                  </a:lnTo>
                  <a:lnTo>
                    <a:pt x="3613151" y="820109"/>
                  </a:lnTo>
                  <a:lnTo>
                    <a:pt x="3655949" y="807098"/>
                  </a:lnTo>
                  <a:lnTo>
                    <a:pt x="3709871" y="786974"/>
                  </a:lnTo>
                  <a:lnTo>
                    <a:pt x="3757066" y="764779"/>
                  </a:lnTo>
                  <a:lnTo>
                    <a:pt x="3797450" y="740790"/>
                  </a:lnTo>
                  <a:lnTo>
                    <a:pt x="3830939" y="715283"/>
                  </a:lnTo>
                  <a:lnTo>
                    <a:pt x="3876897" y="660824"/>
                  </a:lnTo>
                  <a:lnTo>
                    <a:pt x="3894273" y="603616"/>
                  </a:lnTo>
                  <a:lnTo>
                    <a:pt x="3892033" y="574674"/>
                  </a:lnTo>
                  <a:lnTo>
                    <a:pt x="3865281" y="517498"/>
                  </a:lnTo>
                  <a:lnTo>
                    <a:pt x="3808274" y="463110"/>
                  </a:lnTo>
                  <a:lnTo>
                    <a:pt x="3768217" y="437655"/>
                  </a:lnTo>
                  <a:lnTo>
                    <a:pt x="3774525" y="431013"/>
                  </a:lnTo>
                  <a:lnTo>
                    <a:pt x="3803789" y="380128"/>
                  </a:lnTo>
                  <a:lnTo>
                    <a:pt x="3806978" y="350130"/>
                  </a:lnTo>
                  <a:lnTo>
                    <a:pt x="3800275" y="320751"/>
                  </a:lnTo>
                  <a:lnTo>
                    <a:pt x="3759277" y="265428"/>
                  </a:lnTo>
                  <a:lnTo>
                    <a:pt x="3726022" y="240272"/>
                  </a:lnTo>
                  <a:lnTo>
                    <a:pt x="3684956" y="217313"/>
                  </a:lnTo>
                  <a:lnTo>
                    <a:pt x="3636601" y="196946"/>
                  </a:lnTo>
                  <a:lnTo>
                    <a:pt x="3581477" y="179563"/>
                  </a:lnTo>
                  <a:lnTo>
                    <a:pt x="3520104" y="165561"/>
                  </a:lnTo>
                  <a:lnTo>
                    <a:pt x="3453003" y="155334"/>
                  </a:lnTo>
                  <a:lnTo>
                    <a:pt x="3433284" y="123891"/>
                  </a:lnTo>
                  <a:lnTo>
                    <a:pt x="3401552" y="94580"/>
                  </a:lnTo>
                  <a:lnTo>
                    <a:pt x="3358651" y="68055"/>
                  </a:lnTo>
                  <a:lnTo>
                    <a:pt x="3305429" y="44971"/>
                  </a:lnTo>
                  <a:lnTo>
                    <a:pt x="3261374" y="30803"/>
                  </a:lnTo>
                  <a:lnTo>
                    <a:pt x="3214645" y="19351"/>
                  </a:lnTo>
                  <a:lnTo>
                    <a:pt x="3165819" y="10596"/>
                  </a:lnTo>
                  <a:lnTo>
                    <a:pt x="3115472" y="4515"/>
                  </a:lnTo>
                  <a:lnTo>
                    <a:pt x="3064181" y="1090"/>
                  </a:lnTo>
                  <a:lnTo>
                    <a:pt x="3012524" y="300"/>
                  </a:lnTo>
                  <a:lnTo>
                    <a:pt x="2961076" y="2123"/>
                  </a:lnTo>
                  <a:lnTo>
                    <a:pt x="2910415" y="6540"/>
                  </a:lnTo>
                  <a:lnTo>
                    <a:pt x="2861118" y="13531"/>
                  </a:lnTo>
                  <a:lnTo>
                    <a:pt x="2813760" y="23074"/>
                  </a:lnTo>
                  <a:lnTo>
                    <a:pt x="2768920" y="35149"/>
                  </a:lnTo>
                  <a:lnTo>
                    <a:pt x="2727174" y="49736"/>
                  </a:lnTo>
                  <a:lnTo>
                    <a:pt x="2689098" y="66815"/>
                  </a:lnTo>
                  <a:lnTo>
                    <a:pt x="2659864" y="52119"/>
                  </a:lnTo>
                  <a:lnTo>
                    <a:pt x="2591014" y="27489"/>
                  </a:lnTo>
                  <a:lnTo>
                    <a:pt x="2552065" y="17793"/>
                  </a:lnTo>
                  <a:lnTo>
                    <a:pt x="2498205" y="8258"/>
                  </a:lnTo>
                  <a:lnTo>
                    <a:pt x="2443090" y="2366"/>
                  </a:lnTo>
                  <a:lnTo>
                    <a:pt x="23875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1236" y="4649215"/>
              <a:ext cx="205867" cy="205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557262" y="3526014"/>
              <a:ext cx="3894454" cy="1235075"/>
            </a:xfrm>
            <a:custGeom>
              <a:avLst/>
              <a:gdLst/>
              <a:ahLst/>
              <a:cxnLst/>
              <a:rect l="l" t="t" r="r" b="b"/>
              <a:pathLst>
                <a:path w="3894454" h="1235075">
                  <a:moveTo>
                    <a:pt x="354457" y="406540"/>
                  </a:moveTo>
                  <a:lnTo>
                    <a:pt x="349048" y="377993"/>
                  </a:lnTo>
                  <a:lnTo>
                    <a:pt x="350744" y="349928"/>
                  </a:lnTo>
                  <a:lnTo>
                    <a:pt x="359230" y="322526"/>
                  </a:lnTo>
                  <a:lnTo>
                    <a:pt x="395294" y="270429"/>
                  </a:lnTo>
                  <a:lnTo>
                    <a:pt x="454699" y="223145"/>
                  </a:lnTo>
                  <a:lnTo>
                    <a:pt x="492361" y="201760"/>
                  </a:lnTo>
                  <a:lnTo>
                    <a:pt x="534904" y="182119"/>
                  </a:lnTo>
                  <a:lnTo>
                    <a:pt x="582012" y="164403"/>
                  </a:lnTo>
                  <a:lnTo>
                    <a:pt x="633367" y="148792"/>
                  </a:lnTo>
                  <a:lnTo>
                    <a:pt x="688651" y="135467"/>
                  </a:lnTo>
                  <a:lnTo>
                    <a:pt x="747547" y="124608"/>
                  </a:lnTo>
                  <a:lnTo>
                    <a:pt x="809737" y="116396"/>
                  </a:lnTo>
                  <a:lnTo>
                    <a:pt x="874903" y="111011"/>
                  </a:lnTo>
                  <a:lnTo>
                    <a:pt x="925502" y="108941"/>
                  </a:lnTo>
                  <a:lnTo>
                    <a:pt x="976068" y="108713"/>
                  </a:lnTo>
                  <a:lnTo>
                    <a:pt x="1026339" y="110301"/>
                  </a:lnTo>
                  <a:lnTo>
                    <a:pt x="1076055" y="113678"/>
                  </a:lnTo>
                  <a:lnTo>
                    <a:pt x="1124955" y="118817"/>
                  </a:lnTo>
                  <a:lnTo>
                    <a:pt x="1172779" y="125691"/>
                  </a:lnTo>
                  <a:lnTo>
                    <a:pt x="1219267" y="134274"/>
                  </a:lnTo>
                  <a:lnTo>
                    <a:pt x="1264158" y="144539"/>
                  </a:lnTo>
                  <a:lnTo>
                    <a:pt x="1293289" y="123820"/>
                  </a:lnTo>
                  <a:lnTo>
                    <a:pt x="1327019" y="105086"/>
                  </a:lnTo>
                  <a:lnTo>
                    <a:pt x="1364861" y="88402"/>
                  </a:lnTo>
                  <a:lnTo>
                    <a:pt x="1406329" y="73831"/>
                  </a:lnTo>
                  <a:lnTo>
                    <a:pt x="1450936" y="61439"/>
                  </a:lnTo>
                  <a:lnTo>
                    <a:pt x="1498196" y="51289"/>
                  </a:lnTo>
                  <a:lnTo>
                    <a:pt x="1547622" y="43447"/>
                  </a:lnTo>
                  <a:lnTo>
                    <a:pt x="1598727" y="37976"/>
                  </a:lnTo>
                  <a:lnTo>
                    <a:pt x="1651025" y="34941"/>
                  </a:lnTo>
                  <a:lnTo>
                    <a:pt x="1704029" y="34406"/>
                  </a:lnTo>
                  <a:lnTo>
                    <a:pt x="1757254" y="36436"/>
                  </a:lnTo>
                  <a:lnTo>
                    <a:pt x="1810212" y="41096"/>
                  </a:lnTo>
                  <a:lnTo>
                    <a:pt x="1862416" y="48449"/>
                  </a:lnTo>
                  <a:lnTo>
                    <a:pt x="1913382" y="58560"/>
                  </a:lnTo>
                  <a:lnTo>
                    <a:pt x="1972198" y="74562"/>
                  </a:lnTo>
                  <a:lnTo>
                    <a:pt x="2025015" y="93993"/>
                  </a:lnTo>
                  <a:lnTo>
                    <a:pt x="2054754" y="72355"/>
                  </a:lnTo>
                  <a:lnTo>
                    <a:pt x="2090574" y="53309"/>
                  </a:lnTo>
                  <a:lnTo>
                    <a:pt x="2131660" y="36972"/>
                  </a:lnTo>
                  <a:lnTo>
                    <a:pt x="2177195" y="23459"/>
                  </a:lnTo>
                  <a:lnTo>
                    <a:pt x="2226365" y="12889"/>
                  </a:lnTo>
                  <a:lnTo>
                    <a:pt x="2278355" y="5378"/>
                  </a:lnTo>
                  <a:lnTo>
                    <a:pt x="2332349" y="1043"/>
                  </a:lnTo>
                  <a:lnTo>
                    <a:pt x="2387533" y="0"/>
                  </a:lnTo>
                  <a:lnTo>
                    <a:pt x="2443090" y="2366"/>
                  </a:lnTo>
                  <a:lnTo>
                    <a:pt x="2498205" y="8258"/>
                  </a:lnTo>
                  <a:lnTo>
                    <a:pt x="2552065" y="17793"/>
                  </a:lnTo>
                  <a:lnTo>
                    <a:pt x="2591014" y="27489"/>
                  </a:lnTo>
                  <a:lnTo>
                    <a:pt x="2659864" y="52119"/>
                  </a:lnTo>
                  <a:lnTo>
                    <a:pt x="2689098" y="66815"/>
                  </a:lnTo>
                  <a:lnTo>
                    <a:pt x="2727174" y="49736"/>
                  </a:lnTo>
                  <a:lnTo>
                    <a:pt x="2768920" y="35149"/>
                  </a:lnTo>
                  <a:lnTo>
                    <a:pt x="2813760" y="23074"/>
                  </a:lnTo>
                  <a:lnTo>
                    <a:pt x="2861118" y="13531"/>
                  </a:lnTo>
                  <a:lnTo>
                    <a:pt x="2910415" y="6540"/>
                  </a:lnTo>
                  <a:lnTo>
                    <a:pt x="2961076" y="2123"/>
                  </a:lnTo>
                  <a:lnTo>
                    <a:pt x="3012524" y="300"/>
                  </a:lnTo>
                  <a:lnTo>
                    <a:pt x="3064181" y="1090"/>
                  </a:lnTo>
                  <a:lnTo>
                    <a:pt x="3115472" y="4515"/>
                  </a:lnTo>
                  <a:lnTo>
                    <a:pt x="3165819" y="10596"/>
                  </a:lnTo>
                  <a:lnTo>
                    <a:pt x="3214645" y="19351"/>
                  </a:lnTo>
                  <a:lnTo>
                    <a:pt x="3261374" y="30803"/>
                  </a:lnTo>
                  <a:lnTo>
                    <a:pt x="3305429" y="44971"/>
                  </a:lnTo>
                  <a:lnTo>
                    <a:pt x="3358651" y="68055"/>
                  </a:lnTo>
                  <a:lnTo>
                    <a:pt x="3401552" y="94580"/>
                  </a:lnTo>
                  <a:lnTo>
                    <a:pt x="3433284" y="123891"/>
                  </a:lnTo>
                  <a:lnTo>
                    <a:pt x="3453003" y="155334"/>
                  </a:lnTo>
                  <a:lnTo>
                    <a:pt x="3520104" y="165561"/>
                  </a:lnTo>
                  <a:lnTo>
                    <a:pt x="3581477" y="179563"/>
                  </a:lnTo>
                  <a:lnTo>
                    <a:pt x="3636601" y="196946"/>
                  </a:lnTo>
                  <a:lnTo>
                    <a:pt x="3684956" y="217313"/>
                  </a:lnTo>
                  <a:lnTo>
                    <a:pt x="3726022" y="240272"/>
                  </a:lnTo>
                  <a:lnTo>
                    <a:pt x="3759277" y="265428"/>
                  </a:lnTo>
                  <a:lnTo>
                    <a:pt x="3800275" y="320751"/>
                  </a:lnTo>
                  <a:lnTo>
                    <a:pt x="3806978" y="350130"/>
                  </a:lnTo>
                  <a:lnTo>
                    <a:pt x="3803789" y="380128"/>
                  </a:lnTo>
                  <a:lnTo>
                    <a:pt x="3785522" y="417349"/>
                  </a:lnTo>
                  <a:lnTo>
                    <a:pt x="3768217" y="437655"/>
                  </a:lnTo>
                  <a:lnTo>
                    <a:pt x="3808274" y="463110"/>
                  </a:lnTo>
                  <a:lnTo>
                    <a:pt x="3840601" y="489817"/>
                  </a:lnTo>
                  <a:lnTo>
                    <a:pt x="3882397" y="545876"/>
                  </a:lnTo>
                  <a:lnTo>
                    <a:pt x="3894273" y="603616"/>
                  </a:lnTo>
                  <a:lnTo>
                    <a:pt x="3889200" y="632425"/>
                  </a:lnTo>
                  <a:lnTo>
                    <a:pt x="3857449" y="688535"/>
                  </a:lnTo>
                  <a:lnTo>
                    <a:pt x="3797450" y="740790"/>
                  </a:lnTo>
                  <a:lnTo>
                    <a:pt x="3757066" y="764779"/>
                  </a:lnTo>
                  <a:lnTo>
                    <a:pt x="3709871" y="786974"/>
                  </a:lnTo>
                  <a:lnTo>
                    <a:pt x="3655949" y="807098"/>
                  </a:lnTo>
                  <a:lnTo>
                    <a:pt x="3613151" y="820109"/>
                  </a:lnTo>
                  <a:lnTo>
                    <a:pt x="3568116" y="831430"/>
                  </a:lnTo>
                  <a:lnTo>
                    <a:pt x="3521106" y="841023"/>
                  </a:lnTo>
                  <a:lnTo>
                    <a:pt x="3472382" y="848848"/>
                  </a:lnTo>
                  <a:lnTo>
                    <a:pt x="3422204" y="854867"/>
                  </a:lnTo>
                  <a:lnTo>
                    <a:pt x="3370834" y="859041"/>
                  </a:lnTo>
                  <a:lnTo>
                    <a:pt x="3366231" y="887209"/>
                  </a:lnTo>
                  <a:lnTo>
                    <a:pt x="3334222" y="940127"/>
                  </a:lnTo>
                  <a:lnTo>
                    <a:pt x="3275084" y="987094"/>
                  </a:lnTo>
                  <a:lnTo>
                    <a:pt x="3236569" y="1007824"/>
                  </a:lnTo>
                  <a:lnTo>
                    <a:pt x="3192745" y="1026441"/>
                  </a:lnTo>
                  <a:lnTo>
                    <a:pt x="3144104" y="1042734"/>
                  </a:lnTo>
                  <a:lnTo>
                    <a:pt x="3091135" y="1056496"/>
                  </a:lnTo>
                  <a:lnTo>
                    <a:pt x="3034331" y="1067518"/>
                  </a:lnTo>
                  <a:lnTo>
                    <a:pt x="2974182" y="1075590"/>
                  </a:lnTo>
                  <a:lnTo>
                    <a:pt x="2911180" y="1080505"/>
                  </a:lnTo>
                  <a:lnTo>
                    <a:pt x="2845816" y="1082053"/>
                  </a:lnTo>
                  <a:lnTo>
                    <a:pt x="2788474" y="1080463"/>
                  </a:lnTo>
                  <a:lnTo>
                    <a:pt x="2732143" y="1076191"/>
                  </a:lnTo>
                  <a:lnTo>
                    <a:pt x="2677319" y="1069297"/>
                  </a:lnTo>
                  <a:lnTo>
                    <a:pt x="2624494" y="1059843"/>
                  </a:lnTo>
                  <a:lnTo>
                    <a:pt x="2574163" y="1047890"/>
                  </a:lnTo>
                  <a:lnTo>
                    <a:pt x="2554535" y="1071812"/>
                  </a:lnTo>
                  <a:lnTo>
                    <a:pt x="2501475" y="1115590"/>
                  </a:lnTo>
                  <a:lnTo>
                    <a:pt x="2468677" y="1135299"/>
                  </a:lnTo>
                  <a:lnTo>
                    <a:pt x="2432124" y="1153457"/>
                  </a:lnTo>
                  <a:lnTo>
                    <a:pt x="2392134" y="1169990"/>
                  </a:lnTo>
                  <a:lnTo>
                    <a:pt x="2349024" y="1184826"/>
                  </a:lnTo>
                  <a:lnTo>
                    <a:pt x="2303112" y="1197890"/>
                  </a:lnTo>
                  <a:lnTo>
                    <a:pt x="2254716" y="1209109"/>
                  </a:lnTo>
                  <a:lnTo>
                    <a:pt x="2204153" y="1218411"/>
                  </a:lnTo>
                  <a:lnTo>
                    <a:pt x="2151741" y="1225721"/>
                  </a:lnTo>
                  <a:lnTo>
                    <a:pt x="2097798" y="1230967"/>
                  </a:lnTo>
                  <a:lnTo>
                    <a:pt x="2042641" y="1234075"/>
                  </a:lnTo>
                  <a:lnTo>
                    <a:pt x="1986587" y="1234971"/>
                  </a:lnTo>
                  <a:lnTo>
                    <a:pt x="1929955" y="1233583"/>
                  </a:lnTo>
                  <a:lnTo>
                    <a:pt x="1873063" y="1229836"/>
                  </a:lnTo>
                  <a:lnTo>
                    <a:pt x="1816227" y="1223658"/>
                  </a:lnTo>
                  <a:lnTo>
                    <a:pt x="1759710" y="1214859"/>
                  </a:lnTo>
                  <a:lnTo>
                    <a:pt x="1705779" y="1203773"/>
                  </a:lnTo>
                  <a:lnTo>
                    <a:pt x="1654780" y="1190511"/>
                  </a:lnTo>
                  <a:lnTo>
                    <a:pt x="1607061" y="1175180"/>
                  </a:lnTo>
                  <a:lnTo>
                    <a:pt x="1562967" y="1157890"/>
                  </a:lnTo>
                  <a:lnTo>
                    <a:pt x="1522845" y="1138749"/>
                  </a:lnTo>
                  <a:lnTo>
                    <a:pt x="1487043" y="1117867"/>
                  </a:lnTo>
                  <a:lnTo>
                    <a:pt x="1436990" y="1129741"/>
                  </a:lnTo>
                  <a:lnTo>
                    <a:pt x="1385715" y="1139665"/>
                  </a:lnTo>
                  <a:lnTo>
                    <a:pt x="1333462" y="1147664"/>
                  </a:lnTo>
                  <a:lnTo>
                    <a:pt x="1280475" y="1153765"/>
                  </a:lnTo>
                  <a:lnTo>
                    <a:pt x="1227002" y="1157995"/>
                  </a:lnTo>
                  <a:lnTo>
                    <a:pt x="1173287" y="1160380"/>
                  </a:lnTo>
                  <a:lnTo>
                    <a:pt x="1119575" y="1160946"/>
                  </a:lnTo>
                  <a:lnTo>
                    <a:pt x="1066112" y="1159720"/>
                  </a:lnTo>
                  <a:lnTo>
                    <a:pt x="1013143" y="1156729"/>
                  </a:lnTo>
                  <a:lnTo>
                    <a:pt x="960913" y="1151998"/>
                  </a:lnTo>
                  <a:lnTo>
                    <a:pt x="909669" y="1145555"/>
                  </a:lnTo>
                  <a:lnTo>
                    <a:pt x="859654" y="1137426"/>
                  </a:lnTo>
                  <a:lnTo>
                    <a:pt x="811116" y="1127637"/>
                  </a:lnTo>
                  <a:lnTo>
                    <a:pt x="764298" y="1116215"/>
                  </a:lnTo>
                  <a:lnTo>
                    <a:pt x="719447" y="1103186"/>
                  </a:lnTo>
                  <a:lnTo>
                    <a:pt x="676807" y="1088578"/>
                  </a:lnTo>
                  <a:lnTo>
                    <a:pt x="636624" y="1072415"/>
                  </a:lnTo>
                  <a:lnTo>
                    <a:pt x="599144" y="1054725"/>
                  </a:lnTo>
                  <a:lnTo>
                    <a:pt x="564612" y="1035535"/>
                  </a:lnTo>
                  <a:lnTo>
                    <a:pt x="530733" y="1013092"/>
                  </a:lnTo>
                  <a:lnTo>
                    <a:pt x="528320" y="1011314"/>
                  </a:lnTo>
                  <a:lnTo>
                    <a:pt x="525907" y="1009536"/>
                  </a:lnTo>
                  <a:lnTo>
                    <a:pt x="462082" y="1010512"/>
                  </a:lnTo>
                  <a:lnTo>
                    <a:pt x="400368" y="1007167"/>
                  </a:lnTo>
                  <a:lnTo>
                    <a:pt x="341659" y="999802"/>
                  </a:lnTo>
                  <a:lnTo>
                    <a:pt x="286856" y="988722"/>
                  </a:lnTo>
                  <a:lnTo>
                    <a:pt x="236855" y="974230"/>
                  </a:lnTo>
                  <a:lnTo>
                    <a:pt x="192553" y="956629"/>
                  </a:lnTo>
                  <a:lnTo>
                    <a:pt x="154849" y="936222"/>
                  </a:lnTo>
                  <a:lnTo>
                    <a:pt x="102823" y="888204"/>
                  </a:lnTo>
                  <a:lnTo>
                    <a:pt x="89660" y="824350"/>
                  </a:lnTo>
                  <a:lnTo>
                    <a:pt x="107299" y="788715"/>
                  </a:lnTo>
                  <a:lnTo>
                    <a:pt x="142249" y="755508"/>
                  </a:lnTo>
                  <a:lnTo>
                    <a:pt x="193548" y="725945"/>
                  </a:lnTo>
                  <a:lnTo>
                    <a:pt x="136054" y="708166"/>
                  </a:lnTo>
                  <a:lnTo>
                    <a:pt x="88128" y="686847"/>
                  </a:lnTo>
                  <a:lnTo>
                    <a:pt x="50165" y="662642"/>
                  </a:lnTo>
                  <a:lnTo>
                    <a:pt x="22558" y="636209"/>
                  </a:lnTo>
                  <a:lnTo>
                    <a:pt x="0" y="579274"/>
                  </a:lnTo>
                  <a:lnTo>
                    <a:pt x="5837" y="550084"/>
                  </a:lnTo>
                  <a:lnTo>
                    <a:pt x="53721" y="493535"/>
                  </a:lnTo>
                  <a:lnTo>
                    <a:pt x="89017" y="471534"/>
                  </a:lnTo>
                  <a:lnTo>
                    <a:pt x="131285" y="452443"/>
                  </a:lnTo>
                  <a:lnTo>
                    <a:pt x="179578" y="436528"/>
                  </a:lnTo>
                  <a:lnTo>
                    <a:pt x="232950" y="424052"/>
                  </a:lnTo>
                  <a:lnTo>
                    <a:pt x="290458" y="415280"/>
                  </a:lnTo>
                  <a:lnTo>
                    <a:pt x="351155" y="410477"/>
                  </a:lnTo>
                  <a:lnTo>
                    <a:pt x="354457" y="406540"/>
                  </a:lnTo>
                  <a:close/>
                </a:path>
              </a:pathLst>
            </a:custGeom>
            <a:ln w="12192">
              <a:solidFill>
                <a:srgbClr val="909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3365" y="4812791"/>
              <a:ext cx="137160" cy="137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7269" y="4806695"/>
              <a:ext cx="149352" cy="1493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5140" y="4643119"/>
              <a:ext cx="218059" cy="2180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55001" y="3588892"/>
              <a:ext cx="3568700" cy="1050290"/>
            </a:xfrm>
            <a:custGeom>
              <a:avLst/>
              <a:gdLst/>
              <a:ahLst/>
              <a:cxnLst/>
              <a:rect l="l" t="t" r="r" b="b"/>
              <a:pathLst>
                <a:path w="3568700" h="1050289">
                  <a:moveTo>
                    <a:pt x="228092" y="681101"/>
                  </a:moveTo>
                  <a:lnTo>
                    <a:pt x="180413" y="681430"/>
                  </a:lnTo>
                  <a:lnTo>
                    <a:pt x="133264" y="679253"/>
                  </a:lnTo>
                  <a:lnTo>
                    <a:pt x="87146" y="674627"/>
                  </a:lnTo>
                  <a:lnTo>
                    <a:pt x="42558" y="667604"/>
                  </a:lnTo>
                  <a:lnTo>
                    <a:pt x="0" y="658241"/>
                  </a:lnTo>
                </a:path>
                <a:path w="3568700" h="1050289">
                  <a:moveTo>
                    <a:pt x="429260" y="930275"/>
                  </a:moveTo>
                  <a:lnTo>
                    <a:pt x="404985" y="934088"/>
                  </a:lnTo>
                  <a:lnTo>
                    <a:pt x="380222" y="937164"/>
                  </a:lnTo>
                  <a:lnTo>
                    <a:pt x="355054" y="939526"/>
                  </a:lnTo>
                  <a:lnTo>
                    <a:pt x="329565" y="941197"/>
                  </a:lnTo>
                </a:path>
                <a:path w="3568700" h="1050289">
                  <a:moveTo>
                    <a:pt x="1289050" y="1050036"/>
                  </a:moveTo>
                  <a:lnTo>
                    <a:pt x="1271770" y="1038133"/>
                  </a:lnTo>
                  <a:lnTo>
                    <a:pt x="1255966" y="1025874"/>
                  </a:lnTo>
                  <a:lnTo>
                    <a:pt x="1241686" y="1013281"/>
                  </a:lnTo>
                  <a:lnTo>
                    <a:pt x="1228979" y="1000379"/>
                  </a:lnTo>
                </a:path>
                <a:path w="3568700" h="1050289">
                  <a:moveTo>
                    <a:pt x="2400808" y="926084"/>
                  </a:moveTo>
                  <a:lnTo>
                    <a:pt x="2397307" y="939938"/>
                  </a:lnTo>
                  <a:lnTo>
                    <a:pt x="2392140" y="953674"/>
                  </a:lnTo>
                  <a:lnTo>
                    <a:pt x="2385306" y="967267"/>
                  </a:lnTo>
                  <a:lnTo>
                    <a:pt x="2376805" y="980694"/>
                  </a:lnTo>
                </a:path>
                <a:path w="3568700" h="1050289">
                  <a:moveTo>
                    <a:pt x="2878201" y="589026"/>
                  </a:moveTo>
                  <a:lnTo>
                    <a:pt x="2942655" y="605097"/>
                  </a:lnTo>
                  <a:lnTo>
                    <a:pt x="3000289" y="624661"/>
                  </a:lnTo>
                  <a:lnTo>
                    <a:pt x="3050532" y="647314"/>
                  </a:lnTo>
                  <a:lnTo>
                    <a:pt x="3092815" y="672655"/>
                  </a:lnTo>
                  <a:lnTo>
                    <a:pt x="3126566" y="700282"/>
                  </a:lnTo>
                  <a:lnTo>
                    <a:pt x="3151217" y="729793"/>
                  </a:lnTo>
                  <a:lnTo>
                    <a:pt x="3166197" y="760787"/>
                  </a:lnTo>
                  <a:lnTo>
                    <a:pt x="3170936" y="792861"/>
                  </a:lnTo>
                </a:path>
                <a:path w="3568700" h="1050289">
                  <a:moveTo>
                    <a:pt x="3568573" y="371856"/>
                  </a:moveTo>
                  <a:lnTo>
                    <a:pt x="3543837" y="393303"/>
                  </a:lnTo>
                  <a:lnTo>
                    <a:pt x="3513661" y="413321"/>
                  </a:lnTo>
                  <a:lnTo>
                    <a:pt x="3478365" y="431720"/>
                  </a:lnTo>
                  <a:lnTo>
                    <a:pt x="3438271" y="448310"/>
                  </a:lnTo>
                </a:path>
                <a:path w="3568700" h="1050289">
                  <a:moveTo>
                    <a:pt x="3255772" y="88138"/>
                  </a:moveTo>
                  <a:lnTo>
                    <a:pt x="3259060" y="97113"/>
                  </a:lnTo>
                  <a:lnTo>
                    <a:pt x="3261312" y="106124"/>
                  </a:lnTo>
                  <a:lnTo>
                    <a:pt x="3262540" y="115159"/>
                  </a:lnTo>
                  <a:lnTo>
                    <a:pt x="3262757" y="124206"/>
                  </a:lnTo>
                </a:path>
                <a:path w="3568700" h="1050289">
                  <a:moveTo>
                    <a:pt x="2423414" y="45974"/>
                  </a:moveTo>
                  <a:lnTo>
                    <a:pt x="2437191" y="33718"/>
                  </a:lnTo>
                  <a:lnTo>
                    <a:pt x="2452957" y="21939"/>
                  </a:lnTo>
                  <a:lnTo>
                    <a:pt x="2470652" y="10683"/>
                  </a:lnTo>
                  <a:lnTo>
                    <a:pt x="2490216" y="0"/>
                  </a:lnTo>
                </a:path>
                <a:path w="3568700" h="1050289">
                  <a:moveTo>
                    <a:pt x="1798955" y="67945"/>
                  </a:moveTo>
                  <a:lnTo>
                    <a:pt x="1804852" y="57733"/>
                  </a:lnTo>
                  <a:lnTo>
                    <a:pt x="1812226" y="47688"/>
                  </a:lnTo>
                  <a:lnTo>
                    <a:pt x="1821029" y="37834"/>
                  </a:lnTo>
                  <a:lnTo>
                    <a:pt x="1831213" y="28194"/>
                  </a:lnTo>
                </a:path>
                <a:path w="3568700" h="1050289">
                  <a:moveTo>
                    <a:pt x="1065911" y="81407"/>
                  </a:moveTo>
                  <a:lnTo>
                    <a:pt x="1097190" y="89904"/>
                  </a:lnTo>
                  <a:lnTo>
                    <a:pt x="1127172" y="99187"/>
                  </a:lnTo>
                  <a:lnTo>
                    <a:pt x="1155797" y="109231"/>
                  </a:lnTo>
                  <a:lnTo>
                    <a:pt x="1183005" y="120015"/>
                  </a:lnTo>
                </a:path>
                <a:path w="3568700" h="1050289">
                  <a:moveTo>
                    <a:pt x="177165" y="384302"/>
                  </a:moveTo>
                  <a:lnTo>
                    <a:pt x="170666" y="374255"/>
                  </a:lnTo>
                  <a:lnTo>
                    <a:pt x="165084" y="364124"/>
                  </a:lnTo>
                  <a:lnTo>
                    <a:pt x="160430" y="353923"/>
                  </a:lnTo>
                  <a:lnTo>
                    <a:pt x="156718" y="343662"/>
                  </a:lnTo>
                </a:path>
              </a:pathLst>
            </a:custGeom>
            <a:ln w="12192">
              <a:solidFill>
                <a:srgbClr val="909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1916" y="3619550"/>
              <a:ext cx="1855977" cy="5088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5592" y="3893870"/>
              <a:ext cx="2470277" cy="5088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9764" y="4168190"/>
              <a:ext cx="1177861" cy="508838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6989064" y="4940808"/>
            <a:ext cx="782955" cy="818515"/>
            <a:chOff x="6989064" y="4940808"/>
            <a:chExt cx="782955" cy="818515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7343" y="4946904"/>
              <a:ext cx="68580" cy="685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91247" y="4940808"/>
              <a:ext cx="80772" cy="807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89064" y="5021580"/>
              <a:ext cx="781545" cy="7371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048500" y="5042916"/>
              <a:ext cx="672465" cy="628015"/>
            </a:xfrm>
            <a:custGeom>
              <a:avLst/>
              <a:gdLst/>
              <a:ahLst/>
              <a:cxnLst/>
              <a:rect l="l" t="t" r="r" b="b"/>
              <a:pathLst>
                <a:path w="672465" h="628014">
                  <a:moveTo>
                    <a:pt x="336042" y="0"/>
                  </a:moveTo>
                  <a:lnTo>
                    <a:pt x="286394" y="3404"/>
                  </a:lnTo>
                  <a:lnTo>
                    <a:pt x="239004" y="13294"/>
                  </a:lnTo>
                  <a:lnTo>
                    <a:pt x="194394" y="29183"/>
                  </a:lnTo>
                  <a:lnTo>
                    <a:pt x="153082" y="50586"/>
                  </a:lnTo>
                  <a:lnTo>
                    <a:pt x="115591" y="77015"/>
                  </a:lnTo>
                  <a:lnTo>
                    <a:pt x="82440" y="107986"/>
                  </a:lnTo>
                  <a:lnTo>
                    <a:pt x="54149" y="143012"/>
                  </a:lnTo>
                  <a:lnTo>
                    <a:pt x="31239" y="181606"/>
                  </a:lnTo>
                  <a:lnTo>
                    <a:pt x="14231" y="223284"/>
                  </a:lnTo>
                  <a:lnTo>
                    <a:pt x="3644" y="267558"/>
                  </a:lnTo>
                  <a:lnTo>
                    <a:pt x="0" y="313944"/>
                  </a:lnTo>
                  <a:lnTo>
                    <a:pt x="3644" y="360329"/>
                  </a:lnTo>
                  <a:lnTo>
                    <a:pt x="14231" y="404603"/>
                  </a:lnTo>
                  <a:lnTo>
                    <a:pt x="31239" y="446281"/>
                  </a:lnTo>
                  <a:lnTo>
                    <a:pt x="54149" y="484875"/>
                  </a:lnTo>
                  <a:lnTo>
                    <a:pt x="82440" y="519901"/>
                  </a:lnTo>
                  <a:lnTo>
                    <a:pt x="115591" y="550871"/>
                  </a:lnTo>
                  <a:lnTo>
                    <a:pt x="153082" y="577300"/>
                  </a:lnTo>
                  <a:lnTo>
                    <a:pt x="194394" y="598703"/>
                  </a:lnTo>
                  <a:lnTo>
                    <a:pt x="239004" y="614592"/>
                  </a:lnTo>
                  <a:lnTo>
                    <a:pt x="286394" y="624482"/>
                  </a:lnTo>
                  <a:lnTo>
                    <a:pt x="336042" y="627886"/>
                  </a:lnTo>
                  <a:lnTo>
                    <a:pt x="385689" y="624482"/>
                  </a:lnTo>
                  <a:lnTo>
                    <a:pt x="433079" y="614592"/>
                  </a:lnTo>
                  <a:lnTo>
                    <a:pt x="477689" y="598703"/>
                  </a:lnTo>
                  <a:lnTo>
                    <a:pt x="519001" y="577300"/>
                  </a:lnTo>
                  <a:lnTo>
                    <a:pt x="556492" y="550871"/>
                  </a:lnTo>
                  <a:lnTo>
                    <a:pt x="589643" y="519901"/>
                  </a:lnTo>
                  <a:lnTo>
                    <a:pt x="617934" y="484875"/>
                  </a:lnTo>
                  <a:lnTo>
                    <a:pt x="640844" y="446281"/>
                  </a:lnTo>
                  <a:lnTo>
                    <a:pt x="657852" y="404603"/>
                  </a:lnTo>
                  <a:lnTo>
                    <a:pt x="668439" y="360329"/>
                  </a:lnTo>
                  <a:lnTo>
                    <a:pt x="672084" y="313944"/>
                  </a:lnTo>
                  <a:lnTo>
                    <a:pt x="668439" y="267558"/>
                  </a:lnTo>
                  <a:lnTo>
                    <a:pt x="657852" y="223284"/>
                  </a:lnTo>
                  <a:lnTo>
                    <a:pt x="640844" y="181606"/>
                  </a:lnTo>
                  <a:lnTo>
                    <a:pt x="617934" y="143012"/>
                  </a:lnTo>
                  <a:lnTo>
                    <a:pt x="589643" y="107986"/>
                  </a:lnTo>
                  <a:lnTo>
                    <a:pt x="556492" y="77015"/>
                  </a:lnTo>
                  <a:lnTo>
                    <a:pt x="519001" y="50586"/>
                  </a:lnTo>
                  <a:lnTo>
                    <a:pt x="477689" y="29183"/>
                  </a:lnTo>
                  <a:lnTo>
                    <a:pt x="433079" y="13294"/>
                  </a:lnTo>
                  <a:lnTo>
                    <a:pt x="385689" y="3404"/>
                  </a:lnTo>
                  <a:lnTo>
                    <a:pt x="3360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41921" y="5230241"/>
              <a:ext cx="285750" cy="65405"/>
            </a:xfrm>
            <a:custGeom>
              <a:avLst/>
              <a:gdLst/>
              <a:ahLst/>
              <a:cxnLst/>
              <a:rect l="l" t="t" r="r" b="b"/>
              <a:pathLst>
                <a:path w="285750" h="65404">
                  <a:moveTo>
                    <a:pt x="34925" y="0"/>
                  </a:moveTo>
                  <a:lnTo>
                    <a:pt x="21324" y="2565"/>
                  </a:lnTo>
                  <a:lnTo>
                    <a:pt x="10223" y="9572"/>
                  </a:lnTo>
                  <a:lnTo>
                    <a:pt x="2742" y="19984"/>
                  </a:lnTo>
                  <a:lnTo>
                    <a:pt x="0" y="32766"/>
                  </a:lnTo>
                  <a:lnTo>
                    <a:pt x="2742" y="45473"/>
                  </a:lnTo>
                  <a:lnTo>
                    <a:pt x="10223" y="55848"/>
                  </a:lnTo>
                  <a:lnTo>
                    <a:pt x="21324" y="62841"/>
                  </a:lnTo>
                  <a:lnTo>
                    <a:pt x="34925" y="65405"/>
                  </a:lnTo>
                  <a:lnTo>
                    <a:pt x="48599" y="62841"/>
                  </a:lnTo>
                  <a:lnTo>
                    <a:pt x="59737" y="55848"/>
                  </a:lnTo>
                  <a:lnTo>
                    <a:pt x="67232" y="45473"/>
                  </a:lnTo>
                  <a:lnTo>
                    <a:pt x="69977" y="32766"/>
                  </a:lnTo>
                  <a:lnTo>
                    <a:pt x="67232" y="19984"/>
                  </a:lnTo>
                  <a:lnTo>
                    <a:pt x="59737" y="9572"/>
                  </a:lnTo>
                  <a:lnTo>
                    <a:pt x="48599" y="2565"/>
                  </a:lnTo>
                  <a:lnTo>
                    <a:pt x="34925" y="0"/>
                  </a:lnTo>
                  <a:close/>
                </a:path>
                <a:path w="285750" h="65404">
                  <a:moveTo>
                    <a:pt x="250317" y="0"/>
                  </a:moveTo>
                  <a:lnTo>
                    <a:pt x="236642" y="2565"/>
                  </a:lnTo>
                  <a:lnTo>
                    <a:pt x="225504" y="9572"/>
                  </a:lnTo>
                  <a:lnTo>
                    <a:pt x="218009" y="19984"/>
                  </a:lnTo>
                  <a:lnTo>
                    <a:pt x="215265" y="32766"/>
                  </a:lnTo>
                  <a:lnTo>
                    <a:pt x="218009" y="45473"/>
                  </a:lnTo>
                  <a:lnTo>
                    <a:pt x="225504" y="55848"/>
                  </a:lnTo>
                  <a:lnTo>
                    <a:pt x="236642" y="62841"/>
                  </a:lnTo>
                  <a:lnTo>
                    <a:pt x="250317" y="65405"/>
                  </a:lnTo>
                  <a:lnTo>
                    <a:pt x="263917" y="62841"/>
                  </a:lnTo>
                  <a:lnTo>
                    <a:pt x="275018" y="55848"/>
                  </a:lnTo>
                  <a:lnTo>
                    <a:pt x="282499" y="45473"/>
                  </a:lnTo>
                  <a:lnTo>
                    <a:pt x="285242" y="32766"/>
                  </a:lnTo>
                  <a:lnTo>
                    <a:pt x="282499" y="19984"/>
                  </a:lnTo>
                  <a:lnTo>
                    <a:pt x="275018" y="9572"/>
                  </a:lnTo>
                  <a:lnTo>
                    <a:pt x="263917" y="2565"/>
                  </a:lnTo>
                  <a:lnTo>
                    <a:pt x="250317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5825" y="5224145"/>
              <a:ext cx="82169" cy="7759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51090" y="5224145"/>
              <a:ext cx="82169" cy="7759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048500" y="5042916"/>
              <a:ext cx="672465" cy="628015"/>
            </a:xfrm>
            <a:custGeom>
              <a:avLst/>
              <a:gdLst/>
              <a:ahLst/>
              <a:cxnLst/>
              <a:rect l="l" t="t" r="r" b="b"/>
              <a:pathLst>
                <a:path w="672465" h="628014">
                  <a:moveTo>
                    <a:pt x="153924" y="450850"/>
                  </a:moveTo>
                  <a:lnTo>
                    <a:pt x="199447" y="476436"/>
                  </a:lnTo>
                  <a:lnTo>
                    <a:pt x="244959" y="494712"/>
                  </a:lnTo>
                  <a:lnTo>
                    <a:pt x="290458" y="505678"/>
                  </a:lnTo>
                  <a:lnTo>
                    <a:pt x="335946" y="509333"/>
                  </a:lnTo>
                  <a:lnTo>
                    <a:pt x="381422" y="505678"/>
                  </a:lnTo>
                  <a:lnTo>
                    <a:pt x="426886" y="494712"/>
                  </a:lnTo>
                  <a:lnTo>
                    <a:pt x="472338" y="476436"/>
                  </a:lnTo>
                  <a:lnTo>
                    <a:pt x="517779" y="450850"/>
                  </a:lnTo>
                </a:path>
                <a:path w="672465" h="628014">
                  <a:moveTo>
                    <a:pt x="0" y="313944"/>
                  </a:moveTo>
                  <a:lnTo>
                    <a:pt x="3644" y="267558"/>
                  </a:lnTo>
                  <a:lnTo>
                    <a:pt x="14231" y="223284"/>
                  </a:lnTo>
                  <a:lnTo>
                    <a:pt x="31239" y="181606"/>
                  </a:lnTo>
                  <a:lnTo>
                    <a:pt x="54149" y="143012"/>
                  </a:lnTo>
                  <a:lnTo>
                    <a:pt x="82440" y="107986"/>
                  </a:lnTo>
                  <a:lnTo>
                    <a:pt x="115591" y="77015"/>
                  </a:lnTo>
                  <a:lnTo>
                    <a:pt x="153082" y="50586"/>
                  </a:lnTo>
                  <a:lnTo>
                    <a:pt x="194394" y="29183"/>
                  </a:lnTo>
                  <a:lnTo>
                    <a:pt x="239004" y="13294"/>
                  </a:lnTo>
                  <a:lnTo>
                    <a:pt x="286394" y="3404"/>
                  </a:lnTo>
                  <a:lnTo>
                    <a:pt x="336042" y="0"/>
                  </a:lnTo>
                  <a:lnTo>
                    <a:pt x="385689" y="3404"/>
                  </a:lnTo>
                  <a:lnTo>
                    <a:pt x="433079" y="13294"/>
                  </a:lnTo>
                  <a:lnTo>
                    <a:pt x="477689" y="29183"/>
                  </a:lnTo>
                  <a:lnTo>
                    <a:pt x="519001" y="50586"/>
                  </a:lnTo>
                  <a:lnTo>
                    <a:pt x="556492" y="77015"/>
                  </a:lnTo>
                  <a:lnTo>
                    <a:pt x="589643" y="107986"/>
                  </a:lnTo>
                  <a:lnTo>
                    <a:pt x="617934" y="143012"/>
                  </a:lnTo>
                  <a:lnTo>
                    <a:pt x="640844" y="181606"/>
                  </a:lnTo>
                  <a:lnTo>
                    <a:pt x="657852" y="223284"/>
                  </a:lnTo>
                  <a:lnTo>
                    <a:pt x="668439" y="267558"/>
                  </a:lnTo>
                  <a:lnTo>
                    <a:pt x="672084" y="313944"/>
                  </a:lnTo>
                  <a:lnTo>
                    <a:pt x="668439" y="360329"/>
                  </a:lnTo>
                  <a:lnTo>
                    <a:pt x="657852" y="404603"/>
                  </a:lnTo>
                  <a:lnTo>
                    <a:pt x="640844" y="446281"/>
                  </a:lnTo>
                  <a:lnTo>
                    <a:pt x="617934" y="484875"/>
                  </a:lnTo>
                  <a:lnTo>
                    <a:pt x="589643" y="519901"/>
                  </a:lnTo>
                  <a:lnTo>
                    <a:pt x="556492" y="550871"/>
                  </a:lnTo>
                  <a:lnTo>
                    <a:pt x="519001" y="577300"/>
                  </a:lnTo>
                  <a:lnTo>
                    <a:pt x="477689" y="598703"/>
                  </a:lnTo>
                  <a:lnTo>
                    <a:pt x="433079" y="614592"/>
                  </a:lnTo>
                  <a:lnTo>
                    <a:pt x="385689" y="624482"/>
                  </a:lnTo>
                  <a:lnTo>
                    <a:pt x="336042" y="627886"/>
                  </a:lnTo>
                  <a:lnTo>
                    <a:pt x="286394" y="624482"/>
                  </a:lnTo>
                  <a:lnTo>
                    <a:pt x="239004" y="614592"/>
                  </a:lnTo>
                  <a:lnTo>
                    <a:pt x="194394" y="598703"/>
                  </a:lnTo>
                  <a:lnTo>
                    <a:pt x="153082" y="577300"/>
                  </a:lnTo>
                  <a:lnTo>
                    <a:pt x="115591" y="550871"/>
                  </a:lnTo>
                  <a:lnTo>
                    <a:pt x="82440" y="519901"/>
                  </a:lnTo>
                  <a:lnTo>
                    <a:pt x="54149" y="484875"/>
                  </a:lnTo>
                  <a:lnTo>
                    <a:pt x="31239" y="446281"/>
                  </a:lnTo>
                  <a:lnTo>
                    <a:pt x="14231" y="404603"/>
                  </a:lnTo>
                  <a:lnTo>
                    <a:pt x="3644" y="360329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3D60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5320" y="1219694"/>
            <a:ext cx="4994275" cy="5181106"/>
          </a:xfrm>
          <a:custGeom>
            <a:avLst/>
            <a:gdLst/>
            <a:ahLst/>
            <a:cxnLst/>
            <a:rect l="l" t="t" r="r" b="b"/>
            <a:pathLst>
              <a:path w="5649595" h="5675630">
                <a:moveTo>
                  <a:pt x="5649468" y="0"/>
                </a:moveTo>
                <a:lnTo>
                  <a:pt x="0" y="0"/>
                </a:lnTo>
                <a:lnTo>
                  <a:pt x="0" y="5675376"/>
                </a:lnTo>
                <a:lnTo>
                  <a:pt x="5649468" y="5675376"/>
                </a:lnTo>
                <a:lnTo>
                  <a:pt x="5649468" y="0"/>
                </a:lnTo>
                <a:close/>
              </a:path>
            </a:pathLst>
          </a:custGeom>
          <a:solidFill>
            <a:srgbClr val="094D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314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40" dirty="0">
                <a:solidFill>
                  <a:schemeClr val="tx1"/>
                </a:solidFill>
              </a:rPr>
              <a:t>Customer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spc="75" dirty="0">
                <a:solidFill>
                  <a:schemeClr val="tx1"/>
                </a:solidFill>
              </a:rPr>
              <a:t>Obsession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44139" y="1586356"/>
            <a:ext cx="8712835" cy="3682365"/>
            <a:chOff x="2644139" y="1586356"/>
            <a:chExt cx="8712835" cy="3682365"/>
          </a:xfrm>
        </p:grpSpPr>
        <p:sp>
          <p:nvSpPr>
            <p:cNvPr id="5" name="object 5"/>
            <p:cNvSpPr/>
            <p:nvPr/>
          </p:nvSpPr>
          <p:spPr>
            <a:xfrm>
              <a:off x="2644139" y="3601212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10" h="448310">
                  <a:moveTo>
                    <a:pt x="224028" y="0"/>
                  </a:moveTo>
                  <a:lnTo>
                    <a:pt x="178886" y="4552"/>
                  </a:lnTo>
                  <a:lnTo>
                    <a:pt x="136838" y="17609"/>
                  </a:lnTo>
                  <a:lnTo>
                    <a:pt x="98784" y="38268"/>
                  </a:lnTo>
                  <a:lnTo>
                    <a:pt x="65627" y="65627"/>
                  </a:lnTo>
                  <a:lnTo>
                    <a:pt x="38268" y="98784"/>
                  </a:lnTo>
                  <a:lnTo>
                    <a:pt x="17609" y="136838"/>
                  </a:lnTo>
                  <a:lnTo>
                    <a:pt x="4552" y="178886"/>
                  </a:lnTo>
                  <a:lnTo>
                    <a:pt x="0" y="224028"/>
                  </a:lnTo>
                  <a:lnTo>
                    <a:pt x="4552" y="269169"/>
                  </a:lnTo>
                  <a:lnTo>
                    <a:pt x="17609" y="311217"/>
                  </a:lnTo>
                  <a:lnTo>
                    <a:pt x="38268" y="349271"/>
                  </a:lnTo>
                  <a:lnTo>
                    <a:pt x="65627" y="382428"/>
                  </a:lnTo>
                  <a:lnTo>
                    <a:pt x="98784" y="409787"/>
                  </a:lnTo>
                  <a:lnTo>
                    <a:pt x="136838" y="430446"/>
                  </a:lnTo>
                  <a:lnTo>
                    <a:pt x="178886" y="443503"/>
                  </a:lnTo>
                  <a:lnTo>
                    <a:pt x="224028" y="448056"/>
                  </a:lnTo>
                  <a:lnTo>
                    <a:pt x="269169" y="443503"/>
                  </a:lnTo>
                  <a:lnTo>
                    <a:pt x="311217" y="430446"/>
                  </a:lnTo>
                  <a:lnTo>
                    <a:pt x="349271" y="409787"/>
                  </a:lnTo>
                  <a:lnTo>
                    <a:pt x="382428" y="382428"/>
                  </a:lnTo>
                  <a:lnTo>
                    <a:pt x="409787" y="349271"/>
                  </a:lnTo>
                  <a:lnTo>
                    <a:pt x="430446" y="311217"/>
                  </a:lnTo>
                  <a:lnTo>
                    <a:pt x="443503" y="269169"/>
                  </a:lnTo>
                  <a:lnTo>
                    <a:pt x="448056" y="224028"/>
                  </a:lnTo>
                  <a:lnTo>
                    <a:pt x="443503" y="178886"/>
                  </a:lnTo>
                  <a:lnTo>
                    <a:pt x="430446" y="136838"/>
                  </a:lnTo>
                  <a:lnTo>
                    <a:pt x="409787" y="98784"/>
                  </a:lnTo>
                  <a:lnTo>
                    <a:pt x="382428" y="65627"/>
                  </a:lnTo>
                  <a:lnTo>
                    <a:pt x="349271" y="38268"/>
                  </a:lnTo>
                  <a:lnTo>
                    <a:pt x="311217" y="17609"/>
                  </a:lnTo>
                  <a:lnTo>
                    <a:pt x="269169" y="4552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1709" y="3733291"/>
              <a:ext cx="233045" cy="186055"/>
            </a:xfrm>
            <a:custGeom>
              <a:avLst/>
              <a:gdLst/>
              <a:ahLst/>
              <a:cxnLst/>
              <a:rect l="l" t="t" r="r" b="b"/>
              <a:pathLst>
                <a:path w="233044" h="186054">
                  <a:moveTo>
                    <a:pt x="232918" y="111252"/>
                  </a:moveTo>
                  <a:lnTo>
                    <a:pt x="0" y="111252"/>
                  </a:lnTo>
                  <a:lnTo>
                    <a:pt x="0" y="185432"/>
                  </a:lnTo>
                  <a:lnTo>
                    <a:pt x="232918" y="185432"/>
                  </a:lnTo>
                  <a:lnTo>
                    <a:pt x="232918" y="111252"/>
                  </a:lnTo>
                  <a:close/>
                </a:path>
                <a:path w="233044" h="186054">
                  <a:moveTo>
                    <a:pt x="232918" y="0"/>
                  </a:moveTo>
                  <a:lnTo>
                    <a:pt x="0" y="0"/>
                  </a:lnTo>
                  <a:lnTo>
                    <a:pt x="0" y="74168"/>
                  </a:lnTo>
                  <a:lnTo>
                    <a:pt x="232918" y="74168"/>
                  </a:lnTo>
                  <a:lnTo>
                    <a:pt x="23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44139" y="2043683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10" h="448310">
                  <a:moveTo>
                    <a:pt x="224028" y="0"/>
                  </a:moveTo>
                  <a:lnTo>
                    <a:pt x="178886" y="4552"/>
                  </a:lnTo>
                  <a:lnTo>
                    <a:pt x="136838" y="17609"/>
                  </a:lnTo>
                  <a:lnTo>
                    <a:pt x="98784" y="38268"/>
                  </a:lnTo>
                  <a:lnTo>
                    <a:pt x="65627" y="65627"/>
                  </a:lnTo>
                  <a:lnTo>
                    <a:pt x="38268" y="98784"/>
                  </a:lnTo>
                  <a:lnTo>
                    <a:pt x="17609" y="136838"/>
                  </a:lnTo>
                  <a:lnTo>
                    <a:pt x="4552" y="178886"/>
                  </a:lnTo>
                  <a:lnTo>
                    <a:pt x="0" y="224028"/>
                  </a:lnTo>
                  <a:lnTo>
                    <a:pt x="4552" y="269169"/>
                  </a:lnTo>
                  <a:lnTo>
                    <a:pt x="17609" y="311217"/>
                  </a:lnTo>
                  <a:lnTo>
                    <a:pt x="38268" y="349271"/>
                  </a:lnTo>
                  <a:lnTo>
                    <a:pt x="65627" y="382428"/>
                  </a:lnTo>
                  <a:lnTo>
                    <a:pt x="98784" y="409787"/>
                  </a:lnTo>
                  <a:lnTo>
                    <a:pt x="136838" y="430446"/>
                  </a:lnTo>
                  <a:lnTo>
                    <a:pt x="178886" y="443503"/>
                  </a:lnTo>
                  <a:lnTo>
                    <a:pt x="224028" y="448056"/>
                  </a:lnTo>
                  <a:lnTo>
                    <a:pt x="269169" y="443503"/>
                  </a:lnTo>
                  <a:lnTo>
                    <a:pt x="311217" y="430446"/>
                  </a:lnTo>
                  <a:lnTo>
                    <a:pt x="349271" y="409787"/>
                  </a:lnTo>
                  <a:lnTo>
                    <a:pt x="382428" y="382428"/>
                  </a:lnTo>
                  <a:lnTo>
                    <a:pt x="409787" y="349271"/>
                  </a:lnTo>
                  <a:lnTo>
                    <a:pt x="430446" y="311217"/>
                  </a:lnTo>
                  <a:lnTo>
                    <a:pt x="443503" y="269169"/>
                  </a:lnTo>
                  <a:lnTo>
                    <a:pt x="448056" y="224028"/>
                  </a:lnTo>
                  <a:lnTo>
                    <a:pt x="443503" y="178886"/>
                  </a:lnTo>
                  <a:lnTo>
                    <a:pt x="430446" y="136838"/>
                  </a:lnTo>
                  <a:lnTo>
                    <a:pt x="409787" y="98784"/>
                  </a:lnTo>
                  <a:lnTo>
                    <a:pt x="382428" y="65627"/>
                  </a:lnTo>
                  <a:lnTo>
                    <a:pt x="349271" y="38268"/>
                  </a:lnTo>
                  <a:lnTo>
                    <a:pt x="311217" y="17609"/>
                  </a:lnTo>
                  <a:lnTo>
                    <a:pt x="269169" y="4552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51696" y="2151392"/>
              <a:ext cx="233045" cy="232410"/>
            </a:xfrm>
            <a:custGeom>
              <a:avLst/>
              <a:gdLst/>
              <a:ahLst/>
              <a:cxnLst/>
              <a:rect l="l" t="t" r="r" b="b"/>
              <a:pathLst>
                <a:path w="233044" h="232410">
                  <a:moveTo>
                    <a:pt x="232930" y="78740"/>
                  </a:moveTo>
                  <a:lnTo>
                    <a:pt x="153809" y="78740"/>
                  </a:lnTo>
                  <a:lnTo>
                    <a:pt x="153809" y="0"/>
                  </a:lnTo>
                  <a:lnTo>
                    <a:pt x="79133" y="0"/>
                  </a:lnTo>
                  <a:lnTo>
                    <a:pt x="79133" y="78740"/>
                  </a:lnTo>
                  <a:lnTo>
                    <a:pt x="0" y="78740"/>
                  </a:lnTo>
                  <a:lnTo>
                    <a:pt x="0" y="153670"/>
                  </a:lnTo>
                  <a:lnTo>
                    <a:pt x="79133" y="153670"/>
                  </a:lnTo>
                  <a:lnTo>
                    <a:pt x="79133" y="232410"/>
                  </a:lnTo>
                  <a:lnTo>
                    <a:pt x="153809" y="232410"/>
                  </a:lnTo>
                  <a:lnTo>
                    <a:pt x="153809" y="153670"/>
                  </a:lnTo>
                  <a:lnTo>
                    <a:pt x="232930" y="153670"/>
                  </a:lnTo>
                  <a:lnTo>
                    <a:pt x="232930" y="787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41191" y="1589531"/>
              <a:ext cx="1355090" cy="1356360"/>
            </a:xfrm>
            <a:custGeom>
              <a:avLst/>
              <a:gdLst/>
              <a:ahLst/>
              <a:cxnLst/>
              <a:rect l="l" t="t" r="r" b="b"/>
              <a:pathLst>
                <a:path w="1355089" h="1356360">
                  <a:moveTo>
                    <a:pt x="677418" y="0"/>
                  </a:moveTo>
                  <a:lnTo>
                    <a:pt x="629037" y="1702"/>
                  </a:lnTo>
                  <a:lnTo>
                    <a:pt x="581576" y="6735"/>
                  </a:lnTo>
                  <a:lnTo>
                    <a:pt x="535147" y="14981"/>
                  </a:lnTo>
                  <a:lnTo>
                    <a:pt x="489866" y="26328"/>
                  </a:lnTo>
                  <a:lnTo>
                    <a:pt x="445847" y="40659"/>
                  </a:lnTo>
                  <a:lnTo>
                    <a:pt x="403205" y="57861"/>
                  </a:lnTo>
                  <a:lnTo>
                    <a:pt x="362054" y="77818"/>
                  </a:lnTo>
                  <a:lnTo>
                    <a:pt x="322509" y="100415"/>
                  </a:lnTo>
                  <a:lnTo>
                    <a:pt x="284685" y="125539"/>
                  </a:lnTo>
                  <a:lnTo>
                    <a:pt x="248697" y="153073"/>
                  </a:lnTo>
                  <a:lnTo>
                    <a:pt x="214658" y="182903"/>
                  </a:lnTo>
                  <a:lnTo>
                    <a:pt x="182683" y="214915"/>
                  </a:lnTo>
                  <a:lnTo>
                    <a:pt x="152888" y="248993"/>
                  </a:lnTo>
                  <a:lnTo>
                    <a:pt x="125386" y="285023"/>
                  </a:lnTo>
                  <a:lnTo>
                    <a:pt x="100293" y="322890"/>
                  </a:lnTo>
                  <a:lnTo>
                    <a:pt x="77723" y="362479"/>
                  </a:lnTo>
                  <a:lnTo>
                    <a:pt x="57790" y="403675"/>
                  </a:lnTo>
                  <a:lnTo>
                    <a:pt x="40609" y="446364"/>
                  </a:lnTo>
                  <a:lnTo>
                    <a:pt x="26295" y="490431"/>
                  </a:lnTo>
                  <a:lnTo>
                    <a:pt x="14963" y="535761"/>
                  </a:lnTo>
                  <a:lnTo>
                    <a:pt x="6726" y="582238"/>
                  </a:lnTo>
                  <a:lnTo>
                    <a:pt x="1700" y="629750"/>
                  </a:lnTo>
                  <a:lnTo>
                    <a:pt x="0" y="678180"/>
                  </a:lnTo>
                  <a:lnTo>
                    <a:pt x="1700" y="726609"/>
                  </a:lnTo>
                  <a:lnTo>
                    <a:pt x="6726" y="774121"/>
                  </a:lnTo>
                  <a:lnTo>
                    <a:pt x="14963" y="820598"/>
                  </a:lnTo>
                  <a:lnTo>
                    <a:pt x="26295" y="865928"/>
                  </a:lnTo>
                  <a:lnTo>
                    <a:pt x="40609" y="909995"/>
                  </a:lnTo>
                  <a:lnTo>
                    <a:pt x="57790" y="952684"/>
                  </a:lnTo>
                  <a:lnTo>
                    <a:pt x="77723" y="993880"/>
                  </a:lnTo>
                  <a:lnTo>
                    <a:pt x="100293" y="1033469"/>
                  </a:lnTo>
                  <a:lnTo>
                    <a:pt x="125386" y="1071336"/>
                  </a:lnTo>
                  <a:lnTo>
                    <a:pt x="152888" y="1107366"/>
                  </a:lnTo>
                  <a:lnTo>
                    <a:pt x="182683" y="1141444"/>
                  </a:lnTo>
                  <a:lnTo>
                    <a:pt x="214658" y="1173456"/>
                  </a:lnTo>
                  <a:lnTo>
                    <a:pt x="248697" y="1203286"/>
                  </a:lnTo>
                  <a:lnTo>
                    <a:pt x="284685" y="1230820"/>
                  </a:lnTo>
                  <a:lnTo>
                    <a:pt x="322509" y="1255944"/>
                  </a:lnTo>
                  <a:lnTo>
                    <a:pt x="362054" y="1278541"/>
                  </a:lnTo>
                  <a:lnTo>
                    <a:pt x="403205" y="1298498"/>
                  </a:lnTo>
                  <a:lnTo>
                    <a:pt x="445847" y="1315700"/>
                  </a:lnTo>
                  <a:lnTo>
                    <a:pt x="489866" y="1330031"/>
                  </a:lnTo>
                  <a:lnTo>
                    <a:pt x="535147" y="1341378"/>
                  </a:lnTo>
                  <a:lnTo>
                    <a:pt x="581576" y="1349624"/>
                  </a:lnTo>
                  <a:lnTo>
                    <a:pt x="629037" y="1354657"/>
                  </a:lnTo>
                  <a:lnTo>
                    <a:pt x="677418" y="1356360"/>
                  </a:lnTo>
                  <a:lnTo>
                    <a:pt x="725798" y="1354657"/>
                  </a:lnTo>
                  <a:lnTo>
                    <a:pt x="773259" y="1349624"/>
                  </a:lnTo>
                  <a:lnTo>
                    <a:pt x="819688" y="1341378"/>
                  </a:lnTo>
                  <a:lnTo>
                    <a:pt x="864969" y="1330031"/>
                  </a:lnTo>
                  <a:lnTo>
                    <a:pt x="908988" y="1315700"/>
                  </a:lnTo>
                  <a:lnTo>
                    <a:pt x="951630" y="1298498"/>
                  </a:lnTo>
                  <a:lnTo>
                    <a:pt x="992781" y="1278541"/>
                  </a:lnTo>
                  <a:lnTo>
                    <a:pt x="1032326" y="1255944"/>
                  </a:lnTo>
                  <a:lnTo>
                    <a:pt x="1070150" y="1230820"/>
                  </a:lnTo>
                  <a:lnTo>
                    <a:pt x="1106138" y="1203286"/>
                  </a:lnTo>
                  <a:lnTo>
                    <a:pt x="1140177" y="1173456"/>
                  </a:lnTo>
                  <a:lnTo>
                    <a:pt x="1172152" y="1141444"/>
                  </a:lnTo>
                  <a:lnTo>
                    <a:pt x="1201947" y="1107366"/>
                  </a:lnTo>
                  <a:lnTo>
                    <a:pt x="1229449" y="1071336"/>
                  </a:lnTo>
                  <a:lnTo>
                    <a:pt x="1254542" y="1033469"/>
                  </a:lnTo>
                  <a:lnTo>
                    <a:pt x="1277112" y="993880"/>
                  </a:lnTo>
                  <a:lnTo>
                    <a:pt x="1297045" y="952684"/>
                  </a:lnTo>
                  <a:lnTo>
                    <a:pt x="1314226" y="909995"/>
                  </a:lnTo>
                  <a:lnTo>
                    <a:pt x="1328540" y="865928"/>
                  </a:lnTo>
                  <a:lnTo>
                    <a:pt x="1339872" y="820598"/>
                  </a:lnTo>
                  <a:lnTo>
                    <a:pt x="1348109" y="774121"/>
                  </a:lnTo>
                  <a:lnTo>
                    <a:pt x="1353135" y="726609"/>
                  </a:lnTo>
                  <a:lnTo>
                    <a:pt x="1354836" y="678180"/>
                  </a:lnTo>
                  <a:lnTo>
                    <a:pt x="1353135" y="629750"/>
                  </a:lnTo>
                  <a:lnTo>
                    <a:pt x="1348109" y="582238"/>
                  </a:lnTo>
                  <a:lnTo>
                    <a:pt x="1339872" y="535761"/>
                  </a:lnTo>
                  <a:lnTo>
                    <a:pt x="1328540" y="490431"/>
                  </a:lnTo>
                  <a:lnTo>
                    <a:pt x="1314226" y="446364"/>
                  </a:lnTo>
                  <a:lnTo>
                    <a:pt x="1297045" y="403675"/>
                  </a:lnTo>
                  <a:lnTo>
                    <a:pt x="1277112" y="362479"/>
                  </a:lnTo>
                  <a:lnTo>
                    <a:pt x="1254542" y="322890"/>
                  </a:lnTo>
                  <a:lnTo>
                    <a:pt x="1229449" y="285023"/>
                  </a:lnTo>
                  <a:lnTo>
                    <a:pt x="1201947" y="248993"/>
                  </a:lnTo>
                  <a:lnTo>
                    <a:pt x="1172152" y="214915"/>
                  </a:lnTo>
                  <a:lnTo>
                    <a:pt x="1140177" y="182903"/>
                  </a:lnTo>
                  <a:lnTo>
                    <a:pt x="1106138" y="153073"/>
                  </a:lnTo>
                  <a:lnTo>
                    <a:pt x="1070150" y="125539"/>
                  </a:lnTo>
                  <a:lnTo>
                    <a:pt x="1032326" y="100415"/>
                  </a:lnTo>
                  <a:lnTo>
                    <a:pt x="992781" y="77818"/>
                  </a:lnTo>
                  <a:lnTo>
                    <a:pt x="951630" y="57861"/>
                  </a:lnTo>
                  <a:lnTo>
                    <a:pt x="908988" y="40659"/>
                  </a:lnTo>
                  <a:lnTo>
                    <a:pt x="864969" y="26328"/>
                  </a:lnTo>
                  <a:lnTo>
                    <a:pt x="819688" y="14981"/>
                  </a:lnTo>
                  <a:lnTo>
                    <a:pt x="773259" y="6735"/>
                  </a:lnTo>
                  <a:lnTo>
                    <a:pt x="725798" y="1702"/>
                  </a:lnTo>
                  <a:lnTo>
                    <a:pt x="67741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3172" y="1994915"/>
              <a:ext cx="150876" cy="1478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2816" y="2043683"/>
              <a:ext cx="99060" cy="990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344" y="2043683"/>
              <a:ext cx="99060" cy="990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5344" y="2168651"/>
              <a:ext cx="99060" cy="1996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2816" y="2168651"/>
              <a:ext cx="99060" cy="1996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3172" y="2168651"/>
              <a:ext cx="150876" cy="2484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20668" y="2424683"/>
              <a:ext cx="596265" cy="116205"/>
            </a:xfrm>
            <a:custGeom>
              <a:avLst/>
              <a:gdLst/>
              <a:ahLst/>
              <a:cxnLst/>
              <a:rect l="l" t="t" r="r" b="b"/>
              <a:pathLst>
                <a:path w="596264" h="116205">
                  <a:moveTo>
                    <a:pt x="198628" y="0"/>
                  </a:moveTo>
                  <a:lnTo>
                    <a:pt x="144613" y="2194"/>
                  </a:lnTo>
                  <a:lnTo>
                    <a:pt x="91183" y="8778"/>
                  </a:lnTo>
                  <a:lnTo>
                    <a:pt x="44899" y="19751"/>
                  </a:lnTo>
                  <a:lnTo>
                    <a:pt x="0" y="54864"/>
                  </a:lnTo>
                  <a:lnTo>
                    <a:pt x="14877" y="77435"/>
                  </a:lnTo>
                  <a:lnTo>
                    <a:pt x="53646" y="93608"/>
                  </a:lnTo>
                  <a:lnTo>
                    <a:pt x="107508" y="104449"/>
                  </a:lnTo>
                  <a:lnTo>
                    <a:pt x="167666" y="111025"/>
                  </a:lnTo>
                  <a:lnTo>
                    <a:pt x="225323" y="114402"/>
                  </a:lnTo>
                  <a:lnTo>
                    <a:pt x="271680" y="115646"/>
                  </a:lnTo>
                  <a:lnTo>
                    <a:pt x="297942" y="115824"/>
                  </a:lnTo>
                  <a:lnTo>
                    <a:pt x="324203" y="115646"/>
                  </a:lnTo>
                  <a:lnTo>
                    <a:pt x="370560" y="114402"/>
                  </a:lnTo>
                  <a:lnTo>
                    <a:pt x="428217" y="111025"/>
                  </a:lnTo>
                  <a:lnTo>
                    <a:pt x="488375" y="104449"/>
                  </a:lnTo>
                  <a:lnTo>
                    <a:pt x="542237" y="93608"/>
                  </a:lnTo>
                  <a:lnTo>
                    <a:pt x="581006" y="77435"/>
                  </a:lnTo>
                  <a:lnTo>
                    <a:pt x="595884" y="54864"/>
                  </a:lnTo>
                  <a:lnTo>
                    <a:pt x="583566" y="35112"/>
                  </a:lnTo>
                  <a:lnTo>
                    <a:pt x="550984" y="19751"/>
                  </a:lnTo>
                  <a:lnTo>
                    <a:pt x="544813" y="18288"/>
                  </a:lnTo>
                  <a:lnTo>
                    <a:pt x="204851" y="18288"/>
                  </a:lnTo>
                  <a:lnTo>
                    <a:pt x="198628" y="12192"/>
                  </a:lnTo>
                  <a:lnTo>
                    <a:pt x="198628" y="0"/>
                  </a:lnTo>
                  <a:close/>
                </a:path>
                <a:path w="596264" h="116205">
                  <a:moveTo>
                    <a:pt x="397256" y="0"/>
                  </a:moveTo>
                  <a:lnTo>
                    <a:pt x="397256" y="12192"/>
                  </a:lnTo>
                  <a:lnTo>
                    <a:pt x="391033" y="18288"/>
                  </a:lnTo>
                  <a:lnTo>
                    <a:pt x="544813" y="18288"/>
                  </a:lnTo>
                  <a:lnTo>
                    <a:pt x="504700" y="8778"/>
                  </a:lnTo>
                  <a:lnTo>
                    <a:pt x="451270" y="2194"/>
                  </a:lnTo>
                  <a:lnTo>
                    <a:pt x="397256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0580" y="2900489"/>
              <a:ext cx="121920" cy="127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0580" y="3220529"/>
              <a:ext cx="121920" cy="127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0580" y="3540569"/>
              <a:ext cx="121920" cy="127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0580" y="3860609"/>
              <a:ext cx="121920" cy="1275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0580" y="4180649"/>
              <a:ext cx="121920" cy="1275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0580" y="4500689"/>
              <a:ext cx="121920" cy="1275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0580" y="4820729"/>
              <a:ext cx="121920" cy="1275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0580" y="5140769"/>
              <a:ext cx="121920" cy="1275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86144" y="1589531"/>
              <a:ext cx="4867910" cy="814069"/>
            </a:xfrm>
            <a:custGeom>
              <a:avLst/>
              <a:gdLst/>
              <a:ahLst/>
              <a:cxnLst/>
              <a:rect l="l" t="t" r="r" b="b"/>
              <a:pathLst>
                <a:path w="4867909" h="814069">
                  <a:moveTo>
                    <a:pt x="4867656" y="0"/>
                  </a:moveTo>
                  <a:lnTo>
                    <a:pt x="135636" y="0"/>
                  </a:lnTo>
                  <a:lnTo>
                    <a:pt x="92756" y="6912"/>
                  </a:lnTo>
                  <a:lnTo>
                    <a:pt x="55522" y="26164"/>
                  </a:lnTo>
                  <a:lnTo>
                    <a:pt x="26164" y="55522"/>
                  </a:lnTo>
                  <a:lnTo>
                    <a:pt x="6912" y="92756"/>
                  </a:lnTo>
                  <a:lnTo>
                    <a:pt x="0" y="135636"/>
                  </a:lnTo>
                  <a:lnTo>
                    <a:pt x="0" y="813816"/>
                  </a:lnTo>
                  <a:lnTo>
                    <a:pt x="4732020" y="813816"/>
                  </a:lnTo>
                  <a:lnTo>
                    <a:pt x="4774899" y="806903"/>
                  </a:lnTo>
                  <a:lnTo>
                    <a:pt x="4812133" y="787651"/>
                  </a:lnTo>
                  <a:lnTo>
                    <a:pt x="4841492" y="758293"/>
                  </a:lnTo>
                  <a:lnTo>
                    <a:pt x="4860743" y="721059"/>
                  </a:lnTo>
                  <a:lnTo>
                    <a:pt x="4867656" y="678180"/>
                  </a:lnTo>
                  <a:lnTo>
                    <a:pt x="4867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86144" y="1589531"/>
              <a:ext cx="4867910" cy="814069"/>
            </a:xfrm>
            <a:custGeom>
              <a:avLst/>
              <a:gdLst/>
              <a:ahLst/>
              <a:cxnLst/>
              <a:rect l="l" t="t" r="r" b="b"/>
              <a:pathLst>
                <a:path w="4867909" h="814069">
                  <a:moveTo>
                    <a:pt x="135636" y="0"/>
                  </a:moveTo>
                  <a:lnTo>
                    <a:pt x="4867656" y="0"/>
                  </a:lnTo>
                  <a:lnTo>
                    <a:pt x="4867656" y="678180"/>
                  </a:lnTo>
                  <a:lnTo>
                    <a:pt x="4860743" y="721059"/>
                  </a:lnTo>
                  <a:lnTo>
                    <a:pt x="4841492" y="758293"/>
                  </a:lnTo>
                  <a:lnTo>
                    <a:pt x="4812133" y="787651"/>
                  </a:lnTo>
                  <a:lnTo>
                    <a:pt x="4774899" y="806903"/>
                  </a:lnTo>
                  <a:lnTo>
                    <a:pt x="4732020" y="813816"/>
                  </a:lnTo>
                  <a:lnTo>
                    <a:pt x="0" y="813816"/>
                  </a:lnTo>
                  <a:lnTo>
                    <a:pt x="0" y="135636"/>
                  </a:ln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6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86144" y="1589531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813816" y="0"/>
                  </a:moveTo>
                  <a:lnTo>
                    <a:pt x="126111" y="0"/>
                  </a:lnTo>
                  <a:lnTo>
                    <a:pt x="76991" y="9900"/>
                  </a:lnTo>
                  <a:lnTo>
                    <a:pt x="36909" y="36909"/>
                  </a:lnTo>
                  <a:lnTo>
                    <a:pt x="9900" y="76991"/>
                  </a:lnTo>
                  <a:lnTo>
                    <a:pt x="0" y="126111"/>
                  </a:lnTo>
                  <a:lnTo>
                    <a:pt x="0" y="813816"/>
                  </a:lnTo>
                  <a:lnTo>
                    <a:pt x="687705" y="813816"/>
                  </a:lnTo>
                  <a:lnTo>
                    <a:pt x="736824" y="803915"/>
                  </a:lnTo>
                  <a:lnTo>
                    <a:pt x="776906" y="776906"/>
                  </a:lnTo>
                  <a:lnTo>
                    <a:pt x="803915" y="736824"/>
                  </a:lnTo>
                  <a:lnTo>
                    <a:pt x="813816" y="687705"/>
                  </a:lnTo>
                  <a:lnTo>
                    <a:pt x="8138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86144" y="1589531"/>
              <a:ext cx="814069" cy="814069"/>
            </a:xfrm>
            <a:custGeom>
              <a:avLst/>
              <a:gdLst/>
              <a:ahLst/>
              <a:cxnLst/>
              <a:rect l="l" t="t" r="r" b="b"/>
              <a:pathLst>
                <a:path w="814070" h="814069">
                  <a:moveTo>
                    <a:pt x="126111" y="0"/>
                  </a:moveTo>
                  <a:lnTo>
                    <a:pt x="813816" y="0"/>
                  </a:lnTo>
                  <a:lnTo>
                    <a:pt x="813816" y="687705"/>
                  </a:lnTo>
                  <a:lnTo>
                    <a:pt x="803915" y="736824"/>
                  </a:lnTo>
                  <a:lnTo>
                    <a:pt x="776906" y="776906"/>
                  </a:lnTo>
                  <a:lnTo>
                    <a:pt x="736824" y="803915"/>
                  </a:lnTo>
                  <a:lnTo>
                    <a:pt x="687705" y="813816"/>
                  </a:lnTo>
                  <a:lnTo>
                    <a:pt x="0" y="813816"/>
                  </a:lnTo>
                  <a:lnTo>
                    <a:pt x="0" y="126111"/>
                  </a:lnTo>
                  <a:lnTo>
                    <a:pt x="9900" y="76991"/>
                  </a:lnTo>
                  <a:lnTo>
                    <a:pt x="36909" y="36909"/>
                  </a:lnTo>
                  <a:lnTo>
                    <a:pt x="76991" y="9900"/>
                  </a:lnTo>
                  <a:lnTo>
                    <a:pt x="126111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32935" y="3051810"/>
            <a:ext cx="3708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latin typeface="Trebuchet MS"/>
                <a:cs typeface="Trebuchet MS"/>
              </a:rPr>
              <a:t>You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05904" y="2744622"/>
            <a:ext cx="1904364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1300"/>
              </a:lnSpc>
              <a:spcBef>
                <a:spcPts val="100"/>
              </a:spcBef>
            </a:pPr>
            <a:r>
              <a:rPr sz="1600" u="sng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C</a:t>
            </a:r>
            <a:r>
              <a:rPr sz="1600" u="sng" spc="2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u</a:t>
            </a:r>
            <a:r>
              <a:rPr sz="1600" u="sng" spc="3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s</a:t>
            </a:r>
            <a:r>
              <a:rPr sz="1600" u="sng" spc="-55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t</a:t>
            </a:r>
            <a:r>
              <a:rPr sz="1600" u="sng" spc="45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o</a:t>
            </a:r>
            <a:r>
              <a:rPr sz="1600" u="sng" spc="7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m</a:t>
            </a:r>
            <a:r>
              <a:rPr sz="1600" u="sng" spc="-5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e</a:t>
            </a:r>
            <a:r>
              <a:rPr sz="1600" u="sng" spc="-75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r</a:t>
            </a:r>
            <a:r>
              <a:rPr sz="1600" u="sng" spc="-15" dirty="0"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sng" spc="16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O</a:t>
            </a:r>
            <a:r>
              <a:rPr sz="1600" u="sng" spc="25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b</a:t>
            </a:r>
            <a:r>
              <a:rPr sz="1600" u="sng" spc="3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s</a:t>
            </a:r>
            <a:r>
              <a:rPr sz="1600" u="sng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es</a:t>
            </a:r>
            <a:r>
              <a:rPr sz="1600" u="sng" spc="1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s</a:t>
            </a:r>
            <a:r>
              <a:rPr sz="1600" u="sng" spc="-10" dirty="0">
                <a:uFill>
                  <a:solidFill>
                    <a:srgbClr val="464646"/>
                  </a:solidFill>
                </a:uFill>
                <a:latin typeface="Trebuchet MS"/>
                <a:cs typeface="Trebuchet MS"/>
              </a:rPr>
              <a:t>ion 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Learn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and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Be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Curious </a:t>
            </a:r>
            <a:r>
              <a:rPr sz="1600" spc="-47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Earn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Trust</a:t>
            </a:r>
            <a:endParaRPr sz="16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Trebuchet MS"/>
                <a:cs typeface="Trebuchet MS"/>
              </a:rPr>
              <a:t>D</a:t>
            </a:r>
            <a:r>
              <a:rPr sz="1600" spc="-15" dirty="0">
                <a:latin typeface="Trebuchet MS"/>
                <a:cs typeface="Trebuchet MS"/>
              </a:rPr>
              <a:t>i</a:t>
            </a:r>
            <a:r>
              <a:rPr sz="1600" spc="-30" dirty="0">
                <a:latin typeface="Trebuchet MS"/>
                <a:cs typeface="Trebuchet MS"/>
              </a:rPr>
              <a:t>ve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Deep</a:t>
            </a:r>
            <a:endParaRPr sz="1600">
              <a:latin typeface="Trebuchet MS"/>
              <a:cs typeface="Trebuchet MS"/>
            </a:endParaRPr>
          </a:p>
          <a:p>
            <a:pPr marL="12700" marR="170180">
              <a:lnSpc>
                <a:spcPts val="2520"/>
              </a:lnSpc>
              <a:spcBef>
                <a:spcPts val="185"/>
              </a:spcBef>
            </a:pPr>
            <a:r>
              <a:rPr sz="1600" spc="-20" dirty="0">
                <a:latin typeface="Trebuchet MS"/>
                <a:cs typeface="Trebuchet MS"/>
              </a:rPr>
              <a:t>Invent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and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Simplify </a:t>
            </a:r>
            <a:r>
              <a:rPr sz="1600" spc="-47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Think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Big</a:t>
            </a:r>
            <a:endParaRPr sz="1600">
              <a:latin typeface="Trebuchet MS"/>
              <a:cs typeface="Trebuchet MS"/>
            </a:endParaRPr>
          </a:p>
          <a:p>
            <a:pPr marL="12700" marR="566420">
              <a:lnSpc>
                <a:spcPts val="2520"/>
              </a:lnSpc>
            </a:pPr>
            <a:r>
              <a:rPr sz="1600" spc="-20" dirty="0">
                <a:latin typeface="Trebuchet MS"/>
                <a:cs typeface="Trebuchet MS"/>
              </a:rPr>
              <a:t>Bias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For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Action </a:t>
            </a:r>
            <a:r>
              <a:rPr sz="1600" spc="-47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Drive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Results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48450" y="5698339"/>
            <a:ext cx="36995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5" dirty="0">
                <a:latin typeface="Trebuchet MS"/>
                <a:cs typeface="Trebuchet MS"/>
              </a:rPr>
              <a:t>We</a:t>
            </a:r>
            <a:r>
              <a:rPr sz="2000" b="1" spc="-90" dirty="0">
                <a:latin typeface="Trebuchet MS"/>
                <a:cs typeface="Trebuchet MS"/>
              </a:rPr>
              <a:t> </a:t>
            </a:r>
            <a:r>
              <a:rPr sz="2000" b="1" spc="95" dirty="0">
                <a:latin typeface="Trebuchet MS"/>
                <a:cs typeface="Trebuchet MS"/>
              </a:rPr>
              <a:t>Do</a:t>
            </a:r>
            <a:r>
              <a:rPr sz="2000" b="1" spc="-100" dirty="0">
                <a:latin typeface="Trebuchet MS"/>
                <a:cs typeface="Trebuchet MS"/>
              </a:rPr>
              <a:t> </a:t>
            </a:r>
            <a:r>
              <a:rPr sz="2000" b="1" spc="45" dirty="0">
                <a:latin typeface="Trebuchet MS"/>
                <a:cs typeface="Trebuchet MS"/>
              </a:rPr>
              <a:t>Things</a:t>
            </a:r>
            <a:r>
              <a:rPr sz="2000" b="1" spc="-110" dirty="0">
                <a:latin typeface="Trebuchet MS"/>
                <a:cs typeface="Trebuchet MS"/>
              </a:rPr>
              <a:t> </a:t>
            </a:r>
            <a:r>
              <a:rPr sz="2000" b="1" spc="15" dirty="0">
                <a:latin typeface="Trebuchet MS"/>
                <a:cs typeface="Trebuchet MS"/>
              </a:rPr>
              <a:t>in</a:t>
            </a:r>
            <a:r>
              <a:rPr sz="2000" b="1" spc="-85" dirty="0">
                <a:latin typeface="Trebuchet MS"/>
                <a:cs typeface="Trebuchet MS"/>
              </a:rPr>
              <a:t> </a:t>
            </a:r>
            <a:r>
              <a:rPr sz="2000" b="1" spc="-5" dirty="0">
                <a:latin typeface="Trebuchet MS"/>
                <a:cs typeface="Trebuchet MS"/>
              </a:rPr>
              <a:t>Peculiar</a:t>
            </a:r>
            <a:r>
              <a:rPr sz="2000" b="1" spc="-90" dirty="0">
                <a:latin typeface="Trebuchet MS"/>
                <a:cs typeface="Trebuchet MS"/>
              </a:rPr>
              <a:t> </a:t>
            </a:r>
            <a:r>
              <a:rPr sz="2000" b="1" spc="50" dirty="0">
                <a:latin typeface="Trebuchet MS"/>
                <a:cs typeface="Trebuchet MS"/>
              </a:rPr>
              <a:t>Ways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83500" y="1812163"/>
            <a:ext cx="32054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20" dirty="0">
                <a:latin typeface="Trebuchet MS"/>
                <a:cs typeface="Trebuchet MS"/>
              </a:rPr>
              <a:t>AWS</a:t>
            </a:r>
            <a:r>
              <a:rPr sz="2000" b="1" spc="-114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Leadership</a:t>
            </a:r>
            <a:r>
              <a:rPr sz="2000" b="1" spc="-100" dirty="0">
                <a:latin typeface="Trebuchet MS"/>
                <a:cs typeface="Trebuchet MS"/>
              </a:rPr>
              <a:t> </a:t>
            </a:r>
            <a:r>
              <a:rPr sz="2000" b="1" spc="5" dirty="0">
                <a:latin typeface="Trebuchet MS"/>
                <a:cs typeface="Trebuchet MS"/>
              </a:rPr>
              <a:t>Principles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55545" y="1589531"/>
            <a:ext cx="10398125" cy="4605655"/>
            <a:chOff x="955545" y="1589531"/>
            <a:chExt cx="10398125" cy="4605655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7124" y="1824227"/>
              <a:ext cx="371856" cy="3413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486143" y="5551931"/>
              <a:ext cx="4867275" cy="640080"/>
            </a:xfrm>
            <a:custGeom>
              <a:avLst/>
              <a:gdLst/>
              <a:ahLst/>
              <a:cxnLst/>
              <a:rect l="l" t="t" r="r" b="b"/>
              <a:pathLst>
                <a:path w="4867275" h="640079">
                  <a:moveTo>
                    <a:pt x="0" y="0"/>
                  </a:moveTo>
                  <a:lnTo>
                    <a:pt x="4867275" y="0"/>
                  </a:lnTo>
                </a:path>
                <a:path w="4867275" h="640079">
                  <a:moveTo>
                    <a:pt x="0" y="640082"/>
                  </a:moveTo>
                  <a:lnTo>
                    <a:pt x="4867275" y="640082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55545" y="1589531"/>
              <a:ext cx="1355090" cy="1356360"/>
            </a:xfrm>
            <a:custGeom>
              <a:avLst/>
              <a:gdLst/>
              <a:ahLst/>
              <a:cxnLst/>
              <a:rect l="l" t="t" r="r" b="b"/>
              <a:pathLst>
                <a:path w="1355089" h="1356360">
                  <a:moveTo>
                    <a:pt x="677420" y="0"/>
                  </a:moveTo>
                  <a:lnTo>
                    <a:pt x="629042" y="1702"/>
                  </a:lnTo>
                  <a:lnTo>
                    <a:pt x="581581" y="6735"/>
                  </a:lnTo>
                  <a:lnTo>
                    <a:pt x="535153" y="14981"/>
                  </a:lnTo>
                  <a:lnTo>
                    <a:pt x="489873" y="26328"/>
                  </a:lnTo>
                  <a:lnTo>
                    <a:pt x="445855" y="40659"/>
                  </a:lnTo>
                  <a:lnTo>
                    <a:pt x="403213" y="57861"/>
                  </a:lnTo>
                  <a:lnTo>
                    <a:pt x="362062" y="77818"/>
                  </a:lnTo>
                  <a:lnTo>
                    <a:pt x="322517" y="100415"/>
                  </a:lnTo>
                  <a:lnTo>
                    <a:pt x="284693" y="125539"/>
                  </a:lnTo>
                  <a:lnTo>
                    <a:pt x="248704" y="153073"/>
                  </a:lnTo>
                  <a:lnTo>
                    <a:pt x="214664" y="182903"/>
                  </a:lnTo>
                  <a:lnTo>
                    <a:pt x="182689" y="214915"/>
                  </a:lnTo>
                  <a:lnTo>
                    <a:pt x="152894" y="248993"/>
                  </a:lnTo>
                  <a:lnTo>
                    <a:pt x="125391" y="285023"/>
                  </a:lnTo>
                  <a:lnTo>
                    <a:pt x="100297" y="322890"/>
                  </a:lnTo>
                  <a:lnTo>
                    <a:pt x="77726" y="362479"/>
                  </a:lnTo>
                  <a:lnTo>
                    <a:pt x="57793" y="403675"/>
                  </a:lnTo>
                  <a:lnTo>
                    <a:pt x="40611" y="446364"/>
                  </a:lnTo>
                  <a:lnTo>
                    <a:pt x="26297" y="490431"/>
                  </a:lnTo>
                  <a:lnTo>
                    <a:pt x="14964" y="535761"/>
                  </a:lnTo>
                  <a:lnTo>
                    <a:pt x="6727" y="582238"/>
                  </a:lnTo>
                  <a:lnTo>
                    <a:pt x="1700" y="629750"/>
                  </a:lnTo>
                  <a:lnTo>
                    <a:pt x="0" y="678180"/>
                  </a:lnTo>
                  <a:lnTo>
                    <a:pt x="1700" y="726609"/>
                  </a:lnTo>
                  <a:lnTo>
                    <a:pt x="6727" y="774121"/>
                  </a:lnTo>
                  <a:lnTo>
                    <a:pt x="14964" y="820598"/>
                  </a:lnTo>
                  <a:lnTo>
                    <a:pt x="26297" y="865928"/>
                  </a:lnTo>
                  <a:lnTo>
                    <a:pt x="40611" y="909995"/>
                  </a:lnTo>
                  <a:lnTo>
                    <a:pt x="57793" y="952684"/>
                  </a:lnTo>
                  <a:lnTo>
                    <a:pt x="77726" y="993880"/>
                  </a:lnTo>
                  <a:lnTo>
                    <a:pt x="100297" y="1033469"/>
                  </a:lnTo>
                  <a:lnTo>
                    <a:pt x="125391" y="1071336"/>
                  </a:lnTo>
                  <a:lnTo>
                    <a:pt x="152894" y="1107366"/>
                  </a:lnTo>
                  <a:lnTo>
                    <a:pt x="182689" y="1141444"/>
                  </a:lnTo>
                  <a:lnTo>
                    <a:pt x="214664" y="1173456"/>
                  </a:lnTo>
                  <a:lnTo>
                    <a:pt x="248704" y="1203286"/>
                  </a:lnTo>
                  <a:lnTo>
                    <a:pt x="284693" y="1230820"/>
                  </a:lnTo>
                  <a:lnTo>
                    <a:pt x="322517" y="1255944"/>
                  </a:lnTo>
                  <a:lnTo>
                    <a:pt x="362062" y="1278541"/>
                  </a:lnTo>
                  <a:lnTo>
                    <a:pt x="403213" y="1298498"/>
                  </a:lnTo>
                  <a:lnTo>
                    <a:pt x="445855" y="1315700"/>
                  </a:lnTo>
                  <a:lnTo>
                    <a:pt x="489873" y="1330031"/>
                  </a:lnTo>
                  <a:lnTo>
                    <a:pt x="535153" y="1341378"/>
                  </a:lnTo>
                  <a:lnTo>
                    <a:pt x="581581" y="1349624"/>
                  </a:lnTo>
                  <a:lnTo>
                    <a:pt x="629042" y="1354657"/>
                  </a:lnTo>
                  <a:lnTo>
                    <a:pt x="677420" y="1356360"/>
                  </a:lnTo>
                  <a:lnTo>
                    <a:pt x="725800" y="1354657"/>
                  </a:lnTo>
                  <a:lnTo>
                    <a:pt x="773262" y="1349624"/>
                  </a:lnTo>
                  <a:lnTo>
                    <a:pt x="819691" y="1341378"/>
                  </a:lnTo>
                  <a:lnTo>
                    <a:pt x="864972" y="1330031"/>
                  </a:lnTo>
                  <a:lnTo>
                    <a:pt x="908991" y="1315700"/>
                  </a:lnTo>
                  <a:lnTo>
                    <a:pt x="951633" y="1298498"/>
                  </a:lnTo>
                  <a:lnTo>
                    <a:pt x="992784" y="1278541"/>
                  </a:lnTo>
                  <a:lnTo>
                    <a:pt x="1032328" y="1255944"/>
                  </a:lnTo>
                  <a:lnTo>
                    <a:pt x="1070152" y="1230820"/>
                  </a:lnTo>
                  <a:lnTo>
                    <a:pt x="1106141" y="1203286"/>
                  </a:lnTo>
                  <a:lnTo>
                    <a:pt x="1140180" y="1173456"/>
                  </a:lnTo>
                  <a:lnTo>
                    <a:pt x="1172154" y="1141444"/>
                  </a:lnTo>
                  <a:lnTo>
                    <a:pt x="1201950" y="1107366"/>
                  </a:lnTo>
                  <a:lnTo>
                    <a:pt x="1229451" y="1071336"/>
                  </a:lnTo>
                  <a:lnTo>
                    <a:pt x="1254544" y="1033469"/>
                  </a:lnTo>
                  <a:lnTo>
                    <a:pt x="1277115" y="993880"/>
                  </a:lnTo>
                  <a:lnTo>
                    <a:pt x="1297048" y="952684"/>
                  </a:lnTo>
                  <a:lnTo>
                    <a:pt x="1314228" y="909995"/>
                  </a:lnTo>
                  <a:lnTo>
                    <a:pt x="1328542" y="865928"/>
                  </a:lnTo>
                  <a:lnTo>
                    <a:pt x="1339875" y="820598"/>
                  </a:lnTo>
                  <a:lnTo>
                    <a:pt x="1348111" y="774121"/>
                  </a:lnTo>
                  <a:lnTo>
                    <a:pt x="1353137" y="726609"/>
                  </a:lnTo>
                  <a:lnTo>
                    <a:pt x="1354838" y="678180"/>
                  </a:lnTo>
                  <a:lnTo>
                    <a:pt x="1353137" y="629750"/>
                  </a:lnTo>
                  <a:lnTo>
                    <a:pt x="1348111" y="582238"/>
                  </a:lnTo>
                  <a:lnTo>
                    <a:pt x="1339875" y="535761"/>
                  </a:lnTo>
                  <a:lnTo>
                    <a:pt x="1328542" y="490431"/>
                  </a:lnTo>
                  <a:lnTo>
                    <a:pt x="1314228" y="446364"/>
                  </a:lnTo>
                  <a:lnTo>
                    <a:pt x="1297048" y="403675"/>
                  </a:lnTo>
                  <a:lnTo>
                    <a:pt x="1277115" y="362479"/>
                  </a:lnTo>
                  <a:lnTo>
                    <a:pt x="1254544" y="322890"/>
                  </a:lnTo>
                  <a:lnTo>
                    <a:pt x="1229451" y="285023"/>
                  </a:lnTo>
                  <a:lnTo>
                    <a:pt x="1201950" y="248993"/>
                  </a:lnTo>
                  <a:lnTo>
                    <a:pt x="1172154" y="214915"/>
                  </a:lnTo>
                  <a:lnTo>
                    <a:pt x="1140180" y="182903"/>
                  </a:lnTo>
                  <a:lnTo>
                    <a:pt x="1106141" y="153073"/>
                  </a:lnTo>
                  <a:lnTo>
                    <a:pt x="1070152" y="125539"/>
                  </a:lnTo>
                  <a:lnTo>
                    <a:pt x="1032328" y="100415"/>
                  </a:lnTo>
                  <a:lnTo>
                    <a:pt x="992784" y="77818"/>
                  </a:lnTo>
                  <a:lnTo>
                    <a:pt x="951633" y="57861"/>
                  </a:lnTo>
                  <a:lnTo>
                    <a:pt x="908991" y="40659"/>
                  </a:lnTo>
                  <a:lnTo>
                    <a:pt x="864972" y="26328"/>
                  </a:lnTo>
                  <a:lnTo>
                    <a:pt x="819691" y="14981"/>
                  </a:lnTo>
                  <a:lnTo>
                    <a:pt x="773262" y="6735"/>
                  </a:lnTo>
                  <a:lnTo>
                    <a:pt x="725800" y="1702"/>
                  </a:lnTo>
                  <a:lnTo>
                    <a:pt x="67742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03020" y="2051303"/>
              <a:ext cx="658495" cy="226060"/>
            </a:xfrm>
            <a:custGeom>
              <a:avLst/>
              <a:gdLst/>
              <a:ahLst/>
              <a:cxnLst/>
              <a:rect l="l" t="t" r="r" b="b"/>
              <a:pathLst>
                <a:path w="658494" h="226060">
                  <a:moveTo>
                    <a:pt x="87884" y="93599"/>
                  </a:moveTo>
                  <a:lnTo>
                    <a:pt x="80137" y="93599"/>
                  </a:lnTo>
                  <a:lnTo>
                    <a:pt x="62666" y="94728"/>
                  </a:lnTo>
                  <a:lnTo>
                    <a:pt x="21590" y="112141"/>
                  </a:lnTo>
                  <a:lnTo>
                    <a:pt x="1337" y="146859"/>
                  </a:lnTo>
                  <a:lnTo>
                    <a:pt x="0" y="161417"/>
                  </a:lnTo>
                  <a:lnTo>
                    <a:pt x="1021" y="175121"/>
                  </a:lnTo>
                  <a:lnTo>
                    <a:pt x="27039" y="215058"/>
                  </a:lnTo>
                  <a:lnTo>
                    <a:pt x="65151" y="224917"/>
                  </a:lnTo>
                  <a:lnTo>
                    <a:pt x="85371" y="222811"/>
                  </a:lnTo>
                  <a:lnTo>
                    <a:pt x="103759" y="216550"/>
                  </a:lnTo>
                  <a:lnTo>
                    <a:pt x="120336" y="206218"/>
                  </a:lnTo>
                  <a:lnTo>
                    <a:pt x="133816" y="193167"/>
                  </a:lnTo>
                  <a:lnTo>
                    <a:pt x="75311" y="193167"/>
                  </a:lnTo>
                  <a:lnTo>
                    <a:pt x="67383" y="192696"/>
                  </a:lnTo>
                  <a:lnTo>
                    <a:pt x="41275" y="159512"/>
                  </a:lnTo>
                  <a:lnTo>
                    <a:pt x="41951" y="150999"/>
                  </a:lnTo>
                  <a:lnTo>
                    <a:pt x="77277" y="122441"/>
                  </a:lnTo>
                  <a:lnTo>
                    <a:pt x="88519" y="121793"/>
                  </a:lnTo>
                  <a:lnTo>
                    <a:pt x="172212" y="121793"/>
                  </a:lnTo>
                  <a:lnTo>
                    <a:pt x="172212" y="100838"/>
                  </a:lnTo>
                  <a:lnTo>
                    <a:pt x="132715" y="100838"/>
                  </a:lnTo>
                  <a:lnTo>
                    <a:pt x="125660" y="99127"/>
                  </a:lnTo>
                  <a:lnTo>
                    <a:pt x="118760" y="97631"/>
                  </a:lnTo>
                  <a:lnTo>
                    <a:pt x="111980" y="96373"/>
                  </a:lnTo>
                  <a:lnTo>
                    <a:pt x="105283" y="95377"/>
                  </a:lnTo>
                  <a:lnTo>
                    <a:pt x="96901" y="94234"/>
                  </a:lnTo>
                  <a:lnTo>
                    <a:pt x="87884" y="93599"/>
                  </a:lnTo>
                  <a:close/>
                </a:path>
                <a:path w="658494" h="226060">
                  <a:moveTo>
                    <a:pt x="180569" y="191897"/>
                  </a:moveTo>
                  <a:lnTo>
                    <a:pt x="135128" y="191897"/>
                  </a:lnTo>
                  <a:lnTo>
                    <a:pt x="138176" y="196723"/>
                  </a:lnTo>
                  <a:lnTo>
                    <a:pt x="140462" y="201549"/>
                  </a:lnTo>
                  <a:lnTo>
                    <a:pt x="156083" y="220091"/>
                  </a:lnTo>
                  <a:lnTo>
                    <a:pt x="160274" y="220091"/>
                  </a:lnTo>
                  <a:lnTo>
                    <a:pt x="162687" y="219583"/>
                  </a:lnTo>
                  <a:lnTo>
                    <a:pt x="164465" y="218313"/>
                  </a:lnTo>
                  <a:lnTo>
                    <a:pt x="179959" y="208153"/>
                  </a:lnTo>
                  <a:lnTo>
                    <a:pt x="183007" y="205740"/>
                  </a:lnTo>
                  <a:lnTo>
                    <a:pt x="184150" y="203327"/>
                  </a:lnTo>
                  <a:lnTo>
                    <a:pt x="184150" y="199136"/>
                  </a:lnTo>
                  <a:lnTo>
                    <a:pt x="183515" y="197358"/>
                  </a:lnTo>
                  <a:lnTo>
                    <a:pt x="182372" y="195580"/>
                  </a:lnTo>
                  <a:lnTo>
                    <a:pt x="180569" y="191897"/>
                  </a:lnTo>
                  <a:close/>
                </a:path>
                <a:path w="658494" h="226060">
                  <a:moveTo>
                    <a:pt x="172212" y="121793"/>
                  </a:moveTo>
                  <a:lnTo>
                    <a:pt x="95631" y="121793"/>
                  </a:lnTo>
                  <a:lnTo>
                    <a:pt x="103591" y="122441"/>
                  </a:lnTo>
                  <a:lnTo>
                    <a:pt x="110617" y="123571"/>
                  </a:lnTo>
                  <a:lnTo>
                    <a:pt x="118364" y="124206"/>
                  </a:lnTo>
                  <a:lnTo>
                    <a:pt x="125603" y="125984"/>
                  </a:lnTo>
                  <a:lnTo>
                    <a:pt x="132715" y="127127"/>
                  </a:lnTo>
                  <a:lnTo>
                    <a:pt x="132633" y="146859"/>
                  </a:lnTo>
                  <a:lnTo>
                    <a:pt x="132207" y="152400"/>
                  </a:lnTo>
                  <a:lnTo>
                    <a:pt x="130302" y="158369"/>
                  </a:lnTo>
                  <a:lnTo>
                    <a:pt x="129159" y="163703"/>
                  </a:lnTo>
                  <a:lnTo>
                    <a:pt x="99822" y="188976"/>
                  </a:lnTo>
                  <a:lnTo>
                    <a:pt x="83058" y="193167"/>
                  </a:lnTo>
                  <a:lnTo>
                    <a:pt x="133816" y="193167"/>
                  </a:lnTo>
                  <a:lnTo>
                    <a:pt x="135128" y="191897"/>
                  </a:lnTo>
                  <a:lnTo>
                    <a:pt x="180569" y="191897"/>
                  </a:lnTo>
                  <a:lnTo>
                    <a:pt x="179451" y="189611"/>
                  </a:lnTo>
                  <a:lnTo>
                    <a:pt x="177038" y="183515"/>
                  </a:lnTo>
                  <a:lnTo>
                    <a:pt x="174625" y="178181"/>
                  </a:lnTo>
                  <a:lnTo>
                    <a:pt x="172847" y="172720"/>
                  </a:lnTo>
                  <a:lnTo>
                    <a:pt x="172212" y="165608"/>
                  </a:lnTo>
                  <a:lnTo>
                    <a:pt x="172212" y="121793"/>
                  </a:lnTo>
                  <a:close/>
                </a:path>
                <a:path w="658494" h="226060">
                  <a:moveTo>
                    <a:pt x="162405" y="33655"/>
                  </a:moveTo>
                  <a:lnTo>
                    <a:pt x="82550" y="33655"/>
                  </a:lnTo>
                  <a:lnTo>
                    <a:pt x="95426" y="34323"/>
                  </a:lnTo>
                  <a:lnTo>
                    <a:pt x="106219" y="36337"/>
                  </a:lnTo>
                  <a:lnTo>
                    <a:pt x="132038" y="70292"/>
                  </a:lnTo>
                  <a:lnTo>
                    <a:pt x="132715" y="82804"/>
                  </a:lnTo>
                  <a:lnTo>
                    <a:pt x="132715" y="100838"/>
                  </a:lnTo>
                  <a:lnTo>
                    <a:pt x="172212" y="100838"/>
                  </a:lnTo>
                  <a:lnTo>
                    <a:pt x="172212" y="78613"/>
                  </a:lnTo>
                  <a:lnTo>
                    <a:pt x="170975" y="60138"/>
                  </a:lnTo>
                  <a:lnTo>
                    <a:pt x="167274" y="44259"/>
                  </a:lnTo>
                  <a:lnTo>
                    <a:pt x="162405" y="33655"/>
                  </a:lnTo>
                  <a:close/>
                </a:path>
                <a:path w="658494" h="226060">
                  <a:moveTo>
                    <a:pt x="89662" y="0"/>
                  </a:moveTo>
                  <a:lnTo>
                    <a:pt x="43957" y="7155"/>
                  </a:lnTo>
                  <a:lnTo>
                    <a:pt x="15494" y="20955"/>
                  </a:lnTo>
                  <a:lnTo>
                    <a:pt x="14351" y="22225"/>
                  </a:lnTo>
                  <a:lnTo>
                    <a:pt x="13716" y="25146"/>
                  </a:lnTo>
                  <a:lnTo>
                    <a:pt x="13716" y="46228"/>
                  </a:lnTo>
                  <a:lnTo>
                    <a:pt x="15494" y="48641"/>
                  </a:lnTo>
                  <a:lnTo>
                    <a:pt x="19685" y="48641"/>
                  </a:lnTo>
                  <a:lnTo>
                    <a:pt x="20955" y="48006"/>
                  </a:lnTo>
                  <a:lnTo>
                    <a:pt x="22733" y="48006"/>
                  </a:lnTo>
                  <a:lnTo>
                    <a:pt x="24511" y="47371"/>
                  </a:lnTo>
                  <a:lnTo>
                    <a:pt x="27559" y="46228"/>
                  </a:lnTo>
                  <a:lnTo>
                    <a:pt x="31115" y="44958"/>
                  </a:lnTo>
                  <a:lnTo>
                    <a:pt x="69897" y="34210"/>
                  </a:lnTo>
                  <a:lnTo>
                    <a:pt x="82550" y="33655"/>
                  </a:lnTo>
                  <a:lnTo>
                    <a:pt x="162405" y="33655"/>
                  </a:lnTo>
                  <a:lnTo>
                    <a:pt x="161121" y="30857"/>
                  </a:lnTo>
                  <a:lnTo>
                    <a:pt x="152527" y="19812"/>
                  </a:lnTo>
                  <a:lnTo>
                    <a:pt x="141168" y="11144"/>
                  </a:lnTo>
                  <a:lnTo>
                    <a:pt x="126904" y="4953"/>
                  </a:lnTo>
                  <a:lnTo>
                    <a:pt x="109735" y="1238"/>
                  </a:lnTo>
                  <a:lnTo>
                    <a:pt x="89662" y="0"/>
                  </a:lnTo>
                  <a:close/>
                </a:path>
                <a:path w="658494" h="226060">
                  <a:moveTo>
                    <a:pt x="228473" y="6604"/>
                  </a:moveTo>
                  <a:lnTo>
                    <a:pt x="196723" y="6604"/>
                  </a:lnTo>
                  <a:lnTo>
                    <a:pt x="194945" y="8382"/>
                  </a:lnTo>
                  <a:lnTo>
                    <a:pt x="194945" y="13843"/>
                  </a:lnTo>
                  <a:lnTo>
                    <a:pt x="195580" y="17399"/>
                  </a:lnTo>
                  <a:lnTo>
                    <a:pt x="196723" y="22225"/>
                  </a:lnTo>
                  <a:lnTo>
                    <a:pt x="252984" y="207518"/>
                  </a:lnTo>
                  <a:lnTo>
                    <a:pt x="254127" y="212344"/>
                  </a:lnTo>
                  <a:lnTo>
                    <a:pt x="255905" y="215392"/>
                  </a:lnTo>
                  <a:lnTo>
                    <a:pt x="257683" y="217170"/>
                  </a:lnTo>
                  <a:lnTo>
                    <a:pt x="260096" y="218313"/>
                  </a:lnTo>
                  <a:lnTo>
                    <a:pt x="263144" y="219583"/>
                  </a:lnTo>
                  <a:lnTo>
                    <a:pt x="292354" y="219583"/>
                  </a:lnTo>
                  <a:lnTo>
                    <a:pt x="309245" y="176911"/>
                  </a:lnTo>
                  <a:lnTo>
                    <a:pt x="278638" y="176911"/>
                  </a:lnTo>
                  <a:lnTo>
                    <a:pt x="238633" y="18034"/>
                  </a:lnTo>
                  <a:lnTo>
                    <a:pt x="236855" y="13208"/>
                  </a:lnTo>
                  <a:lnTo>
                    <a:pt x="235585" y="10160"/>
                  </a:lnTo>
                  <a:lnTo>
                    <a:pt x="233172" y="9017"/>
                  </a:lnTo>
                  <a:lnTo>
                    <a:pt x="231394" y="7239"/>
                  </a:lnTo>
                  <a:lnTo>
                    <a:pt x="228473" y="6604"/>
                  </a:lnTo>
                  <a:close/>
                </a:path>
                <a:path w="658494" h="226060">
                  <a:moveTo>
                    <a:pt x="371711" y="52832"/>
                  </a:moveTo>
                  <a:lnTo>
                    <a:pt x="339090" y="52832"/>
                  </a:lnTo>
                  <a:lnTo>
                    <a:pt x="377317" y="211709"/>
                  </a:lnTo>
                  <a:lnTo>
                    <a:pt x="378460" y="215392"/>
                  </a:lnTo>
                  <a:lnTo>
                    <a:pt x="380873" y="217170"/>
                  </a:lnTo>
                  <a:lnTo>
                    <a:pt x="382651" y="218313"/>
                  </a:lnTo>
                  <a:lnTo>
                    <a:pt x="385699" y="219583"/>
                  </a:lnTo>
                  <a:lnTo>
                    <a:pt x="415036" y="219583"/>
                  </a:lnTo>
                  <a:lnTo>
                    <a:pt x="433930" y="179324"/>
                  </a:lnTo>
                  <a:lnTo>
                    <a:pt x="401193" y="179324"/>
                  </a:lnTo>
                  <a:lnTo>
                    <a:pt x="371711" y="52832"/>
                  </a:lnTo>
                  <a:close/>
                </a:path>
                <a:path w="658494" h="226060">
                  <a:moveTo>
                    <a:pt x="483108" y="6604"/>
                  </a:moveTo>
                  <a:lnTo>
                    <a:pt x="452120" y="6604"/>
                  </a:lnTo>
                  <a:lnTo>
                    <a:pt x="449072" y="7239"/>
                  </a:lnTo>
                  <a:lnTo>
                    <a:pt x="447294" y="9017"/>
                  </a:lnTo>
                  <a:lnTo>
                    <a:pt x="445516" y="10160"/>
                  </a:lnTo>
                  <a:lnTo>
                    <a:pt x="443738" y="13208"/>
                  </a:lnTo>
                  <a:lnTo>
                    <a:pt x="442468" y="18034"/>
                  </a:lnTo>
                  <a:lnTo>
                    <a:pt x="401193" y="179324"/>
                  </a:lnTo>
                  <a:lnTo>
                    <a:pt x="433930" y="179324"/>
                  </a:lnTo>
                  <a:lnTo>
                    <a:pt x="482600" y="22225"/>
                  </a:lnTo>
                  <a:lnTo>
                    <a:pt x="483743" y="19812"/>
                  </a:lnTo>
                  <a:lnTo>
                    <a:pt x="484378" y="17399"/>
                  </a:lnTo>
                  <a:lnTo>
                    <a:pt x="484378" y="16256"/>
                  </a:lnTo>
                  <a:lnTo>
                    <a:pt x="485013" y="14986"/>
                  </a:lnTo>
                  <a:lnTo>
                    <a:pt x="485013" y="8382"/>
                  </a:lnTo>
                  <a:lnTo>
                    <a:pt x="483108" y="6604"/>
                  </a:lnTo>
                  <a:close/>
                </a:path>
                <a:path w="658494" h="226060">
                  <a:moveTo>
                    <a:pt x="353949" y="6604"/>
                  </a:moveTo>
                  <a:lnTo>
                    <a:pt x="325247" y="6604"/>
                  </a:lnTo>
                  <a:lnTo>
                    <a:pt x="322326" y="7239"/>
                  </a:lnTo>
                  <a:lnTo>
                    <a:pt x="320548" y="9017"/>
                  </a:lnTo>
                  <a:lnTo>
                    <a:pt x="318135" y="10160"/>
                  </a:lnTo>
                  <a:lnTo>
                    <a:pt x="316865" y="13208"/>
                  </a:lnTo>
                  <a:lnTo>
                    <a:pt x="315722" y="18034"/>
                  </a:lnTo>
                  <a:lnTo>
                    <a:pt x="278638" y="176911"/>
                  </a:lnTo>
                  <a:lnTo>
                    <a:pt x="309245" y="176911"/>
                  </a:lnTo>
                  <a:lnTo>
                    <a:pt x="339090" y="52832"/>
                  </a:lnTo>
                  <a:lnTo>
                    <a:pt x="371711" y="52832"/>
                  </a:lnTo>
                  <a:lnTo>
                    <a:pt x="363601" y="18034"/>
                  </a:lnTo>
                  <a:lnTo>
                    <a:pt x="362331" y="13208"/>
                  </a:lnTo>
                  <a:lnTo>
                    <a:pt x="360553" y="10160"/>
                  </a:lnTo>
                  <a:lnTo>
                    <a:pt x="358775" y="9017"/>
                  </a:lnTo>
                  <a:lnTo>
                    <a:pt x="356997" y="7239"/>
                  </a:lnTo>
                  <a:lnTo>
                    <a:pt x="353949" y="6604"/>
                  </a:lnTo>
                  <a:close/>
                </a:path>
                <a:path w="658494" h="226060">
                  <a:moveTo>
                    <a:pt x="509524" y="178816"/>
                  </a:moveTo>
                  <a:lnTo>
                    <a:pt x="502920" y="178816"/>
                  </a:lnTo>
                  <a:lnTo>
                    <a:pt x="501242" y="180973"/>
                  </a:lnTo>
                  <a:lnTo>
                    <a:pt x="501142" y="200406"/>
                  </a:lnTo>
                  <a:lnTo>
                    <a:pt x="501650" y="202819"/>
                  </a:lnTo>
                  <a:lnTo>
                    <a:pt x="502920" y="205105"/>
                  </a:lnTo>
                  <a:lnTo>
                    <a:pt x="503555" y="207518"/>
                  </a:lnTo>
                  <a:lnTo>
                    <a:pt x="546653" y="223301"/>
                  </a:lnTo>
                  <a:lnTo>
                    <a:pt x="574675" y="225552"/>
                  </a:lnTo>
                  <a:lnTo>
                    <a:pt x="583501" y="225325"/>
                  </a:lnTo>
                  <a:lnTo>
                    <a:pt x="622681" y="215392"/>
                  </a:lnTo>
                  <a:lnTo>
                    <a:pt x="648452" y="193167"/>
                  </a:lnTo>
                  <a:lnTo>
                    <a:pt x="571627" y="193167"/>
                  </a:lnTo>
                  <a:lnTo>
                    <a:pt x="564830" y="193030"/>
                  </a:lnTo>
                  <a:lnTo>
                    <a:pt x="523307" y="184350"/>
                  </a:lnTo>
                  <a:lnTo>
                    <a:pt x="517271" y="181737"/>
                  </a:lnTo>
                  <a:lnTo>
                    <a:pt x="514858" y="181102"/>
                  </a:lnTo>
                  <a:lnTo>
                    <a:pt x="512445" y="179959"/>
                  </a:lnTo>
                  <a:lnTo>
                    <a:pt x="511302" y="179324"/>
                  </a:lnTo>
                  <a:lnTo>
                    <a:pt x="509524" y="178816"/>
                  </a:lnTo>
                  <a:close/>
                </a:path>
                <a:path w="658494" h="226060">
                  <a:moveTo>
                    <a:pt x="587756" y="0"/>
                  </a:moveTo>
                  <a:lnTo>
                    <a:pt x="582422" y="0"/>
                  </a:lnTo>
                  <a:lnTo>
                    <a:pt x="574454" y="315"/>
                  </a:lnTo>
                  <a:lnTo>
                    <a:pt x="533003" y="12977"/>
                  </a:lnTo>
                  <a:lnTo>
                    <a:pt x="507251" y="42668"/>
                  </a:lnTo>
                  <a:lnTo>
                    <a:pt x="503555" y="62992"/>
                  </a:lnTo>
                  <a:lnTo>
                    <a:pt x="504313" y="72304"/>
                  </a:lnTo>
                  <a:lnTo>
                    <a:pt x="531225" y="112109"/>
                  </a:lnTo>
                  <a:lnTo>
                    <a:pt x="588391" y="133223"/>
                  </a:lnTo>
                  <a:lnTo>
                    <a:pt x="596578" y="136366"/>
                  </a:lnTo>
                  <a:lnTo>
                    <a:pt x="619506" y="155956"/>
                  </a:lnTo>
                  <a:lnTo>
                    <a:pt x="619506" y="162560"/>
                  </a:lnTo>
                  <a:lnTo>
                    <a:pt x="591994" y="191293"/>
                  </a:lnTo>
                  <a:lnTo>
                    <a:pt x="571627" y="193167"/>
                  </a:lnTo>
                  <a:lnTo>
                    <a:pt x="648452" y="193167"/>
                  </a:lnTo>
                  <a:lnTo>
                    <a:pt x="658368" y="158369"/>
                  </a:lnTo>
                  <a:lnTo>
                    <a:pt x="657699" y="149252"/>
                  </a:lnTo>
                  <a:lnTo>
                    <a:pt x="632650" y="111775"/>
                  </a:lnTo>
                  <a:lnTo>
                    <a:pt x="576453" y="91186"/>
                  </a:lnTo>
                  <a:lnTo>
                    <a:pt x="567701" y="87933"/>
                  </a:lnTo>
                  <a:lnTo>
                    <a:pt x="542925" y="67183"/>
                  </a:lnTo>
                  <a:lnTo>
                    <a:pt x="542925" y="50927"/>
                  </a:lnTo>
                  <a:lnTo>
                    <a:pt x="585978" y="32385"/>
                  </a:lnTo>
                  <a:lnTo>
                    <a:pt x="647065" y="32385"/>
                  </a:lnTo>
                  <a:lnTo>
                    <a:pt x="647065" y="22225"/>
                  </a:lnTo>
                  <a:lnTo>
                    <a:pt x="646430" y="19812"/>
                  </a:lnTo>
                  <a:lnTo>
                    <a:pt x="644652" y="18034"/>
                  </a:lnTo>
                  <a:lnTo>
                    <a:pt x="643382" y="15621"/>
                  </a:lnTo>
                  <a:lnTo>
                    <a:pt x="640969" y="13843"/>
                  </a:lnTo>
                  <a:lnTo>
                    <a:pt x="637413" y="11938"/>
                  </a:lnTo>
                  <a:lnTo>
                    <a:pt x="635000" y="10795"/>
                  </a:lnTo>
                  <a:lnTo>
                    <a:pt x="632079" y="9017"/>
                  </a:lnTo>
                  <a:lnTo>
                    <a:pt x="627888" y="7747"/>
                  </a:lnTo>
                  <a:lnTo>
                    <a:pt x="623697" y="6604"/>
                  </a:lnTo>
                  <a:lnTo>
                    <a:pt x="618871" y="4826"/>
                  </a:lnTo>
                  <a:lnTo>
                    <a:pt x="614172" y="4191"/>
                  </a:lnTo>
                  <a:lnTo>
                    <a:pt x="604012" y="1778"/>
                  </a:lnTo>
                  <a:lnTo>
                    <a:pt x="598551" y="1143"/>
                  </a:lnTo>
                  <a:lnTo>
                    <a:pt x="593217" y="635"/>
                  </a:lnTo>
                  <a:lnTo>
                    <a:pt x="587756" y="0"/>
                  </a:lnTo>
                  <a:close/>
                </a:path>
                <a:path w="658494" h="226060">
                  <a:moveTo>
                    <a:pt x="647065" y="32385"/>
                  </a:moveTo>
                  <a:lnTo>
                    <a:pt x="585978" y="32385"/>
                  </a:lnTo>
                  <a:lnTo>
                    <a:pt x="598592" y="32964"/>
                  </a:lnTo>
                  <a:lnTo>
                    <a:pt x="610409" y="34734"/>
                  </a:lnTo>
                  <a:lnTo>
                    <a:pt x="621536" y="37742"/>
                  </a:lnTo>
                  <a:lnTo>
                    <a:pt x="632079" y="42037"/>
                  </a:lnTo>
                  <a:lnTo>
                    <a:pt x="636270" y="43815"/>
                  </a:lnTo>
                  <a:lnTo>
                    <a:pt x="639191" y="44958"/>
                  </a:lnTo>
                  <a:lnTo>
                    <a:pt x="645160" y="44958"/>
                  </a:lnTo>
                  <a:lnTo>
                    <a:pt x="647065" y="42037"/>
                  </a:lnTo>
                  <a:lnTo>
                    <a:pt x="647065" y="32385"/>
                  </a:lnTo>
                  <a:close/>
                </a:path>
              </a:pathLst>
            </a:custGeom>
            <a:solidFill>
              <a:srgbClr val="1B2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73664" y="2336772"/>
              <a:ext cx="654685" cy="147955"/>
            </a:xfrm>
            <a:custGeom>
              <a:avLst/>
              <a:gdLst/>
              <a:ahLst/>
              <a:cxnLst/>
              <a:rect l="l" t="t" r="r" b="b"/>
              <a:pathLst>
                <a:path w="654685" h="147955">
                  <a:moveTo>
                    <a:pt x="5261" y="0"/>
                  </a:moveTo>
                  <a:lnTo>
                    <a:pt x="1130" y="2345"/>
                  </a:lnTo>
                  <a:lnTo>
                    <a:pt x="0" y="6834"/>
                  </a:lnTo>
                  <a:lnTo>
                    <a:pt x="2939" y="11965"/>
                  </a:lnTo>
                  <a:lnTo>
                    <a:pt x="39476" y="42103"/>
                  </a:lnTo>
                  <a:lnTo>
                    <a:pt x="78657" y="68855"/>
                  </a:lnTo>
                  <a:lnTo>
                    <a:pt x="120282" y="92027"/>
                  </a:lnTo>
                  <a:lnTo>
                    <a:pt x="164150" y="111422"/>
                  </a:lnTo>
                  <a:lnTo>
                    <a:pt x="210060" y="126847"/>
                  </a:lnTo>
                  <a:lnTo>
                    <a:pt x="257810" y="138106"/>
                  </a:lnTo>
                  <a:lnTo>
                    <a:pt x="307201" y="145004"/>
                  </a:lnTo>
                  <a:lnTo>
                    <a:pt x="358031" y="147347"/>
                  </a:lnTo>
                  <a:lnTo>
                    <a:pt x="408352" y="144784"/>
                  </a:lnTo>
                  <a:lnTo>
                    <a:pt x="459815" y="137168"/>
                  </a:lnTo>
                  <a:lnTo>
                    <a:pt x="511003" y="124614"/>
                  </a:lnTo>
                  <a:lnTo>
                    <a:pt x="560498" y="107234"/>
                  </a:lnTo>
                  <a:lnTo>
                    <a:pt x="606881" y="85141"/>
                  </a:lnTo>
                  <a:lnTo>
                    <a:pt x="648734" y="58447"/>
                  </a:lnTo>
                  <a:lnTo>
                    <a:pt x="654324" y="50801"/>
                  </a:lnTo>
                  <a:lnTo>
                    <a:pt x="652878" y="43668"/>
                  </a:lnTo>
                  <a:lnTo>
                    <a:pt x="646502" y="39320"/>
                  </a:lnTo>
                  <a:lnTo>
                    <a:pt x="637304" y="40032"/>
                  </a:lnTo>
                  <a:lnTo>
                    <a:pt x="592861" y="57187"/>
                  </a:lnTo>
                  <a:lnTo>
                    <a:pt x="547487" y="71096"/>
                  </a:lnTo>
                  <a:lnTo>
                    <a:pt x="501668" y="81815"/>
                  </a:lnTo>
                  <a:lnTo>
                    <a:pt x="455892" y="89402"/>
                  </a:lnTo>
                  <a:lnTo>
                    <a:pt x="410645" y="93913"/>
                  </a:lnTo>
                  <a:lnTo>
                    <a:pt x="366413" y="95404"/>
                  </a:lnTo>
                  <a:lnTo>
                    <a:pt x="311447" y="93284"/>
                  </a:lnTo>
                  <a:lnTo>
                    <a:pt x="257283" y="87056"/>
                  </a:lnTo>
                  <a:lnTo>
                    <a:pt x="204287" y="76920"/>
                  </a:lnTo>
                  <a:lnTo>
                    <a:pt x="152827" y="63076"/>
                  </a:lnTo>
                  <a:lnTo>
                    <a:pt x="103268" y="45724"/>
                  </a:lnTo>
                  <a:lnTo>
                    <a:pt x="55977" y="25065"/>
                  </a:lnTo>
                  <a:lnTo>
                    <a:pt x="11321" y="1297"/>
                  </a:lnTo>
                  <a:lnTo>
                    <a:pt x="5261" y="0"/>
                  </a:lnTo>
                  <a:close/>
                </a:path>
              </a:pathLst>
            </a:custGeom>
            <a:solidFill>
              <a:srgbClr val="F895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4708" y="2321750"/>
              <a:ext cx="137104" cy="13646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189988" y="4309871"/>
              <a:ext cx="1356360" cy="1355090"/>
            </a:xfrm>
            <a:custGeom>
              <a:avLst/>
              <a:gdLst/>
              <a:ahLst/>
              <a:cxnLst/>
              <a:rect l="l" t="t" r="r" b="b"/>
              <a:pathLst>
                <a:path w="1356360" h="1355089">
                  <a:moveTo>
                    <a:pt x="678180" y="0"/>
                  </a:moveTo>
                  <a:lnTo>
                    <a:pt x="629750" y="1700"/>
                  </a:lnTo>
                  <a:lnTo>
                    <a:pt x="582238" y="6726"/>
                  </a:lnTo>
                  <a:lnTo>
                    <a:pt x="535761" y="14963"/>
                  </a:lnTo>
                  <a:lnTo>
                    <a:pt x="490431" y="26295"/>
                  </a:lnTo>
                  <a:lnTo>
                    <a:pt x="446364" y="40609"/>
                  </a:lnTo>
                  <a:lnTo>
                    <a:pt x="403675" y="57790"/>
                  </a:lnTo>
                  <a:lnTo>
                    <a:pt x="362479" y="77723"/>
                  </a:lnTo>
                  <a:lnTo>
                    <a:pt x="322890" y="100293"/>
                  </a:lnTo>
                  <a:lnTo>
                    <a:pt x="285023" y="125386"/>
                  </a:lnTo>
                  <a:lnTo>
                    <a:pt x="248993" y="152888"/>
                  </a:lnTo>
                  <a:lnTo>
                    <a:pt x="214915" y="182683"/>
                  </a:lnTo>
                  <a:lnTo>
                    <a:pt x="182903" y="214658"/>
                  </a:lnTo>
                  <a:lnTo>
                    <a:pt x="153073" y="248697"/>
                  </a:lnTo>
                  <a:lnTo>
                    <a:pt x="125539" y="284685"/>
                  </a:lnTo>
                  <a:lnTo>
                    <a:pt x="100415" y="322509"/>
                  </a:lnTo>
                  <a:lnTo>
                    <a:pt x="77818" y="362054"/>
                  </a:lnTo>
                  <a:lnTo>
                    <a:pt x="57861" y="403205"/>
                  </a:lnTo>
                  <a:lnTo>
                    <a:pt x="40659" y="445847"/>
                  </a:lnTo>
                  <a:lnTo>
                    <a:pt x="26328" y="489866"/>
                  </a:lnTo>
                  <a:lnTo>
                    <a:pt x="14981" y="535147"/>
                  </a:lnTo>
                  <a:lnTo>
                    <a:pt x="6735" y="581576"/>
                  </a:lnTo>
                  <a:lnTo>
                    <a:pt x="1702" y="629037"/>
                  </a:lnTo>
                  <a:lnTo>
                    <a:pt x="0" y="677418"/>
                  </a:lnTo>
                  <a:lnTo>
                    <a:pt x="1702" y="725798"/>
                  </a:lnTo>
                  <a:lnTo>
                    <a:pt x="6735" y="773259"/>
                  </a:lnTo>
                  <a:lnTo>
                    <a:pt x="14981" y="819688"/>
                  </a:lnTo>
                  <a:lnTo>
                    <a:pt x="26328" y="864969"/>
                  </a:lnTo>
                  <a:lnTo>
                    <a:pt x="40659" y="908988"/>
                  </a:lnTo>
                  <a:lnTo>
                    <a:pt x="57861" y="951630"/>
                  </a:lnTo>
                  <a:lnTo>
                    <a:pt x="77818" y="992781"/>
                  </a:lnTo>
                  <a:lnTo>
                    <a:pt x="100415" y="1032325"/>
                  </a:lnTo>
                  <a:lnTo>
                    <a:pt x="125539" y="1070149"/>
                  </a:lnTo>
                  <a:lnTo>
                    <a:pt x="153073" y="1106137"/>
                  </a:lnTo>
                  <a:lnTo>
                    <a:pt x="182903" y="1140176"/>
                  </a:lnTo>
                  <a:lnTo>
                    <a:pt x="214915" y="1172150"/>
                  </a:lnTo>
                  <a:lnTo>
                    <a:pt x="248993" y="1201945"/>
                  </a:lnTo>
                  <a:lnTo>
                    <a:pt x="285023" y="1229447"/>
                  </a:lnTo>
                  <a:lnTo>
                    <a:pt x="322890" y="1254540"/>
                  </a:lnTo>
                  <a:lnTo>
                    <a:pt x="362479" y="1277110"/>
                  </a:lnTo>
                  <a:lnTo>
                    <a:pt x="403675" y="1297043"/>
                  </a:lnTo>
                  <a:lnTo>
                    <a:pt x="446364" y="1314223"/>
                  </a:lnTo>
                  <a:lnTo>
                    <a:pt x="490431" y="1328537"/>
                  </a:lnTo>
                  <a:lnTo>
                    <a:pt x="535761" y="1339870"/>
                  </a:lnTo>
                  <a:lnTo>
                    <a:pt x="582238" y="1348106"/>
                  </a:lnTo>
                  <a:lnTo>
                    <a:pt x="629750" y="1353132"/>
                  </a:lnTo>
                  <a:lnTo>
                    <a:pt x="678180" y="1354833"/>
                  </a:lnTo>
                  <a:lnTo>
                    <a:pt x="726609" y="1353132"/>
                  </a:lnTo>
                  <a:lnTo>
                    <a:pt x="774121" y="1348106"/>
                  </a:lnTo>
                  <a:lnTo>
                    <a:pt x="820598" y="1339870"/>
                  </a:lnTo>
                  <a:lnTo>
                    <a:pt x="865928" y="1328537"/>
                  </a:lnTo>
                  <a:lnTo>
                    <a:pt x="909995" y="1314223"/>
                  </a:lnTo>
                  <a:lnTo>
                    <a:pt x="952684" y="1297043"/>
                  </a:lnTo>
                  <a:lnTo>
                    <a:pt x="993880" y="1277110"/>
                  </a:lnTo>
                  <a:lnTo>
                    <a:pt x="1033469" y="1254540"/>
                  </a:lnTo>
                  <a:lnTo>
                    <a:pt x="1071336" y="1229447"/>
                  </a:lnTo>
                  <a:lnTo>
                    <a:pt x="1107366" y="1201945"/>
                  </a:lnTo>
                  <a:lnTo>
                    <a:pt x="1141444" y="1172150"/>
                  </a:lnTo>
                  <a:lnTo>
                    <a:pt x="1173456" y="1140176"/>
                  </a:lnTo>
                  <a:lnTo>
                    <a:pt x="1203286" y="1106137"/>
                  </a:lnTo>
                  <a:lnTo>
                    <a:pt x="1230820" y="1070149"/>
                  </a:lnTo>
                  <a:lnTo>
                    <a:pt x="1255944" y="1032325"/>
                  </a:lnTo>
                  <a:lnTo>
                    <a:pt x="1278541" y="992781"/>
                  </a:lnTo>
                  <a:lnTo>
                    <a:pt x="1298498" y="951630"/>
                  </a:lnTo>
                  <a:lnTo>
                    <a:pt x="1315700" y="908988"/>
                  </a:lnTo>
                  <a:lnTo>
                    <a:pt x="1330031" y="864969"/>
                  </a:lnTo>
                  <a:lnTo>
                    <a:pt x="1341378" y="819688"/>
                  </a:lnTo>
                  <a:lnTo>
                    <a:pt x="1349624" y="773259"/>
                  </a:lnTo>
                  <a:lnTo>
                    <a:pt x="1354657" y="725798"/>
                  </a:lnTo>
                  <a:lnTo>
                    <a:pt x="1356360" y="677418"/>
                  </a:lnTo>
                  <a:lnTo>
                    <a:pt x="1354657" y="629037"/>
                  </a:lnTo>
                  <a:lnTo>
                    <a:pt x="1349624" y="581576"/>
                  </a:lnTo>
                  <a:lnTo>
                    <a:pt x="1341378" y="535147"/>
                  </a:lnTo>
                  <a:lnTo>
                    <a:pt x="1330031" y="489866"/>
                  </a:lnTo>
                  <a:lnTo>
                    <a:pt x="1315700" y="445847"/>
                  </a:lnTo>
                  <a:lnTo>
                    <a:pt x="1298498" y="403205"/>
                  </a:lnTo>
                  <a:lnTo>
                    <a:pt x="1278541" y="362054"/>
                  </a:lnTo>
                  <a:lnTo>
                    <a:pt x="1255944" y="322509"/>
                  </a:lnTo>
                  <a:lnTo>
                    <a:pt x="1230820" y="284685"/>
                  </a:lnTo>
                  <a:lnTo>
                    <a:pt x="1203286" y="248697"/>
                  </a:lnTo>
                  <a:lnTo>
                    <a:pt x="1173456" y="214658"/>
                  </a:lnTo>
                  <a:lnTo>
                    <a:pt x="1141444" y="182683"/>
                  </a:lnTo>
                  <a:lnTo>
                    <a:pt x="1107366" y="152888"/>
                  </a:lnTo>
                  <a:lnTo>
                    <a:pt x="1071336" y="125386"/>
                  </a:lnTo>
                  <a:lnTo>
                    <a:pt x="1033469" y="100293"/>
                  </a:lnTo>
                  <a:lnTo>
                    <a:pt x="993880" y="77723"/>
                  </a:lnTo>
                  <a:lnTo>
                    <a:pt x="952684" y="57790"/>
                  </a:lnTo>
                  <a:lnTo>
                    <a:pt x="909995" y="40609"/>
                  </a:lnTo>
                  <a:lnTo>
                    <a:pt x="865928" y="26295"/>
                  </a:lnTo>
                  <a:lnTo>
                    <a:pt x="820598" y="14963"/>
                  </a:lnTo>
                  <a:lnTo>
                    <a:pt x="774121" y="6726"/>
                  </a:lnTo>
                  <a:lnTo>
                    <a:pt x="726609" y="1700"/>
                  </a:lnTo>
                  <a:lnTo>
                    <a:pt x="6781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94076" y="501243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136398" y="0"/>
                  </a:moveTo>
                  <a:lnTo>
                    <a:pt x="93634" y="7040"/>
                  </a:lnTo>
                  <a:lnTo>
                    <a:pt x="56235" y="26578"/>
                  </a:lnTo>
                  <a:lnTo>
                    <a:pt x="26578" y="56235"/>
                  </a:lnTo>
                  <a:lnTo>
                    <a:pt x="7040" y="93634"/>
                  </a:lnTo>
                  <a:lnTo>
                    <a:pt x="0" y="136398"/>
                  </a:lnTo>
                  <a:lnTo>
                    <a:pt x="7040" y="179161"/>
                  </a:lnTo>
                  <a:lnTo>
                    <a:pt x="26578" y="216560"/>
                  </a:lnTo>
                  <a:lnTo>
                    <a:pt x="56235" y="246217"/>
                  </a:lnTo>
                  <a:lnTo>
                    <a:pt x="93634" y="265755"/>
                  </a:lnTo>
                  <a:lnTo>
                    <a:pt x="136398" y="272796"/>
                  </a:lnTo>
                  <a:lnTo>
                    <a:pt x="179161" y="265755"/>
                  </a:lnTo>
                  <a:lnTo>
                    <a:pt x="216560" y="246217"/>
                  </a:lnTo>
                  <a:lnTo>
                    <a:pt x="246217" y="216560"/>
                  </a:lnTo>
                  <a:lnTo>
                    <a:pt x="262153" y="186055"/>
                  </a:lnTo>
                  <a:lnTo>
                    <a:pt x="117856" y="186055"/>
                  </a:lnTo>
                  <a:lnTo>
                    <a:pt x="117856" y="179832"/>
                  </a:lnTo>
                  <a:lnTo>
                    <a:pt x="68199" y="130175"/>
                  </a:lnTo>
                  <a:lnTo>
                    <a:pt x="61976" y="130175"/>
                  </a:lnTo>
                  <a:lnTo>
                    <a:pt x="61976" y="117856"/>
                  </a:lnTo>
                  <a:lnTo>
                    <a:pt x="68199" y="117856"/>
                  </a:lnTo>
                  <a:lnTo>
                    <a:pt x="68199" y="111633"/>
                  </a:lnTo>
                  <a:lnTo>
                    <a:pt x="171607" y="111633"/>
                  </a:lnTo>
                  <a:lnTo>
                    <a:pt x="192151" y="92964"/>
                  </a:lnTo>
                  <a:lnTo>
                    <a:pt x="192151" y="86741"/>
                  </a:lnTo>
                  <a:lnTo>
                    <a:pt x="262153" y="86741"/>
                  </a:lnTo>
                  <a:lnTo>
                    <a:pt x="246217" y="56235"/>
                  </a:lnTo>
                  <a:lnTo>
                    <a:pt x="216560" y="26578"/>
                  </a:lnTo>
                  <a:lnTo>
                    <a:pt x="179161" y="7040"/>
                  </a:lnTo>
                  <a:lnTo>
                    <a:pt x="136398" y="0"/>
                  </a:lnTo>
                  <a:close/>
                </a:path>
                <a:path w="273050" h="273050">
                  <a:moveTo>
                    <a:pt x="262153" y="86741"/>
                  </a:moveTo>
                  <a:lnTo>
                    <a:pt x="204597" y="86741"/>
                  </a:lnTo>
                  <a:lnTo>
                    <a:pt x="204597" y="92964"/>
                  </a:lnTo>
                  <a:lnTo>
                    <a:pt x="210820" y="92964"/>
                  </a:lnTo>
                  <a:lnTo>
                    <a:pt x="210820" y="105410"/>
                  </a:lnTo>
                  <a:lnTo>
                    <a:pt x="204597" y="105410"/>
                  </a:lnTo>
                  <a:lnTo>
                    <a:pt x="130175" y="179832"/>
                  </a:lnTo>
                  <a:lnTo>
                    <a:pt x="130175" y="186055"/>
                  </a:lnTo>
                  <a:lnTo>
                    <a:pt x="262153" y="186055"/>
                  </a:lnTo>
                  <a:lnTo>
                    <a:pt x="265755" y="179161"/>
                  </a:lnTo>
                  <a:lnTo>
                    <a:pt x="272796" y="136398"/>
                  </a:lnTo>
                  <a:lnTo>
                    <a:pt x="265755" y="93634"/>
                  </a:lnTo>
                  <a:lnTo>
                    <a:pt x="262153" y="86741"/>
                  </a:lnTo>
                  <a:close/>
                </a:path>
                <a:path w="273050" h="273050">
                  <a:moveTo>
                    <a:pt x="171607" y="111633"/>
                  </a:moveTo>
                  <a:lnTo>
                    <a:pt x="80645" y="111633"/>
                  </a:lnTo>
                  <a:lnTo>
                    <a:pt x="80645" y="117856"/>
                  </a:lnTo>
                  <a:lnTo>
                    <a:pt x="123952" y="154940"/>
                  </a:lnTo>
                  <a:lnTo>
                    <a:pt x="171607" y="111633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69463" y="4687824"/>
              <a:ext cx="373380" cy="498475"/>
            </a:xfrm>
            <a:custGeom>
              <a:avLst/>
              <a:gdLst/>
              <a:ahLst/>
              <a:cxnLst/>
              <a:rect l="l" t="t" r="r" b="b"/>
              <a:pathLst>
                <a:path w="373380" h="498475">
                  <a:moveTo>
                    <a:pt x="255143" y="0"/>
                  </a:moveTo>
                  <a:lnTo>
                    <a:pt x="230153" y="1458"/>
                  </a:lnTo>
                  <a:lnTo>
                    <a:pt x="204581" y="7000"/>
                  </a:lnTo>
                  <a:lnTo>
                    <a:pt x="182508" y="18377"/>
                  </a:lnTo>
                  <a:lnTo>
                    <a:pt x="168021" y="37338"/>
                  </a:lnTo>
                  <a:lnTo>
                    <a:pt x="155283" y="35782"/>
                  </a:lnTo>
                  <a:lnTo>
                    <a:pt x="145462" y="38893"/>
                  </a:lnTo>
                  <a:lnTo>
                    <a:pt x="139142" y="44338"/>
                  </a:lnTo>
                  <a:lnTo>
                    <a:pt x="136906" y="49784"/>
                  </a:lnTo>
                  <a:lnTo>
                    <a:pt x="130780" y="62249"/>
                  </a:lnTo>
                  <a:lnTo>
                    <a:pt x="129905" y="79406"/>
                  </a:lnTo>
                  <a:lnTo>
                    <a:pt x="132530" y="98897"/>
                  </a:lnTo>
                  <a:lnTo>
                    <a:pt x="136906" y="118364"/>
                  </a:lnTo>
                  <a:lnTo>
                    <a:pt x="129710" y="123225"/>
                  </a:lnTo>
                  <a:lnTo>
                    <a:pt x="126015" y="129254"/>
                  </a:lnTo>
                  <a:lnTo>
                    <a:pt x="124654" y="137616"/>
                  </a:lnTo>
                  <a:lnTo>
                    <a:pt x="124460" y="149479"/>
                  </a:lnTo>
                  <a:lnTo>
                    <a:pt x="124654" y="158716"/>
                  </a:lnTo>
                  <a:lnTo>
                    <a:pt x="126015" y="167370"/>
                  </a:lnTo>
                  <a:lnTo>
                    <a:pt x="129710" y="174857"/>
                  </a:lnTo>
                  <a:lnTo>
                    <a:pt x="136906" y="180594"/>
                  </a:lnTo>
                  <a:lnTo>
                    <a:pt x="140989" y="209837"/>
                  </a:lnTo>
                  <a:lnTo>
                    <a:pt x="150907" y="232044"/>
                  </a:lnTo>
                  <a:lnTo>
                    <a:pt x="163159" y="247227"/>
                  </a:lnTo>
                  <a:lnTo>
                    <a:pt x="174244" y="255397"/>
                  </a:lnTo>
                  <a:lnTo>
                    <a:pt x="174244" y="298958"/>
                  </a:lnTo>
                  <a:lnTo>
                    <a:pt x="100832" y="325673"/>
                  </a:lnTo>
                  <a:lnTo>
                    <a:pt x="53673" y="344185"/>
                  </a:lnTo>
                  <a:lnTo>
                    <a:pt x="12446" y="379984"/>
                  </a:lnTo>
                  <a:lnTo>
                    <a:pt x="1555" y="444611"/>
                  </a:lnTo>
                  <a:lnTo>
                    <a:pt x="0" y="485902"/>
                  </a:lnTo>
                  <a:lnTo>
                    <a:pt x="0" y="492125"/>
                  </a:lnTo>
                  <a:lnTo>
                    <a:pt x="6223" y="498348"/>
                  </a:lnTo>
                  <a:lnTo>
                    <a:pt x="304927" y="498348"/>
                  </a:lnTo>
                  <a:lnTo>
                    <a:pt x="301329" y="489013"/>
                  </a:lnTo>
                  <a:lnTo>
                    <a:pt x="299481" y="479679"/>
                  </a:lnTo>
                  <a:lnTo>
                    <a:pt x="298801" y="470344"/>
                  </a:lnTo>
                  <a:lnTo>
                    <a:pt x="298704" y="461010"/>
                  </a:lnTo>
                  <a:lnTo>
                    <a:pt x="304246" y="420292"/>
                  </a:lnTo>
                  <a:lnTo>
                    <a:pt x="319706" y="383111"/>
                  </a:lnTo>
                  <a:lnTo>
                    <a:pt x="343334" y="350621"/>
                  </a:lnTo>
                  <a:lnTo>
                    <a:pt x="373380" y="323977"/>
                  </a:lnTo>
                  <a:lnTo>
                    <a:pt x="358211" y="319192"/>
                  </a:lnTo>
                  <a:lnTo>
                    <a:pt x="340709" y="313801"/>
                  </a:lnTo>
                  <a:lnTo>
                    <a:pt x="320873" y="307242"/>
                  </a:lnTo>
                  <a:lnTo>
                    <a:pt x="298704" y="298958"/>
                  </a:lnTo>
                  <a:lnTo>
                    <a:pt x="298704" y="255397"/>
                  </a:lnTo>
                  <a:lnTo>
                    <a:pt x="309788" y="247227"/>
                  </a:lnTo>
                  <a:lnTo>
                    <a:pt x="322040" y="232044"/>
                  </a:lnTo>
                  <a:lnTo>
                    <a:pt x="331958" y="209837"/>
                  </a:lnTo>
                  <a:lnTo>
                    <a:pt x="336042" y="180594"/>
                  </a:lnTo>
                  <a:lnTo>
                    <a:pt x="340612" y="174857"/>
                  </a:lnTo>
                  <a:lnTo>
                    <a:pt x="344598" y="167370"/>
                  </a:lnTo>
                  <a:lnTo>
                    <a:pt x="347418" y="158716"/>
                  </a:lnTo>
                  <a:lnTo>
                    <a:pt x="348488" y="149479"/>
                  </a:lnTo>
                  <a:lnTo>
                    <a:pt x="348293" y="137616"/>
                  </a:lnTo>
                  <a:lnTo>
                    <a:pt x="346932" y="129254"/>
                  </a:lnTo>
                  <a:lnTo>
                    <a:pt x="343237" y="123225"/>
                  </a:lnTo>
                  <a:lnTo>
                    <a:pt x="336042" y="118364"/>
                  </a:lnTo>
                  <a:lnTo>
                    <a:pt x="341487" y="103193"/>
                  </a:lnTo>
                  <a:lnTo>
                    <a:pt x="346932" y="85677"/>
                  </a:lnTo>
                  <a:lnTo>
                    <a:pt x="350043" y="65803"/>
                  </a:lnTo>
                  <a:lnTo>
                    <a:pt x="348488" y="43561"/>
                  </a:lnTo>
                  <a:lnTo>
                    <a:pt x="336528" y="23627"/>
                  </a:lnTo>
                  <a:lnTo>
                    <a:pt x="313483" y="10112"/>
                  </a:lnTo>
                  <a:lnTo>
                    <a:pt x="284605" y="2430"/>
                  </a:lnTo>
                  <a:lnTo>
                    <a:pt x="255143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056257" y="5771486"/>
            <a:ext cx="16236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Customer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Success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9242" y="1875570"/>
            <a:ext cx="4828033" cy="3958683"/>
            <a:chOff x="0" y="1661159"/>
            <a:chExt cx="5445760" cy="4358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61159"/>
              <a:ext cx="5254751" cy="43586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61159"/>
              <a:ext cx="5445760" cy="4358640"/>
            </a:xfrm>
            <a:custGeom>
              <a:avLst/>
              <a:gdLst/>
              <a:ahLst/>
              <a:cxnLst/>
              <a:rect l="l" t="t" r="r" b="b"/>
              <a:pathLst>
                <a:path w="5445760" h="4358640">
                  <a:moveTo>
                    <a:pt x="5445252" y="0"/>
                  </a:moveTo>
                  <a:lnTo>
                    <a:pt x="0" y="0"/>
                  </a:lnTo>
                  <a:lnTo>
                    <a:pt x="0" y="4358640"/>
                  </a:lnTo>
                  <a:lnTo>
                    <a:pt x="5445252" y="4358640"/>
                  </a:lnTo>
                  <a:lnTo>
                    <a:pt x="544525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583" y="2263139"/>
              <a:ext cx="1129284" cy="1048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3579" y="2285999"/>
              <a:ext cx="2614930" cy="133642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7772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45" dirty="0">
                <a:solidFill>
                  <a:schemeClr val="tx1"/>
                </a:solidFill>
              </a:rPr>
              <a:t>Shield</a:t>
            </a:r>
            <a:r>
              <a:rPr sz="2800" spc="-90" dirty="0">
                <a:solidFill>
                  <a:schemeClr val="tx1"/>
                </a:solidFill>
              </a:rPr>
              <a:t> </a:t>
            </a:r>
            <a:r>
              <a:rPr sz="2800" spc="55" dirty="0">
                <a:solidFill>
                  <a:schemeClr val="tx1"/>
                </a:solidFill>
              </a:rPr>
              <a:t>Standard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65" dirty="0">
                <a:solidFill>
                  <a:schemeClr val="tx1"/>
                </a:solidFill>
              </a:rPr>
              <a:t>and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45" dirty="0">
                <a:solidFill>
                  <a:schemeClr val="tx1"/>
                </a:solidFill>
              </a:rPr>
              <a:t>Shield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40" dirty="0">
                <a:solidFill>
                  <a:schemeClr val="tx1"/>
                </a:solidFill>
              </a:rPr>
              <a:t>Advanced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33773" y="5834253"/>
            <a:ext cx="12141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315595" indent="-253365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latin typeface="Trebuchet MS"/>
                <a:cs typeface="Trebuchet MS"/>
              </a:rPr>
              <a:t>No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</a:t>
            </a:r>
            <a:r>
              <a:rPr sz="1800" spc="5" dirty="0">
                <a:latin typeface="Trebuchet MS"/>
                <a:cs typeface="Trebuchet MS"/>
              </a:rPr>
              <a:t>ost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for</a:t>
            </a:r>
            <a:endParaRPr sz="1800" dirty="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</a:pPr>
            <a:r>
              <a:rPr sz="1800" dirty="0">
                <a:latin typeface="Trebuchet MS"/>
                <a:cs typeface="Trebuchet MS"/>
              </a:rPr>
              <a:t>Standard</a:t>
            </a:r>
            <a:endParaRPr sz="1575" baseline="60846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3790" y="3677625"/>
            <a:ext cx="392493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3329"/>
              </a:spcBef>
            </a:pPr>
            <a:r>
              <a:rPr sz="2400" spc="30" dirty="0">
                <a:latin typeface="Trebuchet MS"/>
                <a:cs typeface="Trebuchet MS"/>
              </a:rPr>
              <a:t>Provides </a:t>
            </a:r>
            <a:r>
              <a:rPr sz="2400" spc="170" dirty="0">
                <a:latin typeface="Trebuchet MS"/>
                <a:cs typeface="Trebuchet MS"/>
              </a:rPr>
              <a:t>DDoS </a:t>
            </a:r>
            <a:r>
              <a:rPr sz="2400" spc="5" dirty="0">
                <a:latin typeface="Trebuchet MS"/>
                <a:cs typeface="Trebuchet MS"/>
              </a:rPr>
              <a:t>protection 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service</a:t>
            </a:r>
            <a:r>
              <a:rPr sz="2400" spc="-8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that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35" dirty="0">
                <a:latin typeface="Trebuchet MS"/>
                <a:cs typeface="Trebuchet MS"/>
              </a:rPr>
              <a:t>safeguards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your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customers’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web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applications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running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on</a:t>
            </a:r>
            <a:r>
              <a:rPr sz="2400" spc="-100" dirty="0">
                <a:latin typeface="Trebuchet MS"/>
                <a:cs typeface="Trebuchet MS"/>
              </a:rPr>
              <a:t> </a:t>
            </a:r>
            <a:r>
              <a:rPr sz="2400" spc="55" dirty="0">
                <a:latin typeface="Trebuchet MS"/>
                <a:cs typeface="Trebuchet MS"/>
              </a:rPr>
              <a:t>AWS.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09791" y="5938217"/>
            <a:ext cx="1061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l</a:t>
            </a:r>
            <a:r>
              <a:rPr sz="1800" spc="-20" dirty="0">
                <a:latin typeface="Trebuchet MS"/>
                <a:cs typeface="Trebuchet MS"/>
              </a:rPr>
              <a:t>w</a:t>
            </a:r>
            <a:r>
              <a:rPr sz="1800" spc="-25" dirty="0">
                <a:latin typeface="Trebuchet MS"/>
                <a:cs typeface="Trebuchet MS"/>
              </a:rPr>
              <a:t>a</a:t>
            </a:r>
            <a:r>
              <a:rPr sz="1800" spc="5" dirty="0">
                <a:latin typeface="Trebuchet MS"/>
                <a:cs typeface="Trebuchet MS"/>
              </a:rPr>
              <a:t>y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20" dirty="0">
                <a:latin typeface="Trebuchet MS"/>
                <a:cs typeface="Trebuchet MS"/>
              </a:rPr>
              <a:t>-</a:t>
            </a:r>
            <a:r>
              <a:rPr sz="1800" spc="35" dirty="0">
                <a:latin typeface="Trebuchet MS"/>
                <a:cs typeface="Trebuchet MS"/>
              </a:rPr>
              <a:t>on 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Detection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40295" y="2263139"/>
            <a:ext cx="3420745" cy="0"/>
          </a:xfrm>
          <a:custGeom>
            <a:avLst/>
            <a:gdLst/>
            <a:ahLst/>
            <a:cxnLst/>
            <a:rect l="l" t="t" r="r" b="b"/>
            <a:pathLst>
              <a:path w="3420745">
                <a:moveTo>
                  <a:pt x="0" y="0"/>
                </a:moveTo>
                <a:lnTo>
                  <a:pt x="3420237" y="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88964" y="4922520"/>
            <a:ext cx="993648" cy="91440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0128504" y="4881371"/>
            <a:ext cx="993775" cy="913130"/>
            <a:chOff x="10128504" y="4881371"/>
            <a:chExt cx="993775" cy="913130"/>
          </a:xfrm>
        </p:grpSpPr>
        <p:sp>
          <p:nvSpPr>
            <p:cNvPr id="15" name="object 15"/>
            <p:cNvSpPr/>
            <p:nvPr/>
          </p:nvSpPr>
          <p:spPr>
            <a:xfrm>
              <a:off x="10131552" y="4884419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59" h="906779">
                  <a:moveTo>
                    <a:pt x="987552" y="0"/>
                  </a:moveTo>
                  <a:lnTo>
                    <a:pt x="151130" y="0"/>
                  </a:lnTo>
                  <a:lnTo>
                    <a:pt x="103371" y="7707"/>
                  </a:lnTo>
                  <a:lnTo>
                    <a:pt x="61886" y="29167"/>
                  </a:lnTo>
                  <a:lnTo>
                    <a:pt x="29167" y="61886"/>
                  </a:lnTo>
                  <a:lnTo>
                    <a:pt x="7707" y="103371"/>
                  </a:lnTo>
                  <a:lnTo>
                    <a:pt x="0" y="151130"/>
                  </a:lnTo>
                  <a:lnTo>
                    <a:pt x="0" y="906780"/>
                  </a:lnTo>
                  <a:lnTo>
                    <a:pt x="836422" y="906780"/>
                  </a:lnTo>
                  <a:lnTo>
                    <a:pt x="884180" y="899074"/>
                  </a:lnTo>
                  <a:lnTo>
                    <a:pt x="925665" y="877619"/>
                  </a:lnTo>
                  <a:lnTo>
                    <a:pt x="958384" y="844903"/>
                  </a:lnTo>
                  <a:lnTo>
                    <a:pt x="979844" y="803417"/>
                  </a:lnTo>
                  <a:lnTo>
                    <a:pt x="987552" y="755650"/>
                  </a:lnTo>
                  <a:lnTo>
                    <a:pt x="987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31552" y="4884419"/>
              <a:ext cx="988060" cy="906780"/>
            </a:xfrm>
            <a:custGeom>
              <a:avLst/>
              <a:gdLst/>
              <a:ahLst/>
              <a:cxnLst/>
              <a:rect l="l" t="t" r="r" b="b"/>
              <a:pathLst>
                <a:path w="988059" h="906779">
                  <a:moveTo>
                    <a:pt x="151130" y="0"/>
                  </a:moveTo>
                  <a:lnTo>
                    <a:pt x="987552" y="0"/>
                  </a:lnTo>
                  <a:lnTo>
                    <a:pt x="987552" y="755650"/>
                  </a:lnTo>
                  <a:lnTo>
                    <a:pt x="979844" y="803417"/>
                  </a:lnTo>
                  <a:lnTo>
                    <a:pt x="958384" y="844903"/>
                  </a:lnTo>
                  <a:lnTo>
                    <a:pt x="925665" y="877619"/>
                  </a:lnTo>
                  <a:lnTo>
                    <a:pt x="884180" y="899074"/>
                  </a:lnTo>
                  <a:lnTo>
                    <a:pt x="836422" y="906780"/>
                  </a:lnTo>
                  <a:lnTo>
                    <a:pt x="0" y="906780"/>
                  </a:lnTo>
                  <a:lnTo>
                    <a:pt x="0" y="151130"/>
                  </a:lnTo>
                  <a:lnTo>
                    <a:pt x="7707" y="103371"/>
                  </a:lnTo>
                  <a:lnTo>
                    <a:pt x="29167" y="61886"/>
                  </a:lnTo>
                  <a:lnTo>
                    <a:pt x="61886" y="29167"/>
                  </a:lnTo>
                  <a:lnTo>
                    <a:pt x="103371" y="7707"/>
                  </a:lnTo>
                  <a:lnTo>
                    <a:pt x="151130" y="0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60152" y="5012848"/>
              <a:ext cx="622300" cy="554355"/>
            </a:xfrm>
            <a:custGeom>
              <a:avLst/>
              <a:gdLst/>
              <a:ahLst/>
              <a:cxnLst/>
              <a:rect l="l" t="t" r="r" b="b"/>
              <a:pathLst>
                <a:path w="622300" h="554354">
                  <a:moveTo>
                    <a:pt x="236367" y="330295"/>
                  </a:moveTo>
                  <a:lnTo>
                    <a:pt x="178816" y="330295"/>
                  </a:lnTo>
                  <a:lnTo>
                    <a:pt x="191545" y="331745"/>
                  </a:lnTo>
                  <a:lnTo>
                    <a:pt x="205025" y="336089"/>
                  </a:lnTo>
                  <a:lnTo>
                    <a:pt x="217069" y="343334"/>
                  </a:lnTo>
                  <a:lnTo>
                    <a:pt x="225425" y="353409"/>
                  </a:lnTo>
                  <a:lnTo>
                    <a:pt x="232929" y="370699"/>
                  </a:lnTo>
                  <a:lnTo>
                    <a:pt x="233172" y="387238"/>
                  </a:lnTo>
                  <a:lnTo>
                    <a:pt x="227603" y="402326"/>
                  </a:lnTo>
                  <a:lnTo>
                    <a:pt x="217678" y="415258"/>
                  </a:lnTo>
                  <a:lnTo>
                    <a:pt x="208526" y="421066"/>
                  </a:lnTo>
                  <a:lnTo>
                    <a:pt x="203041" y="426862"/>
                  </a:lnTo>
                  <a:lnTo>
                    <a:pt x="199032" y="432635"/>
                  </a:lnTo>
                  <a:lnTo>
                    <a:pt x="194310" y="438372"/>
                  </a:lnTo>
                  <a:lnTo>
                    <a:pt x="202057" y="438372"/>
                  </a:lnTo>
                  <a:lnTo>
                    <a:pt x="239748" y="459775"/>
                  </a:lnTo>
                  <a:lnTo>
                    <a:pt x="270129" y="487680"/>
                  </a:lnTo>
                  <a:lnTo>
                    <a:pt x="291746" y="519918"/>
                  </a:lnTo>
                  <a:lnTo>
                    <a:pt x="303149" y="554323"/>
                  </a:lnTo>
                  <a:lnTo>
                    <a:pt x="466455" y="392017"/>
                  </a:lnTo>
                  <a:lnTo>
                    <a:pt x="310896" y="392017"/>
                  </a:lnTo>
                  <a:lnTo>
                    <a:pt x="294723" y="390584"/>
                  </a:lnTo>
                  <a:lnTo>
                    <a:pt x="280765" y="386270"/>
                  </a:lnTo>
                  <a:lnTo>
                    <a:pt x="268283" y="379051"/>
                  </a:lnTo>
                  <a:lnTo>
                    <a:pt x="256540" y="368903"/>
                  </a:lnTo>
                  <a:lnTo>
                    <a:pt x="239033" y="343314"/>
                  </a:lnTo>
                  <a:lnTo>
                    <a:pt x="236367" y="330295"/>
                  </a:lnTo>
                  <a:close/>
                </a:path>
                <a:path w="622300" h="554354">
                  <a:moveTo>
                    <a:pt x="384746" y="0"/>
                  </a:moveTo>
                  <a:lnTo>
                    <a:pt x="378936" y="1452"/>
                  </a:lnTo>
                  <a:lnTo>
                    <a:pt x="373126" y="5810"/>
                  </a:lnTo>
                  <a:lnTo>
                    <a:pt x="0" y="376650"/>
                  </a:lnTo>
                  <a:lnTo>
                    <a:pt x="0" y="399764"/>
                  </a:lnTo>
                  <a:lnTo>
                    <a:pt x="31115" y="430752"/>
                  </a:lnTo>
                  <a:lnTo>
                    <a:pt x="58568" y="394392"/>
                  </a:lnTo>
                  <a:lnTo>
                    <a:pt x="93297" y="365998"/>
                  </a:lnTo>
                  <a:lnTo>
                    <a:pt x="133859" y="344866"/>
                  </a:lnTo>
                  <a:lnTo>
                    <a:pt x="178816" y="330295"/>
                  </a:lnTo>
                  <a:lnTo>
                    <a:pt x="236367" y="330295"/>
                  </a:lnTo>
                  <a:lnTo>
                    <a:pt x="233203" y="314848"/>
                  </a:lnTo>
                  <a:lnTo>
                    <a:pt x="239037" y="286339"/>
                  </a:lnTo>
                  <a:lnTo>
                    <a:pt x="256540" y="260699"/>
                  </a:lnTo>
                  <a:lnTo>
                    <a:pt x="282241" y="243339"/>
                  </a:lnTo>
                  <a:lnTo>
                    <a:pt x="310896" y="237553"/>
                  </a:lnTo>
                  <a:lnTo>
                    <a:pt x="621792" y="237553"/>
                  </a:lnTo>
                  <a:lnTo>
                    <a:pt x="621792" y="229838"/>
                  </a:lnTo>
                  <a:lnTo>
                    <a:pt x="614045" y="229838"/>
                  </a:lnTo>
                  <a:lnTo>
                    <a:pt x="553949" y="167989"/>
                  </a:lnTo>
                  <a:lnTo>
                    <a:pt x="342011" y="167989"/>
                  </a:lnTo>
                  <a:lnTo>
                    <a:pt x="334264" y="160242"/>
                  </a:lnTo>
                  <a:lnTo>
                    <a:pt x="329834" y="154505"/>
                  </a:lnTo>
                  <a:lnTo>
                    <a:pt x="328358" y="148732"/>
                  </a:lnTo>
                  <a:lnTo>
                    <a:pt x="329834" y="142936"/>
                  </a:lnTo>
                  <a:lnTo>
                    <a:pt x="334264" y="137128"/>
                  </a:lnTo>
                  <a:lnTo>
                    <a:pt x="373126" y="98520"/>
                  </a:lnTo>
                  <a:lnTo>
                    <a:pt x="378936" y="94162"/>
                  </a:lnTo>
                  <a:lnTo>
                    <a:pt x="384746" y="92710"/>
                  </a:lnTo>
                  <a:lnTo>
                    <a:pt x="480803" y="92710"/>
                  </a:lnTo>
                  <a:lnTo>
                    <a:pt x="396367" y="5810"/>
                  </a:lnTo>
                  <a:lnTo>
                    <a:pt x="390556" y="1452"/>
                  </a:lnTo>
                  <a:lnTo>
                    <a:pt x="384746" y="0"/>
                  </a:lnTo>
                  <a:close/>
                </a:path>
                <a:path w="622300" h="554354">
                  <a:moveTo>
                    <a:pt x="621792" y="237553"/>
                  </a:moveTo>
                  <a:lnTo>
                    <a:pt x="310896" y="237553"/>
                  </a:lnTo>
                  <a:lnTo>
                    <a:pt x="339550" y="243339"/>
                  </a:lnTo>
                  <a:lnTo>
                    <a:pt x="365252" y="260699"/>
                  </a:lnTo>
                  <a:lnTo>
                    <a:pt x="382754" y="286339"/>
                  </a:lnTo>
                  <a:lnTo>
                    <a:pt x="388588" y="314848"/>
                  </a:lnTo>
                  <a:lnTo>
                    <a:pt x="382754" y="343334"/>
                  </a:lnTo>
                  <a:lnTo>
                    <a:pt x="352401" y="379051"/>
                  </a:lnTo>
                  <a:lnTo>
                    <a:pt x="310896" y="392017"/>
                  </a:lnTo>
                  <a:lnTo>
                    <a:pt x="466455" y="392017"/>
                  </a:lnTo>
                  <a:lnTo>
                    <a:pt x="614045" y="245332"/>
                  </a:lnTo>
                  <a:lnTo>
                    <a:pt x="621792" y="245332"/>
                  </a:lnTo>
                  <a:lnTo>
                    <a:pt x="621792" y="237553"/>
                  </a:lnTo>
                  <a:close/>
                </a:path>
                <a:path w="622300" h="554354">
                  <a:moveTo>
                    <a:pt x="480803" y="92710"/>
                  </a:moveTo>
                  <a:lnTo>
                    <a:pt x="384746" y="92710"/>
                  </a:lnTo>
                  <a:lnTo>
                    <a:pt x="390556" y="94162"/>
                  </a:lnTo>
                  <a:lnTo>
                    <a:pt x="396367" y="98520"/>
                  </a:lnTo>
                  <a:lnTo>
                    <a:pt x="404114" y="98520"/>
                  </a:lnTo>
                  <a:lnTo>
                    <a:pt x="404114" y="113887"/>
                  </a:lnTo>
                  <a:lnTo>
                    <a:pt x="396367" y="113887"/>
                  </a:lnTo>
                  <a:lnTo>
                    <a:pt x="349758" y="160242"/>
                  </a:lnTo>
                  <a:lnTo>
                    <a:pt x="349758" y="167989"/>
                  </a:lnTo>
                  <a:lnTo>
                    <a:pt x="553949" y="167989"/>
                  </a:lnTo>
                  <a:lnTo>
                    <a:pt x="480803" y="9271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60152" y="5300471"/>
              <a:ext cx="279400" cy="372110"/>
            </a:xfrm>
            <a:custGeom>
              <a:avLst/>
              <a:gdLst/>
              <a:ahLst/>
              <a:cxnLst/>
              <a:rect l="l" t="t" r="r" b="b"/>
              <a:pathLst>
                <a:path w="279400" h="372110">
                  <a:moveTo>
                    <a:pt x="193675" y="0"/>
                  </a:moveTo>
                  <a:lnTo>
                    <a:pt x="185928" y="0"/>
                  </a:lnTo>
                  <a:lnTo>
                    <a:pt x="141478" y="14500"/>
                  </a:lnTo>
                  <a:lnTo>
                    <a:pt x="101637" y="37266"/>
                  </a:lnTo>
                  <a:lnTo>
                    <a:pt x="67215" y="67080"/>
                  </a:lnTo>
                  <a:lnTo>
                    <a:pt x="39028" y="102721"/>
                  </a:lnTo>
                  <a:lnTo>
                    <a:pt x="17888" y="142969"/>
                  </a:lnTo>
                  <a:lnTo>
                    <a:pt x="4607" y="186605"/>
                  </a:lnTo>
                  <a:lnTo>
                    <a:pt x="0" y="232410"/>
                  </a:lnTo>
                  <a:lnTo>
                    <a:pt x="7065" y="276661"/>
                  </a:lnTo>
                  <a:lnTo>
                    <a:pt x="26773" y="314962"/>
                  </a:lnTo>
                  <a:lnTo>
                    <a:pt x="56893" y="345081"/>
                  </a:lnTo>
                  <a:lnTo>
                    <a:pt x="95195" y="364788"/>
                  </a:lnTo>
                  <a:lnTo>
                    <a:pt x="139446" y="371853"/>
                  </a:lnTo>
                  <a:lnTo>
                    <a:pt x="183696" y="364788"/>
                  </a:lnTo>
                  <a:lnTo>
                    <a:pt x="221998" y="345081"/>
                  </a:lnTo>
                  <a:lnTo>
                    <a:pt x="226211" y="340868"/>
                  </a:lnTo>
                  <a:lnTo>
                    <a:pt x="139446" y="340868"/>
                  </a:lnTo>
                  <a:lnTo>
                    <a:pt x="119110" y="336873"/>
                  </a:lnTo>
                  <a:lnTo>
                    <a:pt x="104584" y="326341"/>
                  </a:lnTo>
                  <a:lnTo>
                    <a:pt x="95869" y="311452"/>
                  </a:lnTo>
                  <a:lnTo>
                    <a:pt x="92964" y="294383"/>
                  </a:lnTo>
                  <a:lnTo>
                    <a:pt x="97200" y="262428"/>
                  </a:lnTo>
                  <a:lnTo>
                    <a:pt x="109426" y="236283"/>
                  </a:lnTo>
                  <a:lnTo>
                    <a:pt x="128914" y="215947"/>
                  </a:lnTo>
                  <a:lnTo>
                    <a:pt x="154940" y="201422"/>
                  </a:lnTo>
                  <a:lnTo>
                    <a:pt x="274368" y="201422"/>
                  </a:lnTo>
                  <a:lnTo>
                    <a:pt x="273202" y="193432"/>
                  </a:lnTo>
                  <a:lnTo>
                    <a:pt x="256619" y="158813"/>
                  </a:lnTo>
                  <a:lnTo>
                    <a:pt x="245828" y="147193"/>
                  </a:lnTo>
                  <a:lnTo>
                    <a:pt x="162687" y="147193"/>
                  </a:lnTo>
                  <a:lnTo>
                    <a:pt x="155545" y="117052"/>
                  </a:lnTo>
                  <a:lnTo>
                    <a:pt x="157845" y="86185"/>
                  </a:lnTo>
                  <a:lnTo>
                    <a:pt x="170312" y="56770"/>
                  </a:lnTo>
                  <a:lnTo>
                    <a:pt x="193675" y="30988"/>
                  </a:lnTo>
                  <a:lnTo>
                    <a:pt x="201422" y="23241"/>
                  </a:lnTo>
                  <a:lnTo>
                    <a:pt x="201422" y="7747"/>
                  </a:lnTo>
                  <a:lnTo>
                    <a:pt x="193675" y="0"/>
                  </a:lnTo>
                  <a:close/>
                </a:path>
                <a:path w="279400" h="372110">
                  <a:moveTo>
                    <a:pt x="274368" y="201422"/>
                  </a:moveTo>
                  <a:lnTo>
                    <a:pt x="154940" y="201422"/>
                  </a:lnTo>
                  <a:lnTo>
                    <a:pt x="156513" y="224662"/>
                  </a:lnTo>
                  <a:lnTo>
                    <a:pt x="167528" y="247903"/>
                  </a:lnTo>
                  <a:lnTo>
                    <a:pt x="179996" y="271143"/>
                  </a:lnTo>
                  <a:lnTo>
                    <a:pt x="185928" y="294383"/>
                  </a:lnTo>
                  <a:lnTo>
                    <a:pt x="183022" y="311452"/>
                  </a:lnTo>
                  <a:lnTo>
                    <a:pt x="174307" y="326341"/>
                  </a:lnTo>
                  <a:lnTo>
                    <a:pt x="159781" y="336873"/>
                  </a:lnTo>
                  <a:lnTo>
                    <a:pt x="139446" y="340868"/>
                  </a:lnTo>
                  <a:lnTo>
                    <a:pt x="226211" y="340868"/>
                  </a:lnTo>
                  <a:lnTo>
                    <a:pt x="252118" y="314962"/>
                  </a:lnTo>
                  <a:lnTo>
                    <a:pt x="271826" y="276661"/>
                  </a:lnTo>
                  <a:lnTo>
                    <a:pt x="278892" y="232410"/>
                  </a:lnTo>
                  <a:lnTo>
                    <a:pt x="274368" y="201422"/>
                  </a:lnTo>
                  <a:close/>
                </a:path>
                <a:path w="279400" h="372110">
                  <a:moveTo>
                    <a:pt x="193675" y="108458"/>
                  </a:moveTo>
                  <a:lnTo>
                    <a:pt x="178181" y="108458"/>
                  </a:lnTo>
                  <a:lnTo>
                    <a:pt x="170434" y="116205"/>
                  </a:lnTo>
                  <a:lnTo>
                    <a:pt x="170434" y="131699"/>
                  </a:lnTo>
                  <a:lnTo>
                    <a:pt x="162687" y="139446"/>
                  </a:lnTo>
                  <a:lnTo>
                    <a:pt x="162687" y="147193"/>
                  </a:lnTo>
                  <a:lnTo>
                    <a:pt x="245828" y="147193"/>
                  </a:lnTo>
                  <a:lnTo>
                    <a:pt x="229868" y="130004"/>
                  </a:lnTo>
                  <a:lnTo>
                    <a:pt x="193675" y="108458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900671" y="4733544"/>
            <a:ext cx="3420745" cy="0"/>
          </a:xfrm>
          <a:custGeom>
            <a:avLst/>
            <a:gdLst/>
            <a:ahLst/>
            <a:cxnLst/>
            <a:rect l="l" t="t" r="r" b="b"/>
            <a:pathLst>
              <a:path w="3420745">
                <a:moveTo>
                  <a:pt x="0" y="0"/>
                </a:moveTo>
                <a:lnTo>
                  <a:pt x="3420237" y="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66890" y="1587753"/>
            <a:ext cx="36404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Trebuchet MS"/>
                <a:cs typeface="Trebuchet MS"/>
              </a:rPr>
              <a:t>DDoS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280" dirty="0">
                <a:latin typeface="Trebuchet MS"/>
                <a:cs typeface="Trebuchet MS"/>
              </a:rPr>
              <a:t>: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Distribu</a:t>
            </a:r>
            <a:r>
              <a:rPr sz="1800" spc="-40" dirty="0">
                <a:latin typeface="Trebuchet MS"/>
                <a:cs typeface="Trebuchet MS"/>
              </a:rPr>
              <a:t>t</a:t>
            </a:r>
            <a:r>
              <a:rPr sz="1800" spc="-15" dirty="0">
                <a:latin typeface="Trebuchet MS"/>
                <a:cs typeface="Trebuchet MS"/>
              </a:rPr>
              <a:t>ed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rebuchet MS"/>
                <a:cs typeface="Trebuchet MS"/>
              </a:rPr>
              <a:t>De</a:t>
            </a:r>
            <a:r>
              <a:rPr sz="1800" spc="-35" dirty="0">
                <a:latin typeface="Trebuchet MS"/>
                <a:cs typeface="Trebuchet MS"/>
              </a:rPr>
              <a:t>ni</a:t>
            </a:r>
            <a:r>
              <a:rPr sz="1800" spc="-55" dirty="0">
                <a:latin typeface="Trebuchet MS"/>
                <a:cs typeface="Trebuchet MS"/>
              </a:rPr>
              <a:t>a</a:t>
            </a:r>
            <a:r>
              <a:rPr sz="1800" spc="-85" dirty="0">
                <a:latin typeface="Trebuchet MS"/>
                <a:cs typeface="Trebuchet MS"/>
              </a:rPr>
              <a:t>l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Servic</a:t>
            </a:r>
            <a:r>
              <a:rPr sz="1800" spc="-145" dirty="0">
                <a:latin typeface="Trebuchet MS"/>
                <a:cs typeface="Trebuchet MS"/>
              </a:rPr>
              <a:t>e. 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Botnets,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massive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attacks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64271" y="5938217"/>
            <a:ext cx="16852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Trebuchet MS"/>
                <a:cs typeface="Trebuchet MS"/>
              </a:rPr>
              <a:t>Defend </a:t>
            </a:r>
            <a:r>
              <a:rPr sz="1800" spc="-15" dirty="0">
                <a:latin typeface="Trebuchet MS"/>
                <a:cs typeface="Trebuchet MS"/>
              </a:rPr>
              <a:t>against 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common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attacks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930895" y="4922520"/>
            <a:ext cx="993775" cy="914400"/>
            <a:chOff x="7930895" y="4922520"/>
            <a:chExt cx="993775" cy="914400"/>
          </a:xfrm>
        </p:grpSpPr>
        <p:sp>
          <p:nvSpPr>
            <p:cNvPr id="23" name="object 23"/>
            <p:cNvSpPr/>
            <p:nvPr/>
          </p:nvSpPr>
          <p:spPr>
            <a:xfrm>
              <a:off x="7933943" y="4925568"/>
              <a:ext cx="988060" cy="908685"/>
            </a:xfrm>
            <a:custGeom>
              <a:avLst/>
              <a:gdLst/>
              <a:ahLst/>
              <a:cxnLst/>
              <a:rect l="l" t="t" r="r" b="b"/>
              <a:pathLst>
                <a:path w="988059" h="908685">
                  <a:moveTo>
                    <a:pt x="987552" y="0"/>
                  </a:moveTo>
                  <a:lnTo>
                    <a:pt x="151384" y="0"/>
                  </a:lnTo>
                  <a:lnTo>
                    <a:pt x="103550" y="7721"/>
                  </a:lnTo>
                  <a:lnTo>
                    <a:pt x="61996" y="29220"/>
                  </a:lnTo>
                  <a:lnTo>
                    <a:pt x="29220" y="61996"/>
                  </a:lnTo>
                  <a:lnTo>
                    <a:pt x="7721" y="103550"/>
                  </a:lnTo>
                  <a:lnTo>
                    <a:pt x="0" y="151384"/>
                  </a:lnTo>
                  <a:lnTo>
                    <a:pt x="0" y="908306"/>
                  </a:lnTo>
                  <a:lnTo>
                    <a:pt x="836168" y="908306"/>
                  </a:lnTo>
                  <a:lnTo>
                    <a:pt x="884001" y="900588"/>
                  </a:lnTo>
                  <a:lnTo>
                    <a:pt x="925555" y="879096"/>
                  </a:lnTo>
                  <a:lnTo>
                    <a:pt x="958331" y="846324"/>
                  </a:lnTo>
                  <a:lnTo>
                    <a:pt x="979830" y="804766"/>
                  </a:lnTo>
                  <a:lnTo>
                    <a:pt x="987552" y="756917"/>
                  </a:lnTo>
                  <a:lnTo>
                    <a:pt x="987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33943" y="4925568"/>
              <a:ext cx="988060" cy="908685"/>
            </a:xfrm>
            <a:custGeom>
              <a:avLst/>
              <a:gdLst/>
              <a:ahLst/>
              <a:cxnLst/>
              <a:rect l="l" t="t" r="r" b="b"/>
              <a:pathLst>
                <a:path w="988059" h="908685">
                  <a:moveTo>
                    <a:pt x="151384" y="0"/>
                  </a:moveTo>
                  <a:lnTo>
                    <a:pt x="987552" y="0"/>
                  </a:lnTo>
                  <a:lnTo>
                    <a:pt x="987552" y="756917"/>
                  </a:lnTo>
                  <a:lnTo>
                    <a:pt x="979830" y="804766"/>
                  </a:lnTo>
                  <a:lnTo>
                    <a:pt x="958331" y="846324"/>
                  </a:lnTo>
                  <a:lnTo>
                    <a:pt x="925555" y="879096"/>
                  </a:lnTo>
                  <a:lnTo>
                    <a:pt x="884001" y="900588"/>
                  </a:lnTo>
                  <a:lnTo>
                    <a:pt x="836168" y="908306"/>
                  </a:lnTo>
                  <a:lnTo>
                    <a:pt x="0" y="908306"/>
                  </a:lnTo>
                  <a:lnTo>
                    <a:pt x="0" y="151384"/>
                  </a:lnTo>
                  <a:lnTo>
                    <a:pt x="7721" y="103550"/>
                  </a:lnTo>
                  <a:lnTo>
                    <a:pt x="29220" y="61996"/>
                  </a:lnTo>
                  <a:lnTo>
                    <a:pt x="61996" y="29220"/>
                  </a:lnTo>
                  <a:lnTo>
                    <a:pt x="103550" y="7721"/>
                  </a:lnTo>
                  <a:lnTo>
                    <a:pt x="151384" y="0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8639" y="5055108"/>
              <a:ext cx="568451" cy="70713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02304" y="2417976"/>
            <a:ext cx="3505186" cy="221494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4892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85" dirty="0">
                <a:solidFill>
                  <a:schemeClr val="tx1"/>
                </a:solidFill>
              </a:rPr>
              <a:t>Web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20" dirty="0">
                <a:solidFill>
                  <a:schemeClr val="tx1"/>
                </a:solidFill>
              </a:rPr>
              <a:t>Application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-25" dirty="0">
                <a:solidFill>
                  <a:schemeClr val="tx1"/>
                </a:solidFill>
              </a:rPr>
              <a:t>Firewall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3218" y="1655064"/>
            <a:ext cx="5445760" cy="4358640"/>
            <a:chOff x="0" y="1661159"/>
            <a:chExt cx="5445760" cy="43586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61159"/>
              <a:ext cx="5254751" cy="43586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661159"/>
              <a:ext cx="5445760" cy="4358640"/>
            </a:xfrm>
            <a:custGeom>
              <a:avLst/>
              <a:gdLst/>
              <a:ahLst/>
              <a:cxnLst/>
              <a:rect l="l" t="t" r="r" b="b"/>
              <a:pathLst>
                <a:path w="5445760" h="4358640">
                  <a:moveTo>
                    <a:pt x="5445252" y="0"/>
                  </a:moveTo>
                  <a:lnTo>
                    <a:pt x="0" y="0"/>
                  </a:lnTo>
                  <a:lnTo>
                    <a:pt x="0" y="4358640"/>
                  </a:lnTo>
                  <a:lnTo>
                    <a:pt x="5445252" y="4358640"/>
                  </a:lnTo>
                  <a:lnTo>
                    <a:pt x="544525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3579" y="2285999"/>
              <a:ext cx="2142490" cy="13364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339" y="2028443"/>
              <a:ext cx="1156716" cy="14097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05135" y="3399968"/>
            <a:ext cx="500697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3200"/>
              </a:spcBef>
            </a:pPr>
            <a:r>
              <a:rPr sz="2400" spc="170" dirty="0">
                <a:latin typeface="Trebuchet MS"/>
                <a:cs typeface="Trebuchet MS"/>
              </a:rPr>
              <a:t>AWS </a:t>
            </a:r>
            <a:r>
              <a:rPr sz="2400" spc="100" dirty="0">
                <a:latin typeface="Trebuchet MS"/>
                <a:cs typeface="Trebuchet MS"/>
              </a:rPr>
              <a:t>WAF </a:t>
            </a:r>
            <a:r>
              <a:rPr sz="2400" spc="35" dirty="0">
                <a:latin typeface="Trebuchet MS"/>
                <a:cs typeface="Trebuchet MS"/>
              </a:rPr>
              <a:t>helps </a:t>
            </a:r>
            <a:r>
              <a:rPr sz="2400" spc="-5" dirty="0">
                <a:latin typeface="Trebuchet MS"/>
                <a:cs typeface="Trebuchet MS"/>
              </a:rPr>
              <a:t>protect </a:t>
            </a:r>
            <a:r>
              <a:rPr sz="2400" spc="40" dirty="0">
                <a:latin typeface="Trebuchet MS"/>
                <a:cs typeface="Trebuchet MS"/>
              </a:rPr>
              <a:t>your </a:t>
            </a:r>
            <a:r>
              <a:rPr sz="2400" spc="30" dirty="0">
                <a:latin typeface="Trebuchet MS"/>
                <a:cs typeface="Trebuchet MS"/>
              </a:rPr>
              <a:t>web 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applications </a:t>
            </a:r>
            <a:r>
              <a:rPr sz="2400" spc="55" dirty="0">
                <a:latin typeface="Trebuchet MS"/>
                <a:cs typeface="Trebuchet MS"/>
              </a:rPr>
              <a:t>from </a:t>
            </a:r>
            <a:r>
              <a:rPr sz="2400" spc="85" dirty="0">
                <a:latin typeface="Trebuchet MS"/>
                <a:cs typeface="Trebuchet MS"/>
              </a:rPr>
              <a:t>common </a:t>
            </a:r>
            <a:r>
              <a:rPr sz="2400" spc="35" dirty="0">
                <a:latin typeface="Trebuchet MS"/>
                <a:cs typeface="Trebuchet MS"/>
              </a:rPr>
              <a:t>web 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exploits </a:t>
            </a:r>
            <a:r>
              <a:rPr sz="2400" spc="10" dirty="0">
                <a:latin typeface="Trebuchet MS"/>
                <a:cs typeface="Trebuchet MS"/>
              </a:rPr>
              <a:t>that </a:t>
            </a:r>
            <a:r>
              <a:rPr sz="2400" spc="25" dirty="0">
                <a:latin typeface="Trebuchet MS"/>
                <a:cs typeface="Trebuchet MS"/>
              </a:rPr>
              <a:t>could </a:t>
            </a:r>
            <a:r>
              <a:rPr sz="2400" spc="-25" dirty="0">
                <a:latin typeface="Trebuchet MS"/>
                <a:cs typeface="Trebuchet MS"/>
              </a:rPr>
              <a:t>affect </a:t>
            </a:r>
            <a:r>
              <a:rPr sz="2400" spc="-20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application</a:t>
            </a:r>
            <a:r>
              <a:rPr sz="2400" spc="-50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availability,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compromise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security, </a:t>
            </a:r>
            <a:r>
              <a:rPr sz="2400" spc="35" dirty="0">
                <a:latin typeface="Trebuchet MS"/>
                <a:cs typeface="Trebuchet MS"/>
              </a:rPr>
              <a:t>or </a:t>
            </a:r>
            <a:r>
              <a:rPr sz="2400" spc="50" dirty="0">
                <a:latin typeface="Trebuchet MS"/>
                <a:cs typeface="Trebuchet MS"/>
              </a:rPr>
              <a:t>consume </a:t>
            </a:r>
            <a:r>
              <a:rPr sz="2400" spc="-20" dirty="0">
                <a:latin typeface="Trebuchet MS"/>
                <a:cs typeface="Trebuchet MS"/>
              </a:rPr>
              <a:t>excessive 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resources.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2450" y="1862454"/>
            <a:ext cx="5950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30" dirty="0">
                <a:latin typeface="Trebuchet MS"/>
                <a:cs typeface="Trebuchet MS"/>
              </a:rPr>
              <a:t>Protection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for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websites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such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as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e-commerce,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blogs,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sites </a:t>
            </a:r>
            <a:r>
              <a:rPr sz="1800" spc="-53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with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forms,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sites with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registers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(DB's).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2450" y="2685667"/>
            <a:ext cx="5589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10" dirty="0">
                <a:latin typeface="Trebuchet MS"/>
                <a:cs typeface="Trebuchet MS"/>
              </a:rPr>
              <a:t>Works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over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CloudFront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or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Application </a:t>
            </a:r>
            <a:r>
              <a:rPr sz="1800" spc="10" dirty="0">
                <a:latin typeface="Trebuchet MS"/>
                <a:cs typeface="Trebuchet MS"/>
              </a:rPr>
              <a:t>Load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Balancer.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2450" y="3234307"/>
            <a:ext cx="451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25" dirty="0">
                <a:latin typeface="Trebuchet MS"/>
                <a:cs typeface="Trebuchet MS"/>
              </a:rPr>
              <a:t>You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create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permission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165" dirty="0">
                <a:latin typeface="Trebuchet MS"/>
                <a:cs typeface="Trebuchet MS"/>
              </a:rPr>
              <a:t>/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deny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access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rules.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39865" y="3892930"/>
            <a:ext cx="2694940" cy="1640839"/>
            <a:chOff x="5739865" y="3892930"/>
            <a:chExt cx="2694940" cy="1640839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9865" y="4802124"/>
              <a:ext cx="721894" cy="7315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25392" y="3899280"/>
              <a:ext cx="1703070" cy="606425"/>
            </a:xfrm>
            <a:custGeom>
              <a:avLst/>
              <a:gdLst/>
              <a:ahLst/>
              <a:cxnLst/>
              <a:rect l="l" t="t" r="r" b="b"/>
              <a:pathLst>
                <a:path w="1703070" h="606425">
                  <a:moveTo>
                    <a:pt x="1307008" y="0"/>
                  </a:moveTo>
                  <a:lnTo>
                    <a:pt x="1259093" y="4924"/>
                  </a:lnTo>
                  <a:lnTo>
                    <a:pt x="1214790" y="15755"/>
                  </a:lnTo>
                  <a:lnTo>
                    <a:pt x="1176674" y="32385"/>
                  </a:lnTo>
                  <a:lnTo>
                    <a:pt x="1163841" y="25151"/>
                  </a:lnTo>
                  <a:lnTo>
                    <a:pt x="1149449" y="18716"/>
                  </a:lnTo>
                  <a:lnTo>
                    <a:pt x="1133651" y="13114"/>
                  </a:lnTo>
                  <a:lnTo>
                    <a:pt x="1116603" y="8382"/>
                  </a:lnTo>
                  <a:lnTo>
                    <a:pt x="1063989" y="414"/>
                  </a:lnTo>
                  <a:lnTo>
                    <a:pt x="1010789" y="786"/>
                  </a:lnTo>
                  <a:lnTo>
                    <a:pt x="960808" y="8875"/>
                  </a:lnTo>
                  <a:lnTo>
                    <a:pt x="917849" y="24060"/>
                  </a:lnTo>
                  <a:lnTo>
                    <a:pt x="885717" y="45720"/>
                  </a:lnTo>
                  <a:lnTo>
                    <a:pt x="874488" y="40768"/>
                  </a:lnTo>
                  <a:lnTo>
                    <a:pt x="836822" y="28321"/>
                  </a:lnTo>
                  <a:lnTo>
                    <a:pt x="783903" y="18824"/>
                  </a:lnTo>
                  <a:lnTo>
                    <a:pt x="729569" y="16481"/>
                  </a:lnTo>
                  <a:lnTo>
                    <a:pt x="676532" y="20891"/>
                  </a:lnTo>
                  <a:lnTo>
                    <a:pt x="627508" y="31651"/>
                  </a:lnTo>
                  <a:lnTo>
                    <a:pt x="585207" y="48358"/>
                  </a:lnTo>
                  <a:lnTo>
                    <a:pt x="552342" y="70612"/>
                  </a:lnTo>
                  <a:lnTo>
                    <a:pt x="512318" y="61317"/>
                  </a:lnTo>
                  <a:lnTo>
                    <a:pt x="469983" y="55403"/>
                  </a:lnTo>
                  <a:lnTo>
                    <a:pt x="426219" y="52966"/>
                  </a:lnTo>
                  <a:lnTo>
                    <a:pt x="381908" y="54102"/>
                  </a:lnTo>
                  <a:lnTo>
                    <a:pt x="322327" y="61483"/>
                  </a:lnTo>
                  <a:lnTo>
                    <a:pt x="269464" y="74774"/>
                  </a:lnTo>
                  <a:lnTo>
                    <a:pt x="224688" y="93103"/>
                  </a:lnTo>
                  <a:lnTo>
                    <a:pt x="189366" y="115601"/>
                  </a:lnTo>
                  <a:lnTo>
                    <a:pt x="152562" y="169614"/>
                  </a:lnTo>
                  <a:lnTo>
                    <a:pt x="153816" y="199390"/>
                  </a:lnTo>
                  <a:lnTo>
                    <a:pt x="152419" y="201295"/>
                  </a:lnTo>
                  <a:lnTo>
                    <a:pt x="113004" y="205557"/>
                  </a:lnTo>
                  <a:lnTo>
                    <a:pt x="46460" y="226369"/>
                  </a:lnTo>
                  <a:lnTo>
                    <a:pt x="0" y="273403"/>
                  </a:lnTo>
                  <a:lnTo>
                    <a:pt x="4147" y="305339"/>
                  </a:lnTo>
                  <a:lnTo>
                    <a:pt x="32583" y="334180"/>
                  </a:lnTo>
                  <a:lnTo>
                    <a:pt x="83331" y="356235"/>
                  </a:lnTo>
                  <a:lnTo>
                    <a:pt x="60872" y="370776"/>
                  </a:lnTo>
                  <a:lnTo>
                    <a:pt x="45581" y="387127"/>
                  </a:lnTo>
                  <a:lnTo>
                    <a:pt x="37861" y="404669"/>
                  </a:lnTo>
                  <a:lnTo>
                    <a:pt x="38119" y="422783"/>
                  </a:lnTo>
                  <a:lnTo>
                    <a:pt x="82907" y="469667"/>
                  </a:lnTo>
                  <a:lnTo>
                    <a:pt x="124228" y="485428"/>
                  </a:lnTo>
                  <a:lnTo>
                    <a:pt x="173975" y="494459"/>
                  </a:lnTo>
                  <a:lnTo>
                    <a:pt x="229000" y="495554"/>
                  </a:lnTo>
                  <a:lnTo>
                    <a:pt x="231032" y="497332"/>
                  </a:lnTo>
                  <a:lnTo>
                    <a:pt x="264571" y="519810"/>
                  </a:lnTo>
                  <a:lnTo>
                    <a:pt x="303227" y="537746"/>
                  </a:lnTo>
                  <a:lnTo>
                    <a:pt x="346965" y="551885"/>
                  </a:lnTo>
                  <a:lnTo>
                    <a:pt x="394603" y="562082"/>
                  </a:lnTo>
                  <a:lnTo>
                    <a:pt x="444962" y="568193"/>
                  </a:lnTo>
                  <a:lnTo>
                    <a:pt x="496862" y="570074"/>
                  </a:lnTo>
                  <a:lnTo>
                    <a:pt x="549123" y="567581"/>
                  </a:lnTo>
                  <a:lnTo>
                    <a:pt x="600564" y="560569"/>
                  </a:lnTo>
                  <a:lnTo>
                    <a:pt x="650005" y="548894"/>
                  </a:lnTo>
                  <a:lnTo>
                    <a:pt x="678709" y="566279"/>
                  </a:lnTo>
                  <a:lnTo>
                    <a:pt x="712854" y="580913"/>
                  </a:lnTo>
                  <a:lnTo>
                    <a:pt x="751643" y="592524"/>
                  </a:lnTo>
                  <a:lnTo>
                    <a:pt x="794277" y="600837"/>
                  </a:lnTo>
                  <a:lnTo>
                    <a:pt x="854741" y="606156"/>
                  </a:lnTo>
                  <a:lnTo>
                    <a:pt x="914188" y="604721"/>
                  </a:lnTo>
                  <a:lnTo>
                    <a:pt x="970619" y="597051"/>
                  </a:lnTo>
                  <a:lnTo>
                    <a:pt x="1022039" y="583670"/>
                  </a:lnTo>
                  <a:lnTo>
                    <a:pt x="1066450" y="565099"/>
                  </a:lnTo>
                  <a:lnTo>
                    <a:pt x="1101854" y="541860"/>
                  </a:lnTo>
                  <a:lnTo>
                    <a:pt x="1126255" y="514477"/>
                  </a:lnTo>
                  <a:lnTo>
                    <a:pt x="1153993" y="521632"/>
                  </a:lnTo>
                  <a:lnTo>
                    <a:pt x="1183374" y="526859"/>
                  </a:lnTo>
                  <a:lnTo>
                    <a:pt x="1213945" y="530086"/>
                  </a:lnTo>
                  <a:lnTo>
                    <a:pt x="1245254" y="531241"/>
                  </a:lnTo>
                  <a:lnTo>
                    <a:pt x="1305965" y="527532"/>
                  </a:lnTo>
                  <a:lnTo>
                    <a:pt x="1360650" y="516598"/>
                  </a:lnTo>
                  <a:lnTo>
                    <a:pt x="1407116" y="499491"/>
                  </a:lnTo>
                  <a:lnTo>
                    <a:pt x="1443167" y="477261"/>
                  </a:lnTo>
                  <a:lnTo>
                    <a:pt x="1475251" y="421640"/>
                  </a:lnTo>
                  <a:lnTo>
                    <a:pt x="1508833" y="418222"/>
                  </a:lnTo>
                  <a:lnTo>
                    <a:pt x="1571710" y="405387"/>
                  </a:lnTo>
                  <a:lnTo>
                    <a:pt x="1650718" y="371530"/>
                  </a:lnTo>
                  <a:lnTo>
                    <a:pt x="1684928" y="342373"/>
                  </a:lnTo>
                  <a:lnTo>
                    <a:pt x="1702581" y="277259"/>
                  </a:lnTo>
                  <a:lnTo>
                    <a:pt x="1685071" y="244768"/>
                  </a:lnTo>
                  <a:lnTo>
                    <a:pt x="1649368" y="214630"/>
                  </a:lnTo>
                  <a:lnTo>
                    <a:pt x="1653178" y="210312"/>
                  </a:lnTo>
                  <a:lnTo>
                    <a:pt x="1656480" y="205867"/>
                  </a:lnTo>
                  <a:lnTo>
                    <a:pt x="1659020" y="201295"/>
                  </a:lnTo>
                  <a:lnTo>
                    <a:pt x="1666117" y="168750"/>
                  </a:lnTo>
                  <a:lnTo>
                    <a:pt x="1652457" y="137870"/>
                  </a:lnTo>
                  <a:lnTo>
                    <a:pt x="1620478" y="110714"/>
                  </a:lnTo>
                  <a:lnTo>
                    <a:pt x="1572620" y="89343"/>
                  </a:lnTo>
                  <a:lnTo>
                    <a:pt x="1511319" y="75819"/>
                  </a:lnTo>
                  <a:lnTo>
                    <a:pt x="1502666" y="60418"/>
                  </a:lnTo>
                  <a:lnTo>
                    <a:pt x="1469975" y="33045"/>
                  </a:lnTo>
                  <a:lnTo>
                    <a:pt x="1403375" y="8290"/>
                  </a:lnTo>
                  <a:lnTo>
                    <a:pt x="1355961" y="1086"/>
                  </a:lnTo>
                  <a:lnTo>
                    <a:pt x="1307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25392" y="3899280"/>
              <a:ext cx="1703070" cy="606425"/>
            </a:xfrm>
            <a:custGeom>
              <a:avLst/>
              <a:gdLst/>
              <a:ahLst/>
              <a:cxnLst/>
              <a:rect l="l" t="t" r="r" b="b"/>
              <a:pathLst>
                <a:path w="1703070" h="606425">
                  <a:moveTo>
                    <a:pt x="153816" y="199390"/>
                  </a:moveTo>
                  <a:lnTo>
                    <a:pt x="164868" y="141395"/>
                  </a:lnTo>
                  <a:lnTo>
                    <a:pt x="224688" y="93103"/>
                  </a:lnTo>
                  <a:lnTo>
                    <a:pt x="269464" y="74774"/>
                  </a:lnTo>
                  <a:lnTo>
                    <a:pt x="322327" y="61483"/>
                  </a:lnTo>
                  <a:lnTo>
                    <a:pt x="381908" y="54102"/>
                  </a:lnTo>
                  <a:lnTo>
                    <a:pt x="426219" y="52966"/>
                  </a:lnTo>
                  <a:lnTo>
                    <a:pt x="469983" y="55403"/>
                  </a:lnTo>
                  <a:lnTo>
                    <a:pt x="512318" y="61317"/>
                  </a:lnTo>
                  <a:lnTo>
                    <a:pt x="552342" y="70612"/>
                  </a:lnTo>
                  <a:lnTo>
                    <a:pt x="585207" y="48358"/>
                  </a:lnTo>
                  <a:lnTo>
                    <a:pt x="627508" y="31651"/>
                  </a:lnTo>
                  <a:lnTo>
                    <a:pt x="676532" y="20891"/>
                  </a:lnTo>
                  <a:lnTo>
                    <a:pt x="729569" y="16481"/>
                  </a:lnTo>
                  <a:lnTo>
                    <a:pt x="783903" y="18824"/>
                  </a:lnTo>
                  <a:lnTo>
                    <a:pt x="836822" y="28321"/>
                  </a:lnTo>
                  <a:lnTo>
                    <a:pt x="874488" y="40768"/>
                  </a:lnTo>
                  <a:lnTo>
                    <a:pt x="885717" y="45720"/>
                  </a:lnTo>
                  <a:lnTo>
                    <a:pt x="917849" y="24060"/>
                  </a:lnTo>
                  <a:lnTo>
                    <a:pt x="960808" y="8875"/>
                  </a:lnTo>
                  <a:lnTo>
                    <a:pt x="1010789" y="786"/>
                  </a:lnTo>
                  <a:lnTo>
                    <a:pt x="1063989" y="414"/>
                  </a:lnTo>
                  <a:lnTo>
                    <a:pt x="1116603" y="8382"/>
                  </a:lnTo>
                  <a:lnTo>
                    <a:pt x="1133651" y="13114"/>
                  </a:lnTo>
                  <a:lnTo>
                    <a:pt x="1149449" y="18716"/>
                  </a:lnTo>
                  <a:lnTo>
                    <a:pt x="1163841" y="25151"/>
                  </a:lnTo>
                  <a:lnTo>
                    <a:pt x="1176674" y="32385"/>
                  </a:lnTo>
                  <a:lnTo>
                    <a:pt x="1214790" y="15755"/>
                  </a:lnTo>
                  <a:lnTo>
                    <a:pt x="1259093" y="4924"/>
                  </a:lnTo>
                  <a:lnTo>
                    <a:pt x="1307008" y="0"/>
                  </a:lnTo>
                  <a:lnTo>
                    <a:pt x="1355961" y="1086"/>
                  </a:lnTo>
                  <a:lnTo>
                    <a:pt x="1403375" y="8290"/>
                  </a:lnTo>
                  <a:lnTo>
                    <a:pt x="1446676" y="21717"/>
                  </a:lnTo>
                  <a:lnTo>
                    <a:pt x="1488761" y="46053"/>
                  </a:lnTo>
                  <a:lnTo>
                    <a:pt x="1511319" y="75819"/>
                  </a:lnTo>
                  <a:lnTo>
                    <a:pt x="1572620" y="89343"/>
                  </a:lnTo>
                  <a:lnTo>
                    <a:pt x="1620478" y="110714"/>
                  </a:lnTo>
                  <a:lnTo>
                    <a:pt x="1652457" y="137870"/>
                  </a:lnTo>
                  <a:lnTo>
                    <a:pt x="1666117" y="168750"/>
                  </a:lnTo>
                  <a:lnTo>
                    <a:pt x="1659020" y="201295"/>
                  </a:lnTo>
                  <a:lnTo>
                    <a:pt x="1656480" y="205867"/>
                  </a:lnTo>
                  <a:lnTo>
                    <a:pt x="1653178" y="210312"/>
                  </a:lnTo>
                  <a:lnTo>
                    <a:pt x="1649368" y="214630"/>
                  </a:lnTo>
                  <a:lnTo>
                    <a:pt x="1685071" y="244768"/>
                  </a:lnTo>
                  <a:lnTo>
                    <a:pt x="1702581" y="277259"/>
                  </a:lnTo>
                  <a:lnTo>
                    <a:pt x="1702375" y="310372"/>
                  </a:lnTo>
                  <a:lnTo>
                    <a:pt x="1684928" y="342373"/>
                  </a:lnTo>
                  <a:lnTo>
                    <a:pt x="1650718" y="371530"/>
                  </a:lnTo>
                  <a:lnTo>
                    <a:pt x="1600219" y="396113"/>
                  </a:lnTo>
                  <a:lnTo>
                    <a:pt x="1541117" y="412781"/>
                  </a:lnTo>
                  <a:lnTo>
                    <a:pt x="1475251" y="421640"/>
                  </a:lnTo>
                  <a:lnTo>
                    <a:pt x="1466611" y="450960"/>
                  </a:lnTo>
                  <a:lnTo>
                    <a:pt x="1407116" y="499491"/>
                  </a:lnTo>
                  <a:lnTo>
                    <a:pt x="1360650" y="516598"/>
                  </a:lnTo>
                  <a:lnTo>
                    <a:pt x="1305965" y="527532"/>
                  </a:lnTo>
                  <a:lnTo>
                    <a:pt x="1245254" y="531241"/>
                  </a:lnTo>
                  <a:lnTo>
                    <a:pt x="1213945" y="530086"/>
                  </a:lnTo>
                  <a:lnTo>
                    <a:pt x="1183374" y="526859"/>
                  </a:lnTo>
                  <a:lnTo>
                    <a:pt x="1153993" y="521632"/>
                  </a:lnTo>
                  <a:lnTo>
                    <a:pt x="1126255" y="514477"/>
                  </a:lnTo>
                  <a:lnTo>
                    <a:pt x="1101854" y="541860"/>
                  </a:lnTo>
                  <a:lnTo>
                    <a:pt x="1066450" y="565099"/>
                  </a:lnTo>
                  <a:lnTo>
                    <a:pt x="1022039" y="583670"/>
                  </a:lnTo>
                  <a:lnTo>
                    <a:pt x="970619" y="597051"/>
                  </a:lnTo>
                  <a:lnTo>
                    <a:pt x="914188" y="604721"/>
                  </a:lnTo>
                  <a:lnTo>
                    <a:pt x="854741" y="606156"/>
                  </a:lnTo>
                  <a:lnTo>
                    <a:pt x="794277" y="600837"/>
                  </a:lnTo>
                  <a:lnTo>
                    <a:pt x="751643" y="592524"/>
                  </a:lnTo>
                  <a:lnTo>
                    <a:pt x="712854" y="580913"/>
                  </a:lnTo>
                  <a:lnTo>
                    <a:pt x="678709" y="566279"/>
                  </a:lnTo>
                  <a:lnTo>
                    <a:pt x="650005" y="548894"/>
                  </a:lnTo>
                  <a:lnTo>
                    <a:pt x="600564" y="560569"/>
                  </a:lnTo>
                  <a:lnTo>
                    <a:pt x="549123" y="567581"/>
                  </a:lnTo>
                  <a:lnTo>
                    <a:pt x="496862" y="570074"/>
                  </a:lnTo>
                  <a:lnTo>
                    <a:pt x="444962" y="568193"/>
                  </a:lnTo>
                  <a:lnTo>
                    <a:pt x="394603" y="562082"/>
                  </a:lnTo>
                  <a:lnTo>
                    <a:pt x="346965" y="551885"/>
                  </a:lnTo>
                  <a:lnTo>
                    <a:pt x="303227" y="537746"/>
                  </a:lnTo>
                  <a:lnTo>
                    <a:pt x="264571" y="519810"/>
                  </a:lnTo>
                  <a:lnTo>
                    <a:pt x="232175" y="498221"/>
                  </a:lnTo>
                  <a:lnTo>
                    <a:pt x="229000" y="495554"/>
                  </a:lnTo>
                  <a:lnTo>
                    <a:pt x="173975" y="494459"/>
                  </a:lnTo>
                  <a:lnTo>
                    <a:pt x="124228" y="485428"/>
                  </a:lnTo>
                  <a:lnTo>
                    <a:pt x="82907" y="469667"/>
                  </a:lnTo>
                  <a:lnTo>
                    <a:pt x="38119" y="422783"/>
                  </a:lnTo>
                  <a:lnTo>
                    <a:pt x="37861" y="404669"/>
                  </a:lnTo>
                  <a:lnTo>
                    <a:pt x="45581" y="387127"/>
                  </a:lnTo>
                  <a:lnTo>
                    <a:pt x="60872" y="370776"/>
                  </a:lnTo>
                  <a:lnTo>
                    <a:pt x="83331" y="356235"/>
                  </a:lnTo>
                  <a:lnTo>
                    <a:pt x="32583" y="334180"/>
                  </a:lnTo>
                  <a:lnTo>
                    <a:pt x="4147" y="305339"/>
                  </a:lnTo>
                  <a:lnTo>
                    <a:pt x="0" y="273403"/>
                  </a:lnTo>
                  <a:lnTo>
                    <a:pt x="22117" y="242062"/>
                  </a:lnTo>
                  <a:lnTo>
                    <a:pt x="46460" y="226369"/>
                  </a:lnTo>
                  <a:lnTo>
                    <a:pt x="77219" y="214058"/>
                  </a:lnTo>
                  <a:lnTo>
                    <a:pt x="113004" y="205557"/>
                  </a:lnTo>
                  <a:lnTo>
                    <a:pt x="152419" y="201295"/>
                  </a:lnTo>
                  <a:lnTo>
                    <a:pt x="153816" y="199390"/>
                  </a:lnTo>
                  <a:close/>
                </a:path>
                <a:path w="1703070" h="606425">
                  <a:moveTo>
                    <a:pt x="185058" y="365125"/>
                  </a:moveTo>
                  <a:lnTo>
                    <a:pt x="159013" y="365128"/>
                  </a:lnTo>
                  <a:lnTo>
                    <a:pt x="133385" y="363251"/>
                  </a:lnTo>
                  <a:lnTo>
                    <a:pt x="108638" y="359517"/>
                  </a:lnTo>
                  <a:lnTo>
                    <a:pt x="85236" y="353949"/>
                  </a:lnTo>
                </a:path>
                <a:path w="1703070" h="606425">
                  <a:moveTo>
                    <a:pt x="273323" y="487553"/>
                  </a:moveTo>
                  <a:lnTo>
                    <a:pt x="262637" y="489458"/>
                  </a:lnTo>
                  <a:lnTo>
                    <a:pt x="251749" y="490982"/>
                  </a:lnTo>
                  <a:lnTo>
                    <a:pt x="240694" y="492125"/>
                  </a:lnTo>
                  <a:lnTo>
                    <a:pt x="229508" y="492887"/>
                  </a:lnTo>
                </a:path>
                <a:path w="1703070" h="606425">
                  <a:moveTo>
                    <a:pt x="649878" y="546481"/>
                  </a:moveTo>
                  <a:lnTo>
                    <a:pt x="642306" y="540597"/>
                  </a:lnTo>
                  <a:lnTo>
                    <a:pt x="635400" y="534558"/>
                  </a:lnTo>
                  <a:lnTo>
                    <a:pt x="629161" y="528353"/>
                  </a:lnTo>
                  <a:lnTo>
                    <a:pt x="623589" y="521970"/>
                  </a:lnTo>
                </a:path>
                <a:path w="1703070" h="606425">
                  <a:moveTo>
                    <a:pt x="1136923" y="485521"/>
                  </a:moveTo>
                  <a:lnTo>
                    <a:pt x="1135403" y="492279"/>
                  </a:lnTo>
                  <a:lnTo>
                    <a:pt x="1133145" y="499014"/>
                  </a:lnTo>
                  <a:lnTo>
                    <a:pt x="1130173" y="505702"/>
                  </a:lnTo>
                  <a:lnTo>
                    <a:pt x="1126509" y="512318"/>
                  </a:lnTo>
                </a:path>
                <a:path w="1703070" h="606425">
                  <a:moveTo>
                    <a:pt x="1346092" y="319913"/>
                  </a:moveTo>
                  <a:lnTo>
                    <a:pt x="1399549" y="337391"/>
                  </a:lnTo>
                  <a:lnTo>
                    <a:pt x="1440088" y="360965"/>
                  </a:lnTo>
                  <a:lnTo>
                    <a:pt x="1465697" y="389064"/>
                  </a:lnTo>
                  <a:lnTo>
                    <a:pt x="1474362" y="420116"/>
                  </a:lnTo>
                </a:path>
                <a:path w="1703070" h="606425">
                  <a:moveTo>
                    <a:pt x="1648606" y="213106"/>
                  </a:moveTo>
                  <a:lnTo>
                    <a:pt x="1637748" y="223712"/>
                  </a:lnTo>
                  <a:lnTo>
                    <a:pt x="1624508" y="233568"/>
                  </a:lnTo>
                  <a:lnTo>
                    <a:pt x="1609030" y="242591"/>
                  </a:lnTo>
                  <a:lnTo>
                    <a:pt x="1591456" y="250698"/>
                  </a:lnTo>
                </a:path>
                <a:path w="1703070" h="606425">
                  <a:moveTo>
                    <a:pt x="1511573" y="73787"/>
                  </a:moveTo>
                  <a:lnTo>
                    <a:pt x="1513732" y="79629"/>
                  </a:lnTo>
                  <a:lnTo>
                    <a:pt x="1514748" y="85598"/>
                  </a:lnTo>
                  <a:lnTo>
                    <a:pt x="1514494" y="91567"/>
                  </a:lnTo>
                </a:path>
                <a:path w="1703070" h="606425">
                  <a:moveTo>
                    <a:pt x="1146829" y="53086"/>
                  </a:moveTo>
                  <a:lnTo>
                    <a:pt x="1152878" y="47017"/>
                  </a:lnTo>
                  <a:lnTo>
                    <a:pt x="1159783" y="41211"/>
                  </a:lnTo>
                  <a:lnTo>
                    <a:pt x="1167546" y="35690"/>
                  </a:lnTo>
                  <a:lnTo>
                    <a:pt x="1176166" y="30480"/>
                  </a:lnTo>
                </a:path>
                <a:path w="1703070" h="606425">
                  <a:moveTo>
                    <a:pt x="873271" y="63881"/>
                  </a:moveTo>
                  <a:lnTo>
                    <a:pt x="876319" y="57150"/>
                  </a:lnTo>
                  <a:lnTo>
                    <a:pt x="881018" y="50546"/>
                  </a:lnTo>
                  <a:lnTo>
                    <a:pt x="887495" y="44323"/>
                  </a:lnTo>
                </a:path>
                <a:path w="1703070" h="606425">
                  <a:moveTo>
                    <a:pt x="552215" y="70485"/>
                  </a:moveTo>
                  <a:lnTo>
                    <a:pt x="565874" y="74674"/>
                  </a:lnTo>
                  <a:lnTo>
                    <a:pt x="578996" y="79232"/>
                  </a:lnTo>
                  <a:lnTo>
                    <a:pt x="591524" y="84147"/>
                  </a:lnTo>
                  <a:lnTo>
                    <a:pt x="603396" y="89408"/>
                  </a:lnTo>
                </a:path>
                <a:path w="1703070" h="606425">
                  <a:moveTo>
                    <a:pt x="162833" y="219329"/>
                  </a:moveTo>
                  <a:lnTo>
                    <a:pt x="158769" y="212725"/>
                  </a:lnTo>
                  <a:lnTo>
                    <a:pt x="155721" y="206121"/>
                  </a:lnTo>
                  <a:lnTo>
                    <a:pt x="153816" y="199390"/>
                  </a:lnTo>
                </a:path>
              </a:pathLst>
            </a:custGeom>
            <a:ln w="1219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06793" y="4021658"/>
            <a:ext cx="821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rebuchet MS"/>
                <a:cs typeface="Trebuchet MS"/>
              </a:rPr>
              <a:t>I</a:t>
            </a:r>
            <a:r>
              <a:rPr sz="1800" spc="-15" dirty="0">
                <a:latin typeface="Trebuchet MS"/>
                <a:cs typeface="Trebuchet MS"/>
              </a:rPr>
              <a:t>n</a:t>
            </a:r>
            <a:r>
              <a:rPr sz="1800" spc="-20" dirty="0">
                <a:latin typeface="Trebuchet MS"/>
                <a:cs typeface="Trebuchet MS"/>
              </a:rPr>
              <a:t>t</a:t>
            </a:r>
            <a:r>
              <a:rPr sz="1800" spc="-75" dirty="0">
                <a:latin typeface="Trebuchet MS"/>
                <a:cs typeface="Trebuchet MS"/>
              </a:rPr>
              <a:t>e</a:t>
            </a:r>
            <a:r>
              <a:rPr sz="1800" spc="-50" dirty="0">
                <a:latin typeface="Trebuchet MS"/>
                <a:cs typeface="Trebuchet MS"/>
              </a:rPr>
              <a:t>r</a:t>
            </a:r>
            <a:r>
              <a:rPr sz="1800" spc="-25" dirty="0">
                <a:latin typeface="Trebuchet MS"/>
                <a:cs typeface="Trebuchet MS"/>
              </a:rPr>
              <a:t>net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6000" y="3840479"/>
            <a:ext cx="5524500" cy="2780030"/>
          </a:xfrm>
          <a:custGeom>
            <a:avLst/>
            <a:gdLst/>
            <a:ahLst/>
            <a:cxnLst/>
            <a:rect l="l" t="t" r="r" b="b"/>
            <a:pathLst>
              <a:path w="5524500" h="2780029">
                <a:moveTo>
                  <a:pt x="0" y="961009"/>
                </a:moveTo>
                <a:lnTo>
                  <a:pt x="733425" y="550164"/>
                </a:lnTo>
              </a:path>
              <a:path w="5524500" h="2780029">
                <a:moveTo>
                  <a:pt x="2810256" y="266446"/>
                </a:moveTo>
                <a:lnTo>
                  <a:pt x="2814547" y="218541"/>
                </a:lnTo>
                <a:lnTo>
                  <a:pt x="2826921" y="173458"/>
                </a:lnTo>
                <a:lnTo>
                  <a:pt x="2846625" y="131948"/>
                </a:lnTo>
                <a:lnTo>
                  <a:pt x="2872907" y="94762"/>
                </a:lnTo>
                <a:lnTo>
                  <a:pt x="2905018" y="62651"/>
                </a:lnTo>
                <a:lnTo>
                  <a:pt x="2942204" y="36369"/>
                </a:lnTo>
                <a:lnTo>
                  <a:pt x="2983714" y="16665"/>
                </a:lnTo>
                <a:lnTo>
                  <a:pt x="3028797" y="4291"/>
                </a:lnTo>
                <a:lnTo>
                  <a:pt x="3076702" y="0"/>
                </a:lnTo>
                <a:lnTo>
                  <a:pt x="5258054" y="0"/>
                </a:lnTo>
                <a:lnTo>
                  <a:pt x="5305958" y="4291"/>
                </a:lnTo>
                <a:lnTo>
                  <a:pt x="5351041" y="16665"/>
                </a:lnTo>
                <a:lnTo>
                  <a:pt x="5392551" y="36369"/>
                </a:lnTo>
                <a:lnTo>
                  <a:pt x="5429737" y="62651"/>
                </a:lnTo>
                <a:lnTo>
                  <a:pt x="5461848" y="94762"/>
                </a:lnTo>
                <a:lnTo>
                  <a:pt x="5488131" y="131948"/>
                </a:lnTo>
                <a:lnTo>
                  <a:pt x="5507835" y="173458"/>
                </a:lnTo>
                <a:lnTo>
                  <a:pt x="5520208" y="218541"/>
                </a:lnTo>
                <a:lnTo>
                  <a:pt x="5524500" y="266446"/>
                </a:lnTo>
                <a:lnTo>
                  <a:pt x="5524500" y="2513290"/>
                </a:lnTo>
                <a:lnTo>
                  <a:pt x="5520208" y="2561192"/>
                </a:lnTo>
                <a:lnTo>
                  <a:pt x="5507835" y="2606278"/>
                </a:lnTo>
                <a:lnTo>
                  <a:pt x="5488131" y="2647793"/>
                </a:lnTo>
                <a:lnTo>
                  <a:pt x="5461848" y="2684986"/>
                </a:lnTo>
                <a:lnTo>
                  <a:pt x="5429737" y="2717104"/>
                </a:lnTo>
                <a:lnTo>
                  <a:pt x="5392551" y="2743394"/>
                </a:lnTo>
                <a:lnTo>
                  <a:pt x="5351041" y="2763105"/>
                </a:lnTo>
                <a:lnTo>
                  <a:pt x="5305958" y="2775483"/>
                </a:lnTo>
                <a:lnTo>
                  <a:pt x="5258054" y="2779777"/>
                </a:lnTo>
                <a:lnTo>
                  <a:pt x="3076702" y="2779777"/>
                </a:lnTo>
                <a:lnTo>
                  <a:pt x="3028797" y="2775483"/>
                </a:lnTo>
                <a:lnTo>
                  <a:pt x="2983714" y="2763105"/>
                </a:lnTo>
                <a:lnTo>
                  <a:pt x="2942204" y="2743394"/>
                </a:lnTo>
                <a:lnTo>
                  <a:pt x="2905018" y="2717104"/>
                </a:lnTo>
                <a:lnTo>
                  <a:pt x="2872907" y="2684986"/>
                </a:lnTo>
                <a:lnTo>
                  <a:pt x="2846625" y="2647793"/>
                </a:lnTo>
                <a:lnTo>
                  <a:pt x="2826921" y="2606278"/>
                </a:lnTo>
                <a:lnTo>
                  <a:pt x="2814547" y="2561192"/>
                </a:lnTo>
                <a:lnTo>
                  <a:pt x="2810256" y="2513290"/>
                </a:lnTo>
                <a:lnTo>
                  <a:pt x="2810256" y="266446"/>
                </a:lnTo>
                <a:close/>
              </a:path>
            </a:pathLst>
          </a:custGeom>
          <a:ln w="6096">
            <a:solidFill>
              <a:srgbClr val="464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73182" y="6443573"/>
            <a:ext cx="6045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35" dirty="0">
                <a:latin typeface="Trebuchet MS"/>
                <a:cs typeface="Trebuchet MS"/>
              </a:rPr>
              <a:t>A</a:t>
            </a:r>
            <a:r>
              <a:rPr sz="900" b="1" spc="55" dirty="0">
                <a:latin typeface="Trebuchet MS"/>
                <a:cs typeface="Trebuchet MS"/>
              </a:rPr>
              <a:t>W</a:t>
            </a:r>
            <a:r>
              <a:rPr sz="900" b="1" spc="65" dirty="0">
                <a:latin typeface="Trebuchet MS"/>
                <a:cs typeface="Trebuchet MS"/>
              </a:rPr>
              <a:t>S</a:t>
            </a:r>
            <a:r>
              <a:rPr sz="900" dirty="0">
                <a:latin typeface="Times New Roman"/>
                <a:cs typeface="Times New Roman"/>
              </a:rPr>
              <a:t> </a:t>
            </a:r>
            <a:r>
              <a:rPr sz="900" b="1" spc="-45" dirty="0">
                <a:latin typeface="Trebuchet MS"/>
                <a:cs typeface="Trebuchet MS"/>
              </a:rPr>
              <a:t>c</a:t>
            </a:r>
            <a:r>
              <a:rPr sz="900" b="1" spc="20" dirty="0">
                <a:latin typeface="Trebuchet MS"/>
                <a:cs typeface="Trebuchet MS"/>
              </a:rPr>
              <a:t>l</a:t>
            </a:r>
            <a:r>
              <a:rPr sz="900" b="1" spc="25" dirty="0">
                <a:latin typeface="Trebuchet MS"/>
                <a:cs typeface="Trebuchet MS"/>
              </a:rPr>
              <a:t>o</a:t>
            </a:r>
            <a:r>
              <a:rPr sz="900" b="1" spc="15" dirty="0">
                <a:latin typeface="Trebuchet MS"/>
                <a:cs typeface="Trebuchet MS"/>
              </a:rPr>
              <a:t>ud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424545" y="3514344"/>
            <a:ext cx="3146425" cy="1617980"/>
            <a:chOff x="8424545" y="3514344"/>
            <a:chExt cx="3146425" cy="161798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4960" y="3514344"/>
              <a:ext cx="618744" cy="6400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27720" y="4200143"/>
              <a:ext cx="625475" cy="929005"/>
            </a:xfrm>
            <a:custGeom>
              <a:avLst/>
              <a:gdLst/>
              <a:ahLst/>
              <a:cxnLst/>
              <a:rect l="l" t="t" r="r" b="b"/>
              <a:pathLst>
                <a:path w="625475" h="929004">
                  <a:moveTo>
                    <a:pt x="0" y="0"/>
                  </a:moveTo>
                  <a:lnTo>
                    <a:pt x="625475" y="928624"/>
                  </a:lnTo>
                </a:path>
              </a:pathLst>
            </a:custGeom>
            <a:ln w="6096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124694" y="3937253"/>
              <a:ext cx="1435735" cy="1132840"/>
            </a:xfrm>
            <a:custGeom>
              <a:avLst/>
              <a:gdLst/>
              <a:ahLst/>
              <a:cxnLst/>
              <a:rect l="l" t="t" r="r" b="b"/>
              <a:pathLst>
                <a:path w="1435734" h="1132839">
                  <a:moveTo>
                    <a:pt x="0" y="111125"/>
                  </a:moveTo>
                  <a:lnTo>
                    <a:pt x="8737" y="67883"/>
                  </a:lnTo>
                  <a:lnTo>
                    <a:pt x="32559" y="32559"/>
                  </a:lnTo>
                  <a:lnTo>
                    <a:pt x="67883" y="8737"/>
                  </a:lnTo>
                  <a:lnTo>
                    <a:pt x="111125" y="0"/>
                  </a:lnTo>
                  <a:lnTo>
                    <a:pt x="1324483" y="0"/>
                  </a:lnTo>
                  <a:lnTo>
                    <a:pt x="1367724" y="8737"/>
                  </a:lnTo>
                  <a:lnTo>
                    <a:pt x="1403048" y="32559"/>
                  </a:lnTo>
                  <a:lnTo>
                    <a:pt x="1426870" y="67883"/>
                  </a:lnTo>
                  <a:lnTo>
                    <a:pt x="1435608" y="111125"/>
                  </a:lnTo>
                  <a:lnTo>
                    <a:pt x="1435608" y="1021207"/>
                  </a:lnTo>
                  <a:lnTo>
                    <a:pt x="1426870" y="1064448"/>
                  </a:lnTo>
                  <a:lnTo>
                    <a:pt x="1403048" y="1099772"/>
                  </a:lnTo>
                  <a:lnTo>
                    <a:pt x="1367724" y="1123594"/>
                  </a:lnTo>
                  <a:lnTo>
                    <a:pt x="1324483" y="1132332"/>
                  </a:lnTo>
                  <a:lnTo>
                    <a:pt x="111125" y="1132332"/>
                  </a:lnTo>
                  <a:lnTo>
                    <a:pt x="67883" y="1123594"/>
                  </a:lnTo>
                  <a:lnTo>
                    <a:pt x="32559" y="1099772"/>
                  </a:lnTo>
                  <a:lnTo>
                    <a:pt x="8737" y="1064448"/>
                  </a:lnTo>
                  <a:lnTo>
                    <a:pt x="0" y="1021207"/>
                  </a:lnTo>
                  <a:lnTo>
                    <a:pt x="0" y="111125"/>
                  </a:lnTo>
                  <a:close/>
                </a:path>
              </a:pathLst>
            </a:custGeom>
            <a:ln w="19812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784850" y="4926533"/>
            <a:ext cx="65341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60" dirty="0">
                <a:latin typeface="Trebuchet MS"/>
                <a:cs typeface="Trebuchet MS"/>
              </a:rPr>
              <a:t>tt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50" dirty="0">
                <a:latin typeface="Trebuchet MS"/>
                <a:cs typeface="Trebuchet MS"/>
              </a:rPr>
              <a:t>cker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05364" y="4949444"/>
            <a:ext cx="855980" cy="11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latin typeface="Arial"/>
                <a:cs typeface="Arial"/>
              </a:rPr>
              <a:t>Availability</a:t>
            </a:r>
            <a:r>
              <a:rPr sz="700" b="1" spc="30" dirty="0">
                <a:latin typeface="Arial"/>
                <a:cs typeface="Arial"/>
              </a:rPr>
              <a:t> </a:t>
            </a:r>
            <a:r>
              <a:rPr sz="700" b="1" spc="-10" dirty="0">
                <a:latin typeface="Arial"/>
                <a:cs typeface="Arial"/>
              </a:rPr>
              <a:t>Zone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#1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96190" y="4055364"/>
            <a:ext cx="677777" cy="71170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0562335" y="4234688"/>
            <a:ext cx="55499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w</a:t>
            </a:r>
            <a:r>
              <a:rPr sz="1100" dirty="0">
                <a:latin typeface="Arial"/>
                <a:cs typeface="Arial"/>
              </a:rPr>
              <a:t>eb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5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p  server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054083" y="4846320"/>
            <a:ext cx="2531745" cy="1461770"/>
            <a:chOff x="9054083" y="4846320"/>
            <a:chExt cx="2531745" cy="1461770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4083" y="4846320"/>
              <a:ext cx="542544" cy="56540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139933" y="5164074"/>
              <a:ext cx="1435735" cy="1134110"/>
            </a:xfrm>
            <a:custGeom>
              <a:avLst/>
              <a:gdLst/>
              <a:ahLst/>
              <a:cxnLst/>
              <a:rect l="l" t="t" r="r" b="b"/>
              <a:pathLst>
                <a:path w="1435734" h="1134110">
                  <a:moveTo>
                    <a:pt x="0" y="111379"/>
                  </a:moveTo>
                  <a:lnTo>
                    <a:pt x="8741" y="67990"/>
                  </a:lnTo>
                  <a:lnTo>
                    <a:pt x="32591" y="32591"/>
                  </a:lnTo>
                  <a:lnTo>
                    <a:pt x="67990" y="8741"/>
                  </a:lnTo>
                  <a:lnTo>
                    <a:pt x="111379" y="0"/>
                  </a:lnTo>
                  <a:lnTo>
                    <a:pt x="1324229" y="0"/>
                  </a:lnTo>
                  <a:lnTo>
                    <a:pt x="1367617" y="8741"/>
                  </a:lnTo>
                  <a:lnTo>
                    <a:pt x="1403016" y="32591"/>
                  </a:lnTo>
                  <a:lnTo>
                    <a:pt x="1426866" y="67990"/>
                  </a:lnTo>
                  <a:lnTo>
                    <a:pt x="1435608" y="111379"/>
                  </a:lnTo>
                  <a:lnTo>
                    <a:pt x="1435608" y="1022527"/>
                  </a:lnTo>
                  <a:lnTo>
                    <a:pt x="1426866" y="1065860"/>
                  </a:lnTo>
                  <a:lnTo>
                    <a:pt x="1403016" y="1101247"/>
                  </a:lnTo>
                  <a:lnTo>
                    <a:pt x="1367617" y="1125106"/>
                  </a:lnTo>
                  <a:lnTo>
                    <a:pt x="1324229" y="1133856"/>
                  </a:lnTo>
                  <a:lnTo>
                    <a:pt x="111379" y="1133856"/>
                  </a:lnTo>
                  <a:lnTo>
                    <a:pt x="67990" y="1125106"/>
                  </a:lnTo>
                  <a:lnTo>
                    <a:pt x="32591" y="1101247"/>
                  </a:lnTo>
                  <a:lnTo>
                    <a:pt x="8741" y="1065860"/>
                  </a:lnTo>
                  <a:lnTo>
                    <a:pt x="0" y="1022527"/>
                  </a:lnTo>
                  <a:lnTo>
                    <a:pt x="0" y="111379"/>
                  </a:lnTo>
                  <a:close/>
                </a:path>
              </a:pathLst>
            </a:custGeom>
            <a:ln w="19812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421873" y="6177788"/>
            <a:ext cx="855980" cy="11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latin typeface="Arial"/>
                <a:cs typeface="Arial"/>
              </a:rPr>
              <a:t>Availability</a:t>
            </a:r>
            <a:r>
              <a:rPr sz="700" b="1" spc="30" dirty="0">
                <a:latin typeface="Arial"/>
                <a:cs typeface="Arial"/>
              </a:rPr>
              <a:t> </a:t>
            </a:r>
            <a:r>
              <a:rPr sz="700" b="1" spc="-10" dirty="0">
                <a:latin typeface="Arial"/>
                <a:cs typeface="Arial"/>
              </a:rPr>
              <a:t>Zone</a:t>
            </a:r>
            <a:r>
              <a:rPr sz="700" b="1" dirty="0">
                <a:latin typeface="Arial"/>
                <a:cs typeface="Arial"/>
              </a:rPr>
              <a:t> </a:t>
            </a:r>
            <a:r>
              <a:rPr sz="700" b="1" spc="-5" dirty="0">
                <a:latin typeface="Arial"/>
                <a:cs typeface="Arial"/>
              </a:rPr>
              <a:t>#2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23621" y="5283708"/>
            <a:ext cx="677777" cy="711708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0589768" y="5463032"/>
            <a:ext cx="55499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w</a:t>
            </a:r>
            <a:r>
              <a:rPr sz="1100" dirty="0">
                <a:latin typeface="Arial"/>
                <a:cs typeface="Arial"/>
              </a:rPr>
              <a:t>eb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5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p  server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596628" y="4596383"/>
            <a:ext cx="910590" cy="1052195"/>
          </a:xfrm>
          <a:custGeom>
            <a:avLst/>
            <a:gdLst/>
            <a:ahLst/>
            <a:cxnLst/>
            <a:rect l="l" t="t" r="r" b="b"/>
            <a:pathLst>
              <a:path w="910590" h="1052195">
                <a:moveTo>
                  <a:pt x="0" y="532384"/>
                </a:moveTo>
                <a:lnTo>
                  <a:pt x="882650" y="0"/>
                </a:lnTo>
              </a:path>
              <a:path w="910590" h="1052195">
                <a:moveTo>
                  <a:pt x="0" y="531876"/>
                </a:moveTo>
                <a:lnTo>
                  <a:pt x="910209" y="1051573"/>
                </a:lnTo>
              </a:path>
            </a:pathLst>
          </a:custGeom>
          <a:ln w="6096">
            <a:solidFill>
              <a:srgbClr val="464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964294" y="5395086"/>
            <a:ext cx="8483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Trebuchet MS"/>
                <a:cs typeface="Trebuchet MS"/>
              </a:rPr>
              <a:t>Balanceador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995416" y="4648198"/>
            <a:ext cx="361315" cy="361315"/>
            <a:chOff x="5995416" y="4648198"/>
            <a:chExt cx="361315" cy="361315"/>
          </a:xfrm>
        </p:grpSpPr>
        <p:sp>
          <p:nvSpPr>
            <p:cNvPr id="38" name="object 38"/>
            <p:cNvSpPr/>
            <p:nvPr/>
          </p:nvSpPr>
          <p:spPr>
            <a:xfrm>
              <a:off x="6001512" y="4654294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348992" y="0"/>
                  </a:moveTo>
                  <a:lnTo>
                    <a:pt x="0" y="0"/>
                  </a:lnTo>
                  <a:lnTo>
                    <a:pt x="0" y="348997"/>
                  </a:lnTo>
                  <a:lnTo>
                    <a:pt x="348992" y="348997"/>
                  </a:lnTo>
                  <a:lnTo>
                    <a:pt x="34899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01512" y="4654294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43561" y="1"/>
                  </a:moveTo>
                  <a:lnTo>
                    <a:pt x="43561" y="348997"/>
                  </a:lnTo>
                </a:path>
                <a:path w="349250" h="349250">
                  <a:moveTo>
                    <a:pt x="305308" y="1"/>
                  </a:moveTo>
                  <a:lnTo>
                    <a:pt x="305308" y="348997"/>
                  </a:lnTo>
                </a:path>
                <a:path w="349250" h="349250">
                  <a:moveTo>
                    <a:pt x="0" y="348997"/>
                  </a:moveTo>
                  <a:lnTo>
                    <a:pt x="348992" y="348997"/>
                  </a:lnTo>
                  <a:lnTo>
                    <a:pt x="348992" y="0"/>
                  </a:lnTo>
                  <a:lnTo>
                    <a:pt x="0" y="0"/>
                  </a:lnTo>
                  <a:lnTo>
                    <a:pt x="0" y="348997"/>
                  </a:lnTo>
                  <a:close/>
                </a:path>
              </a:pathLst>
            </a:custGeom>
            <a:ln w="1219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8552688" y="4593335"/>
            <a:ext cx="513715" cy="521334"/>
            <a:chOff x="8552688" y="4593335"/>
            <a:chExt cx="513715" cy="521334"/>
          </a:xfrm>
        </p:grpSpPr>
        <p:sp>
          <p:nvSpPr>
            <p:cNvPr id="41" name="object 41"/>
            <p:cNvSpPr/>
            <p:nvPr/>
          </p:nvSpPr>
          <p:spPr>
            <a:xfrm>
              <a:off x="8558784" y="4599431"/>
              <a:ext cx="501650" cy="509270"/>
            </a:xfrm>
            <a:custGeom>
              <a:avLst/>
              <a:gdLst/>
              <a:ahLst/>
              <a:cxnLst/>
              <a:rect l="l" t="t" r="r" b="b"/>
              <a:pathLst>
                <a:path w="501650" h="509270">
                  <a:moveTo>
                    <a:pt x="250698" y="0"/>
                  </a:moveTo>
                  <a:lnTo>
                    <a:pt x="205641" y="4099"/>
                  </a:lnTo>
                  <a:lnTo>
                    <a:pt x="163232" y="15919"/>
                  </a:lnTo>
                  <a:lnTo>
                    <a:pt x="124177" y="34741"/>
                  </a:lnTo>
                  <a:lnTo>
                    <a:pt x="89187" y="59847"/>
                  </a:lnTo>
                  <a:lnTo>
                    <a:pt x="58969" y="90520"/>
                  </a:lnTo>
                  <a:lnTo>
                    <a:pt x="34233" y="126040"/>
                  </a:lnTo>
                  <a:lnTo>
                    <a:pt x="15687" y="165690"/>
                  </a:lnTo>
                  <a:lnTo>
                    <a:pt x="4039" y="208752"/>
                  </a:lnTo>
                  <a:lnTo>
                    <a:pt x="0" y="254508"/>
                  </a:lnTo>
                  <a:lnTo>
                    <a:pt x="4039" y="300263"/>
                  </a:lnTo>
                  <a:lnTo>
                    <a:pt x="15687" y="343325"/>
                  </a:lnTo>
                  <a:lnTo>
                    <a:pt x="34233" y="382975"/>
                  </a:lnTo>
                  <a:lnTo>
                    <a:pt x="58969" y="418495"/>
                  </a:lnTo>
                  <a:lnTo>
                    <a:pt x="89187" y="449168"/>
                  </a:lnTo>
                  <a:lnTo>
                    <a:pt x="124177" y="474274"/>
                  </a:lnTo>
                  <a:lnTo>
                    <a:pt x="163232" y="493096"/>
                  </a:lnTo>
                  <a:lnTo>
                    <a:pt x="205641" y="504916"/>
                  </a:lnTo>
                  <a:lnTo>
                    <a:pt x="250698" y="509016"/>
                  </a:lnTo>
                  <a:lnTo>
                    <a:pt x="295754" y="504916"/>
                  </a:lnTo>
                  <a:lnTo>
                    <a:pt x="338163" y="493096"/>
                  </a:lnTo>
                  <a:lnTo>
                    <a:pt x="377218" y="474274"/>
                  </a:lnTo>
                  <a:lnTo>
                    <a:pt x="412208" y="449168"/>
                  </a:lnTo>
                  <a:lnTo>
                    <a:pt x="426425" y="434736"/>
                  </a:lnTo>
                  <a:lnTo>
                    <a:pt x="251079" y="434736"/>
                  </a:lnTo>
                  <a:lnTo>
                    <a:pt x="201136" y="427487"/>
                  </a:lnTo>
                  <a:lnTo>
                    <a:pt x="154432" y="405511"/>
                  </a:lnTo>
                  <a:lnTo>
                    <a:pt x="118571" y="373955"/>
                  </a:lnTo>
                  <a:lnTo>
                    <a:pt x="92973" y="335228"/>
                  </a:lnTo>
                  <a:lnTo>
                    <a:pt x="78120" y="291703"/>
                  </a:lnTo>
                  <a:lnTo>
                    <a:pt x="74497" y="245754"/>
                  </a:lnTo>
                  <a:lnTo>
                    <a:pt x="82585" y="199756"/>
                  </a:lnTo>
                  <a:lnTo>
                    <a:pt x="102870" y="156083"/>
                  </a:lnTo>
                  <a:lnTo>
                    <a:pt x="204889" y="156083"/>
                  </a:lnTo>
                  <a:lnTo>
                    <a:pt x="153670" y="104013"/>
                  </a:lnTo>
                  <a:lnTo>
                    <a:pt x="200374" y="81770"/>
                  </a:lnTo>
                  <a:lnTo>
                    <a:pt x="250317" y="74279"/>
                  </a:lnTo>
                  <a:lnTo>
                    <a:pt x="426425" y="74279"/>
                  </a:lnTo>
                  <a:lnTo>
                    <a:pt x="412208" y="59847"/>
                  </a:lnTo>
                  <a:lnTo>
                    <a:pt x="377218" y="34741"/>
                  </a:lnTo>
                  <a:lnTo>
                    <a:pt x="338163" y="15919"/>
                  </a:lnTo>
                  <a:lnTo>
                    <a:pt x="295754" y="4099"/>
                  </a:lnTo>
                  <a:lnTo>
                    <a:pt x="250698" y="0"/>
                  </a:lnTo>
                  <a:close/>
                </a:path>
                <a:path w="501650" h="509270">
                  <a:moveTo>
                    <a:pt x="204889" y="156083"/>
                  </a:moveTo>
                  <a:lnTo>
                    <a:pt x="102870" y="156083"/>
                  </a:lnTo>
                  <a:lnTo>
                    <a:pt x="347726" y="405003"/>
                  </a:lnTo>
                  <a:lnTo>
                    <a:pt x="301021" y="427245"/>
                  </a:lnTo>
                  <a:lnTo>
                    <a:pt x="251079" y="434736"/>
                  </a:lnTo>
                  <a:lnTo>
                    <a:pt x="426425" y="434736"/>
                  </a:lnTo>
                  <a:lnTo>
                    <a:pt x="442426" y="418495"/>
                  </a:lnTo>
                  <a:lnTo>
                    <a:pt x="467162" y="382975"/>
                  </a:lnTo>
                  <a:lnTo>
                    <a:pt x="481214" y="352933"/>
                  </a:lnTo>
                  <a:lnTo>
                    <a:pt x="398526" y="352933"/>
                  </a:lnTo>
                  <a:lnTo>
                    <a:pt x="204889" y="156083"/>
                  </a:lnTo>
                  <a:close/>
                </a:path>
                <a:path w="501650" h="509270">
                  <a:moveTo>
                    <a:pt x="426425" y="74279"/>
                  </a:moveTo>
                  <a:lnTo>
                    <a:pt x="250317" y="74279"/>
                  </a:lnTo>
                  <a:lnTo>
                    <a:pt x="300259" y="81528"/>
                  </a:lnTo>
                  <a:lnTo>
                    <a:pt x="346964" y="103505"/>
                  </a:lnTo>
                  <a:lnTo>
                    <a:pt x="382824" y="135060"/>
                  </a:lnTo>
                  <a:lnTo>
                    <a:pt x="408422" y="173787"/>
                  </a:lnTo>
                  <a:lnTo>
                    <a:pt x="423275" y="217312"/>
                  </a:lnTo>
                  <a:lnTo>
                    <a:pt x="426898" y="263261"/>
                  </a:lnTo>
                  <a:lnTo>
                    <a:pt x="418810" y="309259"/>
                  </a:lnTo>
                  <a:lnTo>
                    <a:pt x="398526" y="352933"/>
                  </a:lnTo>
                  <a:lnTo>
                    <a:pt x="481214" y="352933"/>
                  </a:lnTo>
                  <a:lnTo>
                    <a:pt x="485708" y="343325"/>
                  </a:lnTo>
                  <a:lnTo>
                    <a:pt x="497356" y="300263"/>
                  </a:lnTo>
                  <a:lnTo>
                    <a:pt x="501396" y="254508"/>
                  </a:lnTo>
                  <a:lnTo>
                    <a:pt x="497356" y="208752"/>
                  </a:lnTo>
                  <a:lnTo>
                    <a:pt x="485708" y="165690"/>
                  </a:lnTo>
                  <a:lnTo>
                    <a:pt x="467162" y="126040"/>
                  </a:lnTo>
                  <a:lnTo>
                    <a:pt x="442426" y="90520"/>
                  </a:lnTo>
                  <a:lnTo>
                    <a:pt x="426425" y="74279"/>
                  </a:lnTo>
                  <a:close/>
                </a:path>
              </a:pathLst>
            </a:custGeom>
            <a:solidFill>
              <a:srgbClr val="E85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58784" y="4599431"/>
              <a:ext cx="501650" cy="509270"/>
            </a:xfrm>
            <a:custGeom>
              <a:avLst/>
              <a:gdLst/>
              <a:ahLst/>
              <a:cxnLst/>
              <a:rect l="l" t="t" r="r" b="b"/>
              <a:pathLst>
                <a:path w="501650" h="509270">
                  <a:moveTo>
                    <a:pt x="0" y="254508"/>
                  </a:moveTo>
                  <a:lnTo>
                    <a:pt x="4039" y="208752"/>
                  </a:lnTo>
                  <a:lnTo>
                    <a:pt x="15687" y="165690"/>
                  </a:lnTo>
                  <a:lnTo>
                    <a:pt x="34233" y="126040"/>
                  </a:lnTo>
                  <a:lnTo>
                    <a:pt x="58969" y="90520"/>
                  </a:lnTo>
                  <a:lnTo>
                    <a:pt x="89187" y="59847"/>
                  </a:lnTo>
                  <a:lnTo>
                    <a:pt x="124177" y="34741"/>
                  </a:lnTo>
                  <a:lnTo>
                    <a:pt x="163232" y="15919"/>
                  </a:lnTo>
                  <a:lnTo>
                    <a:pt x="205641" y="4099"/>
                  </a:lnTo>
                  <a:lnTo>
                    <a:pt x="250698" y="0"/>
                  </a:lnTo>
                  <a:lnTo>
                    <a:pt x="295754" y="4099"/>
                  </a:lnTo>
                  <a:lnTo>
                    <a:pt x="338163" y="15919"/>
                  </a:lnTo>
                  <a:lnTo>
                    <a:pt x="377218" y="34741"/>
                  </a:lnTo>
                  <a:lnTo>
                    <a:pt x="412208" y="59847"/>
                  </a:lnTo>
                  <a:lnTo>
                    <a:pt x="442426" y="90520"/>
                  </a:lnTo>
                  <a:lnTo>
                    <a:pt x="467162" y="126040"/>
                  </a:lnTo>
                  <a:lnTo>
                    <a:pt x="485708" y="165690"/>
                  </a:lnTo>
                  <a:lnTo>
                    <a:pt x="497356" y="208752"/>
                  </a:lnTo>
                  <a:lnTo>
                    <a:pt x="501396" y="254508"/>
                  </a:lnTo>
                  <a:lnTo>
                    <a:pt x="497356" y="300263"/>
                  </a:lnTo>
                  <a:lnTo>
                    <a:pt x="485708" y="343325"/>
                  </a:lnTo>
                  <a:lnTo>
                    <a:pt x="467162" y="382975"/>
                  </a:lnTo>
                  <a:lnTo>
                    <a:pt x="442426" y="418495"/>
                  </a:lnTo>
                  <a:lnTo>
                    <a:pt x="412208" y="449168"/>
                  </a:lnTo>
                  <a:lnTo>
                    <a:pt x="377218" y="474274"/>
                  </a:lnTo>
                  <a:lnTo>
                    <a:pt x="338163" y="493096"/>
                  </a:lnTo>
                  <a:lnTo>
                    <a:pt x="295754" y="504916"/>
                  </a:lnTo>
                  <a:lnTo>
                    <a:pt x="250698" y="509016"/>
                  </a:lnTo>
                  <a:lnTo>
                    <a:pt x="205641" y="504916"/>
                  </a:lnTo>
                  <a:lnTo>
                    <a:pt x="163232" y="493096"/>
                  </a:lnTo>
                  <a:lnTo>
                    <a:pt x="124177" y="474274"/>
                  </a:lnTo>
                  <a:lnTo>
                    <a:pt x="89187" y="449168"/>
                  </a:lnTo>
                  <a:lnTo>
                    <a:pt x="58969" y="418495"/>
                  </a:lnTo>
                  <a:lnTo>
                    <a:pt x="34233" y="382975"/>
                  </a:lnTo>
                  <a:lnTo>
                    <a:pt x="15687" y="343325"/>
                  </a:lnTo>
                  <a:lnTo>
                    <a:pt x="4039" y="300263"/>
                  </a:lnTo>
                  <a:lnTo>
                    <a:pt x="0" y="254508"/>
                  </a:lnTo>
                  <a:close/>
                </a:path>
                <a:path w="501650" h="509270">
                  <a:moveTo>
                    <a:pt x="398526" y="352933"/>
                  </a:moveTo>
                  <a:lnTo>
                    <a:pt x="418810" y="309259"/>
                  </a:lnTo>
                  <a:lnTo>
                    <a:pt x="426898" y="263261"/>
                  </a:lnTo>
                  <a:lnTo>
                    <a:pt x="423275" y="217312"/>
                  </a:lnTo>
                  <a:lnTo>
                    <a:pt x="408422" y="173787"/>
                  </a:lnTo>
                  <a:lnTo>
                    <a:pt x="382824" y="135060"/>
                  </a:lnTo>
                  <a:lnTo>
                    <a:pt x="346964" y="103505"/>
                  </a:lnTo>
                  <a:lnTo>
                    <a:pt x="300259" y="81528"/>
                  </a:lnTo>
                  <a:lnTo>
                    <a:pt x="250317" y="74279"/>
                  </a:lnTo>
                  <a:lnTo>
                    <a:pt x="200374" y="81770"/>
                  </a:lnTo>
                  <a:lnTo>
                    <a:pt x="153670" y="104013"/>
                  </a:lnTo>
                  <a:lnTo>
                    <a:pt x="398526" y="352933"/>
                  </a:lnTo>
                  <a:close/>
                </a:path>
                <a:path w="501650" h="509270">
                  <a:moveTo>
                    <a:pt x="102870" y="156083"/>
                  </a:moveTo>
                  <a:lnTo>
                    <a:pt x="82585" y="199756"/>
                  </a:lnTo>
                  <a:lnTo>
                    <a:pt x="74497" y="245754"/>
                  </a:lnTo>
                  <a:lnTo>
                    <a:pt x="78120" y="291703"/>
                  </a:lnTo>
                  <a:lnTo>
                    <a:pt x="92973" y="335228"/>
                  </a:lnTo>
                  <a:lnTo>
                    <a:pt x="118571" y="373955"/>
                  </a:lnTo>
                  <a:lnTo>
                    <a:pt x="154432" y="405511"/>
                  </a:lnTo>
                  <a:lnTo>
                    <a:pt x="201136" y="427487"/>
                  </a:lnTo>
                  <a:lnTo>
                    <a:pt x="251079" y="434736"/>
                  </a:lnTo>
                  <a:lnTo>
                    <a:pt x="301021" y="427245"/>
                  </a:lnTo>
                  <a:lnTo>
                    <a:pt x="347726" y="405003"/>
                  </a:lnTo>
                  <a:lnTo>
                    <a:pt x="102870" y="156083"/>
                  </a:lnTo>
                  <a:close/>
                </a:path>
              </a:pathLst>
            </a:custGeom>
            <a:ln w="1219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6908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10" dirty="0">
                <a:solidFill>
                  <a:schemeClr val="tx1"/>
                </a:solidFill>
              </a:rPr>
              <a:t>On-Demand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Access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35" dirty="0">
                <a:solidFill>
                  <a:schemeClr val="tx1"/>
                </a:solidFill>
              </a:rPr>
              <a:t>to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25" dirty="0">
                <a:solidFill>
                  <a:schemeClr val="tx1"/>
                </a:solidFill>
              </a:rPr>
              <a:t>Compliance</a:t>
            </a:r>
            <a:r>
              <a:rPr sz="2800" spc="-80" dirty="0">
                <a:solidFill>
                  <a:schemeClr val="tx1"/>
                </a:solidFill>
              </a:rPr>
              <a:t> </a:t>
            </a:r>
            <a:r>
              <a:rPr sz="2800" spc="30" dirty="0">
                <a:solidFill>
                  <a:schemeClr val="tx1"/>
                </a:solidFill>
              </a:rPr>
              <a:t>Reports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854707"/>
            <a:ext cx="4028440" cy="4279900"/>
            <a:chOff x="838200" y="1854707"/>
            <a:chExt cx="4028440" cy="4279900"/>
          </a:xfrm>
        </p:grpSpPr>
        <p:sp>
          <p:nvSpPr>
            <p:cNvPr id="4" name="object 4"/>
            <p:cNvSpPr/>
            <p:nvPr/>
          </p:nvSpPr>
          <p:spPr>
            <a:xfrm>
              <a:off x="838200" y="1854707"/>
              <a:ext cx="4028440" cy="4279900"/>
            </a:xfrm>
            <a:custGeom>
              <a:avLst/>
              <a:gdLst/>
              <a:ahLst/>
              <a:cxnLst/>
              <a:rect l="l" t="t" r="r" b="b"/>
              <a:pathLst>
                <a:path w="4028440" h="4279900">
                  <a:moveTo>
                    <a:pt x="4027932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0" y="4279392"/>
                  </a:lnTo>
                  <a:lnTo>
                    <a:pt x="4027932" y="4279392"/>
                  </a:lnTo>
                  <a:lnTo>
                    <a:pt x="4027932" y="149352"/>
                  </a:lnTo>
                  <a:lnTo>
                    <a:pt x="402793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9739" y="2868167"/>
              <a:ext cx="2244852" cy="272034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472684" y="2154935"/>
            <a:ext cx="5887720" cy="3552825"/>
            <a:chOff x="5472684" y="2154935"/>
            <a:chExt cx="5887720" cy="3552825"/>
          </a:xfrm>
        </p:grpSpPr>
        <p:sp>
          <p:nvSpPr>
            <p:cNvPr id="7" name="object 7"/>
            <p:cNvSpPr/>
            <p:nvPr/>
          </p:nvSpPr>
          <p:spPr>
            <a:xfrm>
              <a:off x="5478780" y="2161031"/>
              <a:ext cx="5875020" cy="3540760"/>
            </a:xfrm>
            <a:custGeom>
              <a:avLst/>
              <a:gdLst/>
              <a:ahLst/>
              <a:cxnLst/>
              <a:rect l="l" t="t" r="r" b="b"/>
              <a:pathLst>
                <a:path w="5875020" h="3540760">
                  <a:moveTo>
                    <a:pt x="5875020" y="0"/>
                  </a:moveTo>
                  <a:lnTo>
                    <a:pt x="259461" y="0"/>
                  </a:lnTo>
                  <a:lnTo>
                    <a:pt x="212833" y="4181"/>
                  </a:lnTo>
                  <a:lnTo>
                    <a:pt x="168942" y="16237"/>
                  </a:lnTo>
                  <a:lnTo>
                    <a:pt x="128524" y="35433"/>
                  </a:lnTo>
                  <a:lnTo>
                    <a:pt x="92310" y="61035"/>
                  </a:lnTo>
                  <a:lnTo>
                    <a:pt x="61035" y="92310"/>
                  </a:lnTo>
                  <a:lnTo>
                    <a:pt x="35433" y="128524"/>
                  </a:lnTo>
                  <a:lnTo>
                    <a:pt x="16237" y="168942"/>
                  </a:lnTo>
                  <a:lnTo>
                    <a:pt x="4181" y="212833"/>
                  </a:lnTo>
                  <a:lnTo>
                    <a:pt x="0" y="259461"/>
                  </a:lnTo>
                  <a:lnTo>
                    <a:pt x="0" y="3540250"/>
                  </a:lnTo>
                  <a:lnTo>
                    <a:pt x="5615559" y="3540250"/>
                  </a:lnTo>
                  <a:lnTo>
                    <a:pt x="5662186" y="3536069"/>
                  </a:lnTo>
                  <a:lnTo>
                    <a:pt x="5706077" y="3524013"/>
                  </a:lnTo>
                  <a:lnTo>
                    <a:pt x="5746496" y="3504818"/>
                  </a:lnTo>
                  <a:lnTo>
                    <a:pt x="5782709" y="3479216"/>
                  </a:lnTo>
                  <a:lnTo>
                    <a:pt x="5813984" y="3447941"/>
                  </a:lnTo>
                  <a:lnTo>
                    <a:pt x="5839587" y="3411727"/>
                  </a:lnTo>
                  <a:lnTo>
                    <a:pt x="5858782" y="3371308"/>
                  </a:lnTo>
                  <a:lnTo>
                    <a:pt x="5870838" y="3327418"/>
                  </a:lnTo>
                  <a:lnTo>
                    <a:pt x="5875020" y="3280791"/>
                  </a:lnTo>
                  <a:lnTo>
                    <a:pt x="5875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8780" y="2161031"/>
              <a:ext cx="5875020" cy="3540760"/>
            </a:xfrm>
            <a:custGeom>
              <a:avLst/>
              <a:gdLst/>
              <a:ahLst/>
              <a:cxnLst/>
              <a:rect l="l" t="t" r="r" b="b"/>
              <a:pathLst>
                <a:path w="5875020" h="3540760">
                  <a:moveTo>
                    <a:pt x="259461" y="0"/>
                  </a:moveTo>
                  <a:lnTo>
                    <a:pt x="5875020" y="0"/>
                  </a:lnTo>
                  <a:lnTo>
                    <a:pt x="5875020" y="3280791"/>
                  </a:lnTo>
                  <a:lnTo>
                    <a:pt x="5870838" y="3327418"/>
                  </a:lnTo>
                  <a:lnTo>
                    <a:pt x="5858782" y="3371308"/>
                  </a:lnTo>
                  <a:lnTo>
                    <a:pt x="5839587" y="3411727"/>
                  </a:lnTo>
                  <a:lnTo>
                    <a:pt x="5813984" y="3447941"/>
                  </a:lnTo>
                  <a:lnTo>
                    <a:pt x="5782709" y="3479216"/>
                  </a:lnTo>
                  <a:lnTo>
                    <a:pt x="5746496" y="3504818"/>
                  </a:lnTo>
                  <a:lnTo>
                    <a:pt x="5706077" y="3524013"/>
                  </a:lnTo>
                  <a:lnTo>
                    <a:pt x="5662186" y="3536069"/>
                  </a:lnTo>
                  <a:lnTo>
                    <a:pt x="5615559" y="3540250"/>
                  </a:lnTo>
                  <a:lnTo>
                    <a:pt x="0" y="3540250"/>
                  </a:lnTo>
                  <a:lnTo>
                    <a:pt x="0" y="259461"/>
                  </a:lnTo>
                  <a:lnTo>
                    <a:pt x="4181" y="212833"/>
                  </a:lnTo>
                  <a:lnTo>
                    <a:pt x="16237" y="168942"/>
                  </a:lnTo>
                  <a:lnTo>
                    <a:pt x="35433" y="128524"/>
                  </a:lnTo>
                  <a:lnTo>
                    <a:pt x="61035" y="92310"/>
                  </a:lnTo>
                  <a:lnTo>
                    <a:pt x="92310" y="61035"/>
                  </a:lnTo>
                  <a:lnTo>
                    <a:pt x="128524" y="35433"/>
                  </a:lnTo>
                  <a:lnTo>
                    <a:pt x="168942" y="16237"/>
                  </a:lnTo>
                  <a:lnTo>
                    <a:pt x="212833" y="4181"/>
                  </a:lnTo>
                  <a:lnTo>
                    <a:pt x="259461" y="0"/>
                  </a:lnTo>
                  <a:close/>
                </a:path>
              </a:pathLst>
            </a:custGeom>
            <a:ln w="12192">
              <a:solidFill>
                <a:srgbClr val="0C67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29502" y="1756029"/>
            <a:ext cx="39751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5" dirty="0">
                <a:latin typeface="Trebuchet MS"/>
                <a:cs typeface="Trebuchet MS"/>
              </a:rPr>
              <a:t>Download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Compliance</a:t>
            </a:r>
            <a:r>
              <a:rPr sz="1600" spc="-4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Reports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65" dirty="0">
                <a:latin typeface="Trebuchet MS"/>
                <a:cs typeface="Trebuchet MS"/>
              </a:rPr>
              <a:t>on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50" dirty="0">
                <a:latin typeface="Trebuchet MS"/>
                <a:cs typeface="Trebuchet MS"/>
              </a:rPr>
              <a:t>Demand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0231" y="2409444"/>
            <a:ext cx="1063752" cy="80467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73140" y="2482595"/>
            <a:ext cx="637031" cy="58216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24343" y="4828032"/>
            <a:ext cx="795527" cy="52120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90431" y="3241548"/>
            <a:ext cx="608076" cy="60807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87940" y="3252215"/>
            <a:ext cx="585216" cy="5852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88707" y="3133344"/>
            <a:ext cx="1158240" cy="80924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58255" y="3089148"/>
            <a:ext cx="1065276" cy="8625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19943" y="2511551"/>
            <a:ext cx="522731" cy="52273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38031" y="4005071"/>
            <a:ext cx="911351" cy="62331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110216" y="4079747"/>
            <a:ext cx="740664" cy="4754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72728" y="4811267"/>
            <a:ext cx="443483" cy="55626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39556" y="2474976"/>
            <a:ext cx="908303" cy="59588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006583" y="4853940"/>
            <a:ext cx="949451" cy="46939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91756" y="3986784"/>
            <a:ext cx="1060703" cy="66141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893308" y="4757928"/>
            <a:ext cx="995172" cy="661416"/>
          </a:xfrm>
          <a:prstGeom prst="rect">
            <a:avLst/>
          </a:prstGeom>
        </p:spPr>
      </p:pic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695188" y="2388107"/>
          <a:ext cx="5442584" cy="3086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0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T w="6350">
                      <a:solidFill>
                        <a:srgbClr val="D9D9D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61303" y="3986784"/>
            <a:ext cx="1059179" cy="66141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920367" y="2280361"/>
            <a:ext cx="186308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40" dirty="0">
                <a:latin typeface="Trebuchet MS"/>
                <a:cs typeface="Trebuchet MS"/>
              </a:rPr>
              <a:t>AWS</a:t>
            </a:r>
            <a:r>
              <a:rPr sz="2400" b="1" spc="-160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Artifact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04416" y="1735837"/>
            <a:ext cx="2095500" cy="268605"/>
          </a:xfrm>
          <a:custGeom>
            <a:avLst/>
            <a:gdLst/>
            <a:ahLst/>
            <a:cxnLst/>
            <a:rect l="l" t="t" r="r" b="b"/>
            <a:pathLst>
              <a:path w="2095500" h="268605">
                <a:moveTo>
                  <a:pt x="2095500" y="0"/>
                </a:moveTo>
                <a:lnTo>
                  <a:pt x="0" y="0"/>
                </a:lnTo>
                <a:lnTo>
                  <a:pt x="0" y="268222"/>
                </a:lnTo>
                <a:lnTo>
                  <a:pt x="2095500" y="268222"/>
                </a:lnTo>
                <a:lnTo>
                  <a:pt x="2095500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557520" y="5824829"/>
            <a:ext cx="5842635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On-demand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access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print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AWS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security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compliance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0"/>
              </a:lnSpc>
            </a:pPr>
            <a:r>
              <a:rPr sz="1800" spc="-5" dirty="0">
                <a:latin typeface="Arial"/>
                <a:cs typeface="Arial"/>
              </a:rPr>
              <a:t>reports.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82423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30" dirty="0">
                <a:solidFill>
                  <a:schemeClr val="tx1"/>
                </a:solidFill>
              </a:rPr>
              <a:t>Assurance</a:t>
            </a:r>
            <a:r>
              <a:rPr sz="2800" spc="-80" dirty="0">
                <a:solidFill>
                  <a:schemeClr val="tx1"/>
                </a:solidFill>
              </a:rPr>
              <a:t> </a:t>
            </a:r>
            <a:r>
              <a:rPr sz="2800" spc="30" dirty="0">
                <a:solidFill>
                  <a:schemeClr val="tx1"/>
                </a:solidFill>
              </a:rPr>
              <a:t>Programs: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170" dirty="0">
                <a:solidFill>
                  <a:schemeClr val="tx1"/>
                </a:solidFill>
              </a:rPr>
              <a:t>58</a:t>
            </a:r>
            <a:r>
              <a:rPr lang="en-SG" sz="2800" spc="170" dirty="0">
                <a:solidFill>
                  <a:schemeClr val="tx1"/>
                </a:solidFill>
              </a:rPr>
              <a:t>+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-20" dirty="0">
                <a:solidFill>
                  <a:schemeClr val="tx1"/>
                </a:solidFill>
              </a:rPr>
              <a:t>Certifications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5910074"/>
            <a:ext cx="10515600" cy="399415"/>
          </a:xfrm>
          <a:custGeom>
            <a:avLst/>
            <a:gdLst/>
            <a:ahLst/>
            <a:cxnLst/>
            <a:rect l="l" t="t" r="r" b="b"/>
            <a:pathLst>
              <a:path w="10515600" h="399414">
                <a:moveTo>
                  <a:pt x="10315956" y="0"/>
                </a:moveTo>
                <a:lnTo>
                  <a:pt x="199642" y="0"/>
                </a:lnTo>
                <a:lnTo>
                  <a:pt x="153865" y="5272"/>
                </a:lnTo>
                <a:lnTo>
                  <a:pt x="111844" y="20291"/>
                </a:lnTo>
                <a:lnTo>
                  <a:pt x="74775" y="43858"/>
                </a:lnTo>
                <a:lnTo>
                  <a:pt x="43858" y="74775"/>
                </a:lnTo>
                <a:lnTo>
                  <a:pt x="20291" y="111843"/>
                </a:lnTo>
                <a:lnTo>
                  <a:pt x="5272" y="153865"/>
                </a:lnTo>
                <a:lnTo>
                  <a:pt x="0" y="199642"/>
                </a:lnTo>
                <a:lnTo>
                  <a:pt x="5272" y="245419"/>
                </a:lnTo>
                <a:lnTo>
                  <a:pt x="20291" y="287441"/>
                </a:lnTo>
                <a:lnTo>
                  <a:pt x="43858" y="324509"/>
                </a:lnTo>
                <a:lnTo>
                  <a:pt x="74775" y="355426"/>
                </a:lnTo>
                <a:lnTo>
                  <a:pt x="111844" y="378993"/>
                </a:lnTo>
                <a:lnTo>
                  <a:pt x="153865" y="394012"/>
                </a:lnTo>
                <a:lnTo>
                  <a:pt x="199642" y="399285"/>
                </a:lnTo>
                <a:lnTo>
                  <a:pt x="10315956" y="399285"/>
                </a:lnTo>
                <a:lnTo>
                  <a:pt x="10361725" y="394012"/>
                </a:lnTo>
                <a:lnTo>
                  <a:pt x="10403744" y="378993"/>
                </a:lnTo>
                <a:lnTo>
                  <a:pt x="10440813" y="355426"/>
                </a:lnTo>
                <a:lnTo>
                  <a:pt x="10471733" y="324509"/>
                </a:lnTo>
                <a:lnTo>
                  <a:pt x="10495304" y="287441"/>
                </a:lnTo>
                <a:lnTo>
                  <a:pt x="10510326" y="245419"/>
                </a:lnTo>
                <a:lnTo>
                  <a:pt x="10515600" y="199642"/>
                </a:lnTo>
                <a:lnTo>
                  <a:pt x="10510326" y="153865"/>
                </a:lnTo>
                <a:lnTo>
                  <a:pt x="10495304" y="111843"/>
                </a:lnTo>
                <a:lnTo>
                  <a:pt x="10471733" y="74775"/>
                </a:lnTo>
                <a:lnTo>
                  <a:pt x="10440813" y="43858"/>
                </a:lnTo>
                <a:lnTo>
                  <a:pt x="10403744" y="20291"/>
                </a:lnTo>
                <a:lnTo>
                  <a:pt x="10361725" y="5272"/>
                </a:lnTo>
                <a:lnTo>
                  <a:pt x="10315956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76521" y="5946749"/>
            <a:ext cx="3839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rebuchet MS"/>
                <a:cs typeface="Trebuchet MS"/>
              </a:rPr>
              <a:t>https://aws.amazon.com/compliance/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675" y="1406652"/>
            <a:ext cx="9756647" cy="416749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127" y="1217675"/>
            <a:ext cx="8033004" cy="52410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375142" y="1969389"/>
            <a:ext cx="364553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1666"/>
              <a:tabLst>
                <a:tab pos="67310" algn="l"/>
              </a:tabLst>
            </a:pPr>
            <a:r>
              <a:rPr sz="1200" spc="70" dirty="0">
                <a:latin typeface="Trebuchet MS"/>
                <a:cs typeface="Trebuchet MS"/>
              </a:rPr>
              <a:t>1</a:t>
            </a:r>
            <a:r>
              <a:rPr sz="1200" spc="-145" dirty="0">
                <a:latin typeface="Trebuchet MS"/>
                <a:cs typeface="Trebuchet MS"/>
              </a:rPr>
              <a:t>: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Si</a:t>
            </a:r>
            <a:r>
              <a:rPr sz="1200" spc="70" dirty="0">
                <a:latin typeface="Trebuchet MS"/>
                <a:cs typeface="Trebuchet MS"/>
              </a:rPr>
              <a:t>gn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50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AWS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A</a:t>
            </a:r>
            <a:r>
              <a:rPr sz="1200" spc="45" dirty="0">
                <a:latin typeface="Trebuchet MS"/>
                <a:cs typeface="Trebuchet MS"/>
              </a:rPr>
              <a:t>p</a:t>
            </a:r>
            <a:r>
              <a:rPr sz="1200" spc="15" dirty="0">
                <a:latin typeface="Trebuchet MS"/>
                <a:cs typeface="Trebuchet MS"/>
              </a:rPr>
              <a:t>pl</a:t>
            </a:r>
            <a:r>
              <a:rPr sz="1200" spc="-40" dirty="0">
                <a:latin typeface="Trebuchet MS"/>
                <a:cs typeface="Trebuchet MS"/>
              </a:rPr>
              <a:t>i</a:t>
            </a:r>
            <a:r>
              <a:rPr sz="1200" spc="-25" dirty="0">
                <a:latin typeface="Trebuchet MS"/>
                <a:cs typeface="Trebuchet MS"/>
              </a:rPr>
              <a:t>cati</a:t>
            </a:r>
            <a:r>
              <a:rPr sz="1200" spc="40" dirty="0">
                <a:latin typeface="Trebuchet MS"/>
                <a:cs typeface="Trebuchet MS"/>
              </a:rPr>
              <a:t>ons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an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Se</a:t>
            </a:r>
            <a:r>
              <a:rPr sz="1200" spc="10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vices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15" dirty="0">
                <a:latin typeface="Trebuchet MS"/>
                <a:cs typeface="Trebuchet MS"/>
              </a:rPr>
              <a:t>th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AD 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rebuchet MS"/>
                <a:cs typeface="Trebuchet MS"/>
              </a:rPr>
              <a:t>Credentials</a:t>
            </a: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64646"/>
              </a:buClr>
              <a:buFont typeface="Arial"/>
              <a:buChar char="•"/>
            </a:pPr>
            <a:endParaRPr sz="1200" dirty="0">
              <a:latin typeface="Trebuchet MS"/>
              <a:cs typeface="Trebuchet MS"/>
            </a:endParaRPr>
          </a:p>
          <a:p>
            <a:pPr marL="12065">
              <a:lnSpc>
                <a:spcPct val="100000"/>
              </a:lnSpc>
              <a:buSzPct val="91666"/>
              <a:tabLst>
                <a:tab pos="67310" algn="l"/>
              </a:tabLst>
            </a:pPr>
            <a:r>
              <a:rPr sz="1200" spc="70" dirty="0">
                <a:latin typeface="Trebuchet MS"/>
                <a:cs typeface="Trebuchet MS"/>
              </a:rPr>
              <a:t>2</a:t>
            </a:r>
            <a:r>
              <a:rPr sz="1200" spc="-145" dirty="0">
                <a:latin typeface="Trebuchet MS"/>
                <a:cs typeface="Trebuchet MS"/>
              </a:rPr>
              <a:t>: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Man</a:t>
            </a:r>
            <a:r>
              <a:rPr sz="1200" spc="25" dirty="0">
                <a:latin typeface="Trebuchet MS"/>
                <a:cs typeface="Trebuchet MS"/>
              </a:rPr>
              <a:t>age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A</a:t>
            </a:r>
            <a:r>
              <a:rPr sz="1200" spc="70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5" dirty="0">
                <a:latin typeface="Trebuchet MS"/>
                <a:cs typeface="Trebuchet MS"/>
              </a:rPr>
              <a:t>z</a:t>
            </a:r>
            <a:r>
              <a:rPr sz="1200" spc="50" dirty="0">
                <a:latin typeface="Trebuchet MS"/>
                <a:cs typeface="Trebuchet MS"/>
              </a:rPr>
              <a:t>on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EC2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5" dirty="0">
                <a:latin typeface="Trebuchet MS"/>
                <a:cs typeface="Trebuchet MS"/>
              </a:rPr>
              <a:t>s</a:t>
            </a:r>
            <a:r>
              <a:rPr sz="1200" spc="-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an</a:t>
            </a:r>
            <a:r>
              <a:rPr sz="1200" spc="-10" dirty="0">
                <a:latin typeface="Trebuchet MS"/>
                <a:cs typeface="Trebuchet MS"/>
              </a:rPr>
              <a:t>ces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64646"/>
              </a:buClr>
              <a:buFont typeface="Arial"/>
              <a:buChar char="•"/>
            </a:pPr>
            <a:endParaRPr sz="1200" dirty="0">
              <a:latin typeface="Trebuchet MS"/>
              <a:cs typeface="Trebuchet MS"/>
            </a:endParaRPr>
          </a:p>
          <a:p>
            <a:pPr marL="12700" marR="321945">
              <a:lnSpc>
                <a:spcPct val="100000"/>
              </a:lnSpc>
              <a:buSzPct val="91666"/>
              <a:tabLst>
                <a:tab pos="67310" algn="l"/>
              </a:tabLst>
            </a:pPr>
            <a:r>
              <a:rPr sz="1200" spc="70" dirty="0">
                <a:latin typeface="Trebuchet MS"/>
                <a:cs typeface="Trebuchet MS"/>
              </a:rPr>
              <a:t>3</a:t>
            </a:r>
            <a:r>
              <a:rPr sz="1200" spc="-145" dirty="0">
                <a:latin typeface="Trebuchet MS"/>
                <a:cs typeface="Trebuchet MS"/>
              </a:rPr>
              <a:t>: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10" dirty="0">
                <a:latin typeface="Trebuchet MS"/>
                <a:cs typeface="Trebuchet MS"/>
              </a:rPr>
              <a:t>ovi</a:t>
            </a:r>
            <a:r>
              <a:rPr sz="1200" spc="5" dirty="0">
                <a:latin typeface="Trebuchet MS"/>
                <a:cs typeface="Trebuchet MS"/>
              </a:rPr>
              <a:t>de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Di</a:t>
            </a:r>
            <a:r>
              <a:rPr sz="1200" spc="-25" dirty="0">
                <a:latin typeface="Trebuchet MS"/>
                <a:cs typeface="Trebuchet MS"/>
              </a:rPr>
              <a:t>rec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ory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rebuchet MS"/>
                <a:cs typeface="Trebuchet MS"/>
              </a:rPr>
              <a:t>Services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t</a:t>
            </a:r>
            <a:r>
              <a:rPr sz="1200" spc="50" dirty="0">
                <a:latin typeface="Trebuchet MS"/>
                <a:cs typeface="Trebuchet MS"/>
              </a:rPr>
              <a:t>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Y</a:t>
            </a:r>
            <a:r>
              <a:rPr sz="1200" spc="40" dirty="0">
                <a:latin typeface="Trebuchet MS"/>
                <a:cs typeface="Trebuchet MS"/>
              </a:rPr>
              <a:t>ou</a:t>
            </a:r>
            <a:r>
              <a:rPr sz="1200" spc="-2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</a:t>
            </a:r>
            <a:r>
              <a:rPr sz="1200" spc="80" dirty="0">
                <a:latin typeface="Trebuchet MS"/>
                <a:cs typeface="Trebuchet MS"/>
              </a:rPr>
              <a:t>D</a:t>
            </a:r>
            <a:r>
              <a:rPr sz="1200" spc="10" dirty="0">
                <a:latin typeface="Trebuchet MS"/>
                <a:cs typeface="Trebuchet MS"/>
              </a:rPr>
              <a:t>-Aware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Workloads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64646"/>
              </a:buClr>
              <a:buFont typeface="Arial"/>
              <a:buChar char="•"/>
            </a:pPr>
            <a:endParaRPr sz="1200" dirty="0">
              <a:latin typeface="Trebuchet MS"/>
              <a:cs typeface="Trebuchet MS"/>
            </a:endParaRPr>
          </a:p>
          <a:p>
            <a:pPr marL="12065">
              <a:lnSpc>
                <a:spcPct val="100000"/>
              </a:lnSpc>
              <a:buSzPct val="91666"/>
              <a:tabLst>
                <a:tab pos="67310" algn="l"/>
              </a:tabLst>
            </a:pPr>
            <a:r>
              <a:rPr sz="1200" spc="70" dirty="0">
                <a:latin typeface="Trebuchet MS"/>
                <a:cs typeface="Trebuchet MS"/>
              </a:rPr>
              <a:t>4</a:t>
            </a:r>
            <a:r>
              <a:rPr sz="1200" spc="-145" dirty="0">
                <a:latin typeface="Trebuchet MS"/>
                <a:cs typeface="Trebuchet MS"/>
              </a:rPr>
              <a:t>: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rebuchet MS"/>
                <a:cs typeface="Trebuchet MS"/>
              </a:rPr>
              <a:t>SSO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Of</a:t>
            </a:r>
            <a:r>
              <a:rPr sz="1200" spc="25" dirty="0">
                <a:latin typeface="Trebuchet MS"/>
                <a:cs typeface="Trebuchet MS"/>
              </a:rPr>
              <a:t>f</a:t>
            </a:r>
            <a:r>
              <a:rPr sz="1200" spc="-40" dirty="0">
                <a:latin typeface="Trebuchet MS"/>
                <a:cs typeface="Trebuchet MS"/>
              </a:rPr>
              <a:t>i</a:t>
            </a:r>
            <a:r>
              <a:rPr sz="1200" spc="-35" dirty="0">
                <a:latin typeface="Trebuchet MS"/>
                <a:cs typeface="Trebuchet MS"/>
              </a:rPr>
              <a:t>ce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3</a:t>
            </a:r>
            <a:r>
              <a:rPr sz="1200" spc="75" dirty="0">
                <a:latin typeface="Trebuchet MS"/>
                <a:cs typeface="Trebuchet MS"/>
              </a:rPr>
              <a:t>6</a:t>
            </a:r>
            <a:r>
              <a:rPr sz="1200" spc="70" dirty="0">
                <a:latin typeface="Trebuchet MS"/>
                <a:cs typeface="Trebuchet MS"/>
              </a:rPr>
              <a:t>5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an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Other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40" dirty="0">
                <a:latin typeface="Trebuchet MS"/>
                <a:cs typeface="Trebuchet MS"/>
              </a:rPr>
              <a:t>ou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A</a:t>
            </a:r>
            <a:r>
              <a:rPr sz="1200" spc="45" dirty="0">
                <a:latin typeface="Trebuchet MS"/>
                <a:cs typeface="Trebuchet MS"/>
              </a:rPr>
              <a:t>p</a:t>
            </a:r>
            <a:r>
              <a:rPr sz="1200" spc="15" dirty="0">
                <a:latin typeface="Trebuchet MS"/>
                <a:cs typeface="Trebuchet MS"/>
              </a:rPr>
              <a:t>pl</a:t>
            </a:r>
            <a:r>
              <a:rPr sz="1200" spc="-40" dirty="0">
                <a:latin typeface="Trebuchet MS"/>
                <a:cs typeface="Trebuchet MS"/>
              </a:rPr>
              <a:t>i</a:t>
            </a:r>
            <a:r>
              <a:rPr sz="1200" spc="-25" dirty="0">
                <a:latin typeface="Trebuchet MS"/>
                <a:cs typeface="Trebuchet MS"/>
              </a:rPr>
              <a:t>cati</a:t>
            </a:r>
            <a:r>
              <a:rPr sz="1200" spc="40" dirty="0">
                <a:latin typeface="Trebuchet MS"/>
                <a:cs typeface="Trebuchet MS"/>
              </a:rPr>
              <a:t>ons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64646"/>
              </a:buClr>
              <a:buFont typeface="Arial"/>
              <a:buChar char="•"/>
            </a:pPr>
            <a:endParaRPr sz="1200" dirty="0">
              <a:latin typeface="Trebuchet MS"/>
              <a:cs typeface="Trebuchet MS"/>
            </a:endParaRPr>
          </a:p>
          <a:p>
            <a:pPr marL="12065">
              <a:lnSpc>
                <a:spcPct val="100000"/>
              </a:lnSpc>
              <a:spcBef>
                <a:spcPts val="5"/>
              </a:spcBef>
              <a:buSzPct val="91666"/>
              <a:tabLst>
                <a:tab pos="67310" algn="l"/>
              </a:tabLst>
            </a:pPr>
            <a:r>
              <a:rPr sz="1200" spc="-35" dirty="0">
                <a:latin typeface="Trebuchet MS"/>
                <a:cs typeface="Trebuchet MS"/>
              </a:rPr>
              <a:t>5: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Extend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On-Premises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AWS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Cloud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64646"/>
              </a:buClr>
              <a:buFont typeface="Arial"/>
              <a:buChar char="•"/>
            </a:pPr>
            <a:endParaRPr sz="1200" dirty="0">
              <a:latin typeface="Trebuchet MS"/>
              <a:cs typeface="Trebuchet MS"/>
            </a:endParaRPr>
          </a:p>
          <a:p>
            <a:pPr marL="12700" marR="60960">
              <a:lnSpc>
                <a:spcPct val="100000"/>
              </a:lnSpc>
              <a:buSzPct val="91666"/>
              <a:tabLst>
                <a:tab pos="67310" algn="l"/>
              </a:tabLst>
            </a:pPr>
            <a:r>
              <a:rPr sz="1200" spc="-35" dirty="0">
                <a:latin typeface="Trebuchet MS"/>
                <a:cs typeface="Trebuchet MS"/>
              </a:rPr>
              <a:t>6: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Share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Directory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Seamlessly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Join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Amazon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EC2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Instances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Domain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Across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AWS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Accounts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5500" y="280995"/>
            <a:ext cx="4788535" cy="74866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Directory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Service</a:t>
            </a:r>
            <a:endParaRPr sz="2800">
              <a:solidFill>
                <a:schemeClr val="tx1"/>
              </a:solidFill>
            </a:endParaRPr>
          </a:p>
          <a:p>
            <a:pPr marL="14604">
              <a:lnSpc>
                <a:spcPct val="100000"/>
              </a:lnSpc>
              <a:spcBef>
                <a:spcPts val="150"/>
              </a:spcBef>
            </a:pPr>
            <a:r>
              <a:rPr sz="1600" spc="-55" dirty="0">
                <a:solidFill>
                  <a:schemeClr val="tx1"/>
                </a:solidFill>
              </a:rPr>
              <a:t>Security,</a:t>
            </a:r>
            <a:r>
              <a:rPr sz="1600" spc="-70" dirty="0">
                <a:solidFill>
                  <a:schemeClr val="tx1"/>
                </a:solidFill>
              </a:rPr>
              <a:t> </a:t>
            </a:r>
            <a:r>
              <a:rPr sz="1600" spc="-45" dirty="0">
                <a:solidFill>
                  <a:schemeClr val="tx1"/>
                </a:solidFill>
              </a:rPr>
              <a:t>identity</a:t>
            </a:r>
            <a:r>
              <a:rPr sz="1600" spc="-65" dirty="0">
                <a:solidFill>
                  <a:schemeClr val="tx1"/>
                </a:solidFill>
              </a:rPr>
              <a:t> </a:t>
            </a:r>
            <a:r>
              <a:rPr sz="1600" spc="5" dirty="0">
                <a:solidFill>
                  <a:schemeClr val="tx1"/>
                </a:solidFill>
              </a:rPr>
              <a:t>and</a:t>
            </a:r>
            <a:r>
              <a:rPr sz="1600" spc="-65" dirty="0">
                <a:solidFill>
                  <a:schemeClr val="tx1"/>
                </a:solidFill>
              </a:rPr>
              <a:t> </a:t>
            </a:r>
            <a:r>
              <a:rPr sz="1600" spc="-25" dirty="0">
                <a:solidFill>
                  <a:schemeClr val="tx1"/>
                </a:solidFill>
              </a:rPr>
              <a:t>compliance</a:t>
            </a:r>
            <a:r>
              <a:rPr sz="1600" spc="-30" dirty="0">
                <a:solidFill>
                  <a:schemeClr val="tx1"/>
                </a:solidFill>
              </a:rPr>
              <a:t> </a:t>
            </a:r>
            <a:r>
              <a:rPr sz="1600" spc="15" dirty="0">
                <a:solidFill>
                  <a:schemeClr val="tx1"/>
                </a:solidFill>
              </a:rPr>
              <a:t>-</a:t>
            </a:r>
            <a:r>
              <a:rPr sz="1600" spc="-45" dirty="0">
                <a:solidFill>
                  <a:schemeClr val="tx1"/>
                </a:solidFill>
              </a:rPr>
              <a:t> </a:t>
            </a:r>
            <a:r>
              <a:rPr sz="1600" spc="-10" dirty="0">
                <a:solidFill>
                  <a:schemeClr val="tx1"/>
                </a:solidFill>
              </a:rPr>
              <a:t>User</a:t>
            </a:r>
            <a:r>
              <a:rPr sz="1600" spc="-60" dirty="0">
                <a:solidFill>
                  <a:schemeClr val="tx1"/>
                </a:solidFill>
              </a:rPr>
              <a:t> </a:t>
            </a:r>
            <a:r>
              <a:rPr sz="1600" spc="5" dirty="0">
                <a:solidFill>
                  <a:schemeClr val="tx1"/>
                </a:solidFill>
              </a:rPr>
              <a:t>management</a:t>
            </a:r>
            <a:endParaRPr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201" y="2908117"/>
            <a:ext cx="10957883" cy="71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b="1" spc="145" dirty="0">
                <a:solidFill>
                  <a:schemeClr val="tx1"/>
                </a:solidFill>
                <a:latin typeface="Trebuchet MS"/>
                <a:cs typeface="Trebuchet MS"/>
              </a:rPr>
              <a:t>Module</a:t>
            </a:r>
            <a:r>
              <a:rPr b="1" spc="-2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b="1" spc="-200" dirty="0">
                <a:solidFill>
                  <a:schemeClr val="tx1"/>
                </a:solidFill>
                <a:latin typeface="Trebuchet MS"/>
                <a:cs typeface="Trebuchet MS"/>
              </a:rPr>
              <a:t>5:</a:t>
            </a:r>
            <a:r>
              <a:rPr lang="en-SG" b="1" spc="-2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45" dirty="0">
                <a:solidFill>
                  <a:schemeClr val="tx1"/>
                </a:solidFill>
              </a:rPr>
              <a:t>Management</a:t>
            </a:r>
            <a:r>
              <a:rPr spc="-220" dirty="0">
                <a:solidFill>
                  <a:schemeClr val="tx1"/>
                </a:solidFill>
              </a:rPr>
              <a:t> </a:t>
            </a:r>
            <a:r>
              <a:rPr spc="130" dirty="0">
                <a:solidFill>
                  <a:schemeClr val="tx1"/>
                </a:solidFill>
              </a:rPr>
              <a:t>&amp;</a:t>
            </a:r>
            <a:r>
              <a:rPr spc="-215" dirty="0">
                <a:solidFill>
                  <a:schemeClr val="tx1"/>
                </a:solidFill>
              </a:rPr>
              <a:t> </a:t>
            </a:r>
            <a:r>
              <a:rPr spc="80" dirty="0">
                <a:solidFill>
                  <a:schemeClr val="tx1"/>
                </a:solidFill>
              </a:rPr>
              <a:t>Operation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092190" y="2148077"/>
            <a:ext cx="2009139" cy="2508885"/>
          </a:xfrm>
          <a:custGeom>
            <a:avLst/>
            <a:gdLst/>
            <a:ahLst/>
            <a:cxnLst/>
            <a:rect l="l" t="t" r="r" b="b"/>
            <a:pathLst>
              <a:path w="2009140" h="2508885">
                <a:moveTo>
                  <a:pt x="1673860" y="0"/>
                </a:moveTo>
                <a:lnTo>
                  <a:pt x="334772" y="0"/>
                </a:lnTo>
                <a:lnTo>
                  <a:pt x="285296" y="3629"/>
                </a:lnTo>
                <a:lnTo>
                  <a:pt x="238077" y="14172"/>
                </a:lnTo>
                <a:lnTo>
                  <a:pt x="193630" y="31110"/>
                </a:lnTo>
                <a:lnTo>
                  <a:pt x="152475" y="53928"/>
                </a:lnTo>
                <a:lnTo>
                  <a:pt x="115127" y="82106"/>
                </a:lnTo>
                <a:lnTo>
                  <a:pt x="82106" y="115127"/>
                </a:lnTo>
                <a:lnTo>
                  <a:pt x="53928" y="152475"/>
                </a:lnTo>
                <a:lnTo>
                  <a:pt x="31110" y="193630"/>
                </a:lnTo>
                <a:lnTo>
                  <a:pt x="14172" y="238077"/>
                </a:lnTo>
                <a:lnTo>
                  <a:pt x="3629" y="285296"/>
                </a:lnTo>
                <a:lnTo>
                  <a:pt x="0" y="334772"/>
                </a:lnTo>
                <a:lnTo>
                  <a:pt x="0" y="2173732"/>
                </a:lnTo>
                <a:lnTo>
                  <a:pt x="3629" y="2223207"/>
                </a:lnTo>
                <a:lnTo>
                  <a:pt x="14172" y="2270426"/>
                </a:lnTo>
                <a:lnTo>
                  <a:pt x="31110" y="2314873"/>
                </a:lnTo>
                <a:lnTo>
                  <a:pt x="53928" y="2356028"/>
                </a:lnTo>
                <a:lnTo>
                  <a:pt x="82106" y="2393376"/>
                </a:lnTo>
                <a:lnTo>
                  <a:pt x="115127" y="2426397"/>
                </a:lnTo>
                <a:lnTo>
                  <a:pt x="152475" y="2454575"/>
                </a:lnTo>
                <a:lnTo>
                  <a:pt x="193630" y="2477393"/>
                </a:lnTo>
                <a:lnTo>
                  <a:pt x="238077" y="2494331"/>
                </a:lnTo>
                <a:lnTo>
                  <a:pt x="285296" y="2504874"/>
                </a:lnTo>
                <a:lnTo>
                  <a:pt x="334772" y="2508504"/>
                </a:lnTo>
                <a:lnTo>
                  <a:pt x="1673860" y="2508504"/>
                </a:lnTo>
                <a:lnTo>
                  <a:pt x="1723335" y="2504874"/>
                </a:lnTo>
                <a:lnTo>
                  <a:pt x="1770554" y="2494331"/>
                </a:lnTo>
                <a:lnTo>
                  <a:pt x="1815001" y="2477393"/>
                </a:lnTo>
                <a:lnTo>
                  <a:pt x="1856156" y="2454575"/>
                </a:lnTo>
                <a:lnTo>
                  <a:pt x="1893504" y="2426397"/>
                </a:lnTo>
                <a:lnTo>
                  <a:pt x="1926525" y="2393376"/>
                </a:lnTo>
                <a:lnTo>
                  <a:pt x="1954703" y="2356028"/>
                </a:lnTo>
                <a:lnTo>
                  <a:pt x="1977521" y="2314873"/>
                </a:lnTo>
                <a:lnTo>
                  <a:pt x="1994459" y="2270426"/>
                </a:lnTo>
                <a:lnTo>
                  <a:pt x="2005002" y="2223207"/>
                </a:lnTo>
                <a:lnTo>
                  <a:pt x="2008632" y="2173732"/>
                </a:lnTo>
                <a:lnTo>
                  <a:pt x="2008632" y="334772"/>
                </a:lnTo>
                <a:lnTo>
                  <a:pt x="2005002" y="285296"/>
                </a:lnTo>
                <a:lnTo>
                  <a:pt x="1994459" y="238077"/>
                </a:lnTo>
                <a:lnTo>
                  <a:pt x="1977521" y="193630"/>
                </a:lnTo>
                <a:lnTo>
                  <a:pt x="1954703" y="152475"/>
                </a:lnTo>
                <a:lnTo>
                  <a:pt x="1926525" y="115127"/>
                </a:lnTo>
                <a:lnTo>
                  <a:pt x="1893504" y="82106"/>
                </a:lnTo>
                <a:lnTo>
                  <a:pt x="1856156" y="53928"/>
                </a:lnTo>
                <a:lnTo>
                  <a:pt x="1815001" y="31110"/>
                </a:lnTo>
                <a:lnTo>
                  <a:pt x="1770554" y="14172"/>
                </a:lnTo>
                <a:lnTo>
                  <a:pt x="1723335" y="3629"/>
                </a:lnTo>
                <a:lnTo>
                  <a:pt x="16738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52403" y="2087688"/>
            <a:ext cx="2009139" cy="3855912"/>
          </a:xfrm>
          <a:custGeom>
            <a:avLst/>
            <a:gdLst/>
            <a:ahLst/>
            <a:cxnLst/>
            <a:rect l="l" t="t" r="r" b="b"/>
            <a:pathLst>
              <a:path w="2009140" h="2508885">
                <a:moveTo>
                  <a:pt x="0" y="334772"/>
                </a:moveTo>
                <a:lnTo>
                  <a:pt x="3629" y="285296"/>
                </a:lnTo>
                <a:lnTo>
                  <a:pt x="14172" y="238077"/>
                </a:lnTo>
                <a:lnTo>
                  <a:pt x="31110" y="193630"/>
                </a:lnTo>
                <a:lnTo>
                  <a:pt x="53928" y="152475"/>
                </a:lnTo>
                <a:lnTo>
                  <a:pt x="82106" y="115127"/>
                </a:lnTo>
                <a:lnTo>
                  <a:pt x="115127" y="82106"/>
                </a:lnTo>
                <a:lnTo>
                  <a:pt x="152475" y="53928"/>
                </a:lnTo>
                <a:lnTo>
                  <a:pt x="193630" y="31110"/>
                </a:lnTo>
                <a:lnTo>
                  <a:pt x="238077" y="14172"/>
                </a:lnTo>
                <a:lnTo>
                  <a:pt x="285296" y="3629"/>
                </a:lnTo>
                <a:lnTo>
                  <a:pt x="334772" y="0"/>
                </a:lnTo>
                <a:lnTo>
                  <a:pt x="1673860" y="0"/>
                </a:lnTo>
                <a:lnTo>
                  <a:pt x="1723335" y="3629"/>
                </a:lnTo>
                <a:lnTo>
                  <a:pt x="1770554" y="14172"/>
                </a:lnTo>
                <a:lnTo>
                  <a:pt x="1815001" y="31110"/>
                </a:lnTo>
                <a:lnTo>
                  <a:pt x="1856156" y="53928"/>
                </a:lnTo>
                <a:lnTo>
                  <a:pt x="1893504" y="82106"/>
                </a:lnTo>
                <a:lnTo>
                  <a:pt x="1926525" y="115127"/>
                </a:lnTo>
                <a:lnTo>
                  <a:pt x="1954703" y="152475"/>
                </a:lnTo>
                <a:lnTo>
                  <a:pt x="1977521" y="193630"/>
                </a:lnTo>
                <a:lnTo>
                  <a:pt x="1994459" y="238077"/>
                </a:lnTo>
                <a:lnTo>
                  <a:pt x="2005002" y="285296"/>
                </a:lnTo>
                <a:lnTo>
                  <a:pt x="2008632" y="334772"/>
                </a:lnTo>
                <a:lnTo>
                  <a:pt x="2008632" y="2173732"/>
                </a:lnTo>
                <a:lnTo>
                  <a:pt x="2005002" y="2223207"/>
                </a:lnTo>
                <a:lnTo>
                  <a:pt x="1994459" y="2270426"/>
                </a:lnTo>
                <a:lnTo>
                  <a:pt x="1977521" y="2314873"/>
                </a:lnTo>
                <a:lnTo>
                  <a:pt x="1954703" y="2356028"/>
                </a:lnTo>
                <a:lnTo>
                  <a:pt x="1926525" y="2393376"/>
                </a:lnTo>
                <a:lnTo>
                  <a:pt x="1893504" y="2426397"/>
                </a:lnTo>
                <a:lnTo>
                  <a:pt x="1856156" y="2454575"/>
                </a:lnTo>
                <a:lnTo>
                  <a:pt x="1815001" y="2477393"/>
                </a:lnTo>
                <a:lnTo>
                  <a:pt x="1770554" y="2494331"/>
                </a:lnTo>
                <a:lnTo>
                  <a:pt x="1723335" y="2504874"/>
                </a:lnTo>
                <a:lnTo>
                  <a:pt x="1673860" y="2508504"/>
                </a:lnTo>
                <a:lnTo>
                  <a:pt x="334772" y="2508504"/>
                </a:lnTo>
                <a:lnTo>
                  <a:pt x="285296" y="2504874"/>
                </a:lnTo>
                <a:lnTo>
                  <a:pt x="238077" y="2494331"/>
                </a:lnTo>
                <a:lnTo>
                  <a:pt x="193630" y="2477393"/>
                </a:lnTo>
                <a:lnTo>
                  <a:pt x="152475" y="2454575"/>
                </a:lnTo>
                <a:lnTo>
                  <a:pt x="115127" y="2426397"/>
                </a:lnTo>
                <a:lnTo>
                  <a:pt x="82106" y="2393376"/>
                </a:lnTo>
                <a:lnTo>
                  <a:pt x="53928" y="2356028"/>
                </a:lnTo>
                <a:lnTo>
                  <a:pt x="31110" y="2314873"/>
                </a:lnTo>
                <a:lnTo>
                  <a:pt x="14172" y="2270426"/>
                </a:lnTo>
                <a:lnTo>
                  <a:pt x="3629" y="2223207"/>
                </a:lnTo>
                <a:lnTo>
                  <a:pt x="0" y="2173732"/>
                </a:lnTo>
                <a:lnTo>
                  <a:pt x="0" y="334772"/>
                </a:lnTo>
                <a:close/>
              </a:path>
            </a:pathLst>
          </a:custGeom>
          <a:ln w="28956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4788" y="2282951"/>
            <a:ext cx="521208" cy="60350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01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Core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Services</a:t>
            </a:r>
            <a:endParaRPr sz="2800">
              <a:solidFill>
                <a:schemeClr val="tx1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859" y="2257430"/>
            <a:ext cx="536020" cy="629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17374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605" marR="5080" indent="-129539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EC2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984" y="4139309"/>
            <a:ext cx="5029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15" dirty="0">
                <a:latin typeface="Trebuchet MS"/>
                <a:cs typeface="Trebuchet MS"/>
              </a:rPr>
              <a:t>Lambda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0357" y="3373082"/>
            <a:ext cx="534522" cy="64418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45209" y="3021837"/>
            <a:ext cx="7785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10" dirty="0">
                <a:latin typeface="Trebuchet MS"/>
                <a:cs typeface="Trebuchet MS"/>
              </a:rPr>
              <a:t>Auto</a:t>
            </a:r>
            <a:r>
              <a:rPr sz="1000" b="1" spc="-75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Scaling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0023" y="2255912"/>
            <a:ext cx="536020" cy="61033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04217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Compute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10629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50" dirty="0">
                <a:latin typeface="Trebuchet MS"/>
                <a:cs typeface="Trebuchet MS"/>
              </a:rPr>
              <a:t>RDS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94120" y="2282951"/>
            <a:ext cx="1607820" cy="1661160"/>
            <a:chOff x="6294120" y="2282951"/>
            <a:chExt cx="1607820" cy="166116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4120" y="3342131"/>
              <a:ext cx="542544" cy="6019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0732" y="2282951"/>
              <a:ext cx="521207" cy="60350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220712" y="4117085"/>
            <a:ext cx="6896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20" dirty="0">
                <a:latin typeface="Trebuchet MS"/>
                <a:cs typeface="Trebuchet MS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D</a:t>
            </a:r>
            <a:r>
              <a:rPr sz="1000" b="1" spc="15" dirty="0">
                <a:latin typeface="Trebuchet MS"/>
                <a:cs typeface="Trebuchet MS"/>
              </a:rPr>
              <a:t>y</a:t>
            </a:r>
            <a:r>
              <a:rPr sz="1000" b="1" spc="25" dirty="0">
                <a:latin typeface="Trebuchet MS"/>
                <a:cs typeface="Trebuchet MS"/>
              </a:rPr>
              <a:t>nam</a:t>
            </a:r>
            <a:r>
              <a:rPr sz="1000" b="1" spc="10" dirty="0">
                <a:latin typeface="Trebuchet MS"/>
                <a:cs typeface="Trebuchet MS"/>
              </a:rPr>
              <a:t>o</a:t>
            </a:r>
            <a:r>
              <a:rPr sz="1000" b="1" spc="45" dirty="0">
                <a:latin typeface="Trebuchet MS"/>
                <a:cs typeface="Trebuchet MS"/>
              </a:rPr>
              <a:t>DB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86955" y="2895092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Aurora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76772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>
            <a:defPPr>
              <a:defRPr lang="en-US"/>
            </a:defPPr>
            <a:lvl1pPr marL="240665">
              <a:lnSpc>
                <a:spcPct val="100000"/>
              </a:lnSpc>
              <a:spcBef>
                <a:spcPts val="1185"/>
              </a:spcBef>
              <a:defRPr sz="2000" spc="40">
                <a:latin typeface="Trebuchet MS"/>
                <a:cs typeface="Trebuchet MS"/>
              </a:defRPr>
            </a:lvl1pPr>
          </a:lstStyle>
          <a:p>
            <a:r>
              <a:rPr dirty="0"/>
              <a:t>Databases</a:t>
            </a:r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177783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>
            <a:defPPr>
              <a:defRPr lang="en-US"/>
            </a:defPPr>
            <a:lvl1pPr marL="240665">
              <a:lnSpc>
                <a:spcPct val="100000"/>
              </a:lnSpc>
              <a:spcBef>
                <a:spcPts val="1185"/>
              </a:spcBef>
              <a:defRPr sz="2000" spc="40">
                <a:latin typeface="Trebuchet MS"/>
                <a:cs typeface="Trebuchet MS"/>
              </a:defRPr>
            </a:lvl1pPr>
          </a:lstStyle>
          <a:p>
            <a:r>
              <a:rPr dirty="0"/>
              <a:t>Security</a:t>
            </a:r>
            <a:endParaRPr/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94776" y="2249423"/>
            <a:ext cx="335279" cy="63703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33256" y="2895092"/>
            <a:ext cx="25844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latin typeface="Trebuchet MS"/>
                <a:cs typeface="Trebuchet MS"/>
              </a:rPr>
              <a:t>I</a:t>
            </a:r>
            <a:r>
              <a:rPr sz="1000" b="1" spc="70" dirty="0">
                <a:latin typeface="Trebuchet MS"/>
                <a:cs typeface="Trebuchet MS"/>
              </a:rPr>
              <a:t>AM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80856" y="4117085"/>
            <a:ext cx="57086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30" dirty="0">
                <a:latin typeface="Trebuchet MS"/>
                <a:cs typeface="Trebuchet MS"/>
              </a:rPr>
              <a:t>A</a:t>
            </a:r>
            <a:r>
              <a:rPr sz="1000" b="1" spc="15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K</a:t>
            </a:r>
            <a:r>
              <a:rPr sz="1000" b="1" spc="70" dirty="0">
                <a:latin typeface="Trebuchet MS"/>
                <a:cs typeface="Trebuchet MS"/>
              </a:rPr>
              <a:t>MS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38788" y="3351758"/>
            <a:ext cx="534522" cy="56796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92768" y="3342132"/>
            <a:ext cx="528827" cy="62179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100819" y="4117085"/>
            <a:ext cx="7137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b="1" spc="5" dirty="0">
                <a:latin typeface="Trebuchet MS"/>
                <a:cs typeface="Trebuchet MS"/>
              </a:rPr>
              <a:t>hield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52635" y="2895092"/>
            <a:ext cx="6102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55" dirty="0">
                <a:latin typeface="Trebuchet MS"/>
                <a:cs typeface="Trebuchet MS"/>
              </a:rPr>
              <a:t>W</a:t>
            </a:r>
            <a:r>
              <a:rPr sz="1000" b="1" spc="30" dirty="0">
                <a:latin typeface="Trebuchet MS"/>
                <a:cs typeface="Trebuchet MS"/>
              </a:rPr>
              <a:t>A</a:t>
            </a:r>
            <a:r>
              <a:rPr sz="1000" b="1" spc="-50" dirty="0">
                <a:latin typeface="Trebuchet MS"/>
                <a:cs typeface="Trebuchet MS"/>
              </a:rPr>
              <a:t>F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92768" y="2247703"/>
            <a:ext cx="524457" cy="63437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359021" y="2895092"/>
            <a:ext cx="7385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Elastic</a:t>
            </a:r>
            <a:r>
              <a:rPr sz="1000" b="1" spc="-6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Load </a:t>
            </a:r>
            <a:r>
              <a:rPr sz="1000" b="1" spc="-29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Balancing*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65721" y="2242274"/>
            <a:ext cx="534522" cy="64418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75619" y="3351753"/>
            <a:ext cx="519212" cy="63503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5377053" y="411708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VPC*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72535" y="2257430"/>
            <a:ext cx="526868" cy="629025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351527" y="2895092"/>
            <a:ext cx="559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-29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Rout</a:t>
            </a:r>
            <a:r>
              <a:rPr sz="1000" b="1" spc="-40" dirty="0">
                <a:latin typeface="Trebuchet MS"/>
                <a:cs typeface="Trebuchet MS"/>
              </a:rPr>
              <a:t>e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53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68846" y="5288026"/>
            <a:ext cx="6819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latin typeface="Trebuchet MS"/>
                <a:cs typeface="Trebuchet MS"/>
              </a:rPr>
              <a:t>VPN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latin typeface="Trebuchet MS"/>
                <a:cs typeface="Trebuchet MS"/>
              </a:rPr>
              <a:t>connection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60847" y="4655820"/>
            <a:ext cx="740663" cy="653795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381627" y="5288026"/>
            <a:ext cx="694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3505" marR="5080" indent="-9144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50" dirty="0">
                <a:latin typeface="Trebuchet MS"/>
                <a:cs typeface="Trebuchet MS"/>
              </a:rPr>
              <a:t>W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rebuchet MS"/>
                <a:cs typeface="Trebuchet MS"/>
              </a:rPr>
              <a:t>D</a:t>
            </a:r>
            <a:r>
              <a:rPr sz="1000" b="1" spc="10" dirty="0">
                <a:latin typeface="Trebuchet MS"/>
                <a:cs typeface="Trebuchet MS"/>
              </a:rPr>
              <a:t>i</a:t>
            </a:r>
            <a:r>
              <a:rPr sz="1000" b="1" spc="-25" dirty="0">
                <a:latin typeface="Trebuchet MS"/>
                <a:cs typeface="Trebuchet MS"/>
              </a:rPr>
              <a:t>rect 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Connect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56176" y="4655820"/>
            <a:ext cx="544067" cy="65379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191000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185"/>
              </a:spcBef>
            </a:pPr>
            <a:r>
              <a:rPr sz="2000" spc="40" dirty="0">
                <a:latin typeface="Trebuchet MS"/>
                <a:cs typeface="Trebuchet MS"/>
              </a:rPr>
              <a:t>Networking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99132" y="1377695"/>
            <a:ext cx="1828800" cy="459741"/>
          </a:xfrm>
          <a:prstGeom prst="rect">
            <a:avLst/>
          </a:prstGeom>
          <a:solidFill>
            <a:srgbClr val="7F7F7F"/>
          </a:solidFill>
          <a:ln w="12192">
            <a:solidFill>
              <a:srgbClr val="B88435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185"/>
              </a:spcBef>
            </a:pPr>
            <a:r>
              <a:rPr sz="2000" spc="45" dirty="0">
                <a:latin typeface="Trebuchet MS"/>
                <a:cs typeface="Trebuchet MS"/>
              </a:rPr>
              <a:t>Storage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02332" y="2292540"/>
            <a:ext cx="511556" cy="68078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2400680" y="3058160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8435" marR="5080" indent="-16637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S3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417491" y="3470589"/>
            <a:ext cx="536020" cy="65183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426335" y="4131945"/>
            <a:ext cx="5086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 marR="5080" indent="-33655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 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Glacier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315970" y="2895092"/>
            <a:ext cx="77152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m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dirty="0">
                <a:latin typeface="Trebuchet MS"/>
                <a:cs typeface="Trebuchet MS"/>
              </a:rPr>
              <a:t>zon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E</a:t>
            </a:r>
            <a:r>
              <a:rPr sz="1000" b="1" spc="15" dirty="0">
                <a:latin typeface="Trebuchet MS"/>
                <a:cs typeface="Trebuchet MS"/>
              </a:rPr>
              <a:t>B</a:t>
            </a:r>
            <a:r>
              <a:rPr sz="1000" b="1" spc="70" dirty="0"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467654" y="2300183"/>
            <a:ext cx="417021" cy="58627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386475" y="2257430"/>
            <a:ext cx="516220" cy="629025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266425" y="2895092"/>
            <a:ext cx="7493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spc="20" dirty="0">
                <a:latin typeface="Trebuchet MS"/>
                <a:cs typeface="Trebuchet MS"/>
              </a:rPr>
              <a:t> </a:t>
            </a:r>
            <a:r>
              <a:rPr sz="1000" b="1" spc="15" dirty="0">
                <a:latin typeface="Trebuchet MS"/>
                <a:cs typeface="Trebuchet MS"/>
              </a:rPr>
              <a:t>Cloud</a:t>
            </a:r>
            <a:r>
              <a:rPr sz="1000" b="1" spc="45" dirty="0">
                <a:latin typeface="Trebuchet MS"/>
                <a:cs typeface="Trebuchet MS"/>
              </a:rPr>
              <a:t>W</a:t>
            </a:r>
            <a:r>
              <a:rPr sz="1000" b="1" spc="15" dirty="0">
                <a:latin typeface="Trebuchet MS"/>
                <a:cs typeface="Trebuchet MS"/>
              </a:rPr>
              <a:t>a</a:t>
            </a:r>
            <a:r>
              <a:rPr sz="1000" b="1" spc="-5" dirty="0">
                <a:latin typeface="Trebuchet MS"/>
                <a:cs typeface="Trebuchet MS"/>
              </a:rPr>
              <a:t>t</a:t>
            </a:r>
            <a:r>
              <a:rPr sz="1000" b="1" spc="-50" dirty="0">
                <a:latin typeface="Trebuchet MS"/>
                <a:cs typeface="Trebuchet MS"/>
              </a:rPr>
              <a:t>c</a:t>
            </a:r>
            <a:r>
              <a:rPr sz="1000" b="1" spc="15" dirty="0">
                <a:latin typeface="Trebuchet MS"/>
                <a:cs typeface="Trebuchet MS"/>
              </a:rPr>
              <a:t>h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55580" y="3342132"/>
            <a:ext cx="515111" cy="63398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0117583" y="4117085"/>
            <a:ext cx="9912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Trebuchet MS"/>
                <a:cs typeface="Trebuchet MS"/>
              </a:rPr>
              <a:t>CloudFormation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305467" y="2234625"/>
            <a:ext cx="526868" cy="65183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1246868" y="2895092"/>
            <a:ext cx="6457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b="1" spc="5" dirty="0">
                <a:latin typeface="Trebuchet MS"/>
                <a:cs typeface="Trebuchet MS"/>
              </a:rPr>
              <a:t>CloudTrail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323721" y="3351752"/>
            <a:ext cx="534522" cy="606075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1379196" y="4117085"/>
            <a:ext cx="41655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latin typeface="Trebuchet MS"/>
                <a:cs typeface="Trebuchet MS"/>
              </a:rPr>
              <a:t>AWS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b="1" spc="10" dirty="0">
                <a:latin typeface="Trebuchet MS"/>
                <a:cs typeface="Trebuchet MS"/>
              </a:rPr>
              <a:t>C</a:t>
            </a:r>
            <a:r>
              <a:rPr sz="1000" b="1" spc="5" dirty="0">
                <a:latin typeface="Trebuchet MS"/>
                <a:cs typeface="Trebuchet MS"/>
              </a:rPr>
              <a:t>o</a:t>
            </a:r>
            <a:r>
              <a:rPr sz="1000" b="1" spc="10" dirty="0">
                <a:latin typeface="Trebuchet MS"/>
                <a:cs typeface="Trebuchet MS"/>
              </a:rPr>
              <a:t>nf</a:t>
            </a:r>
            <a:r>
              <a:rPr sz="1000" b="1" dirty="0">
                <a:latin typeface="Trebuchet MS"/>
                <a:cs typeface="Trebuchet MS"/>
              </a:rPr>
              <a:t>i</a:t>
            </a:r>
            <a:r>
              <a:rPr sz="1000" b="1" spc="90" dirty="0">
                <a:latin typeface="Trebuchet MS"/>
                <a:cs typeface="Trebuchet MS"/>
              </a:rPr>
              <a:t>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160508" y="1380743"/>
            <a:ext cx="1828800" cy="459100"/>
          </a:xfrm>
          <a:prstGeom prst="rect">
            <a:avLst/>
          </a:prstGeom>
          <a:solidFill>
            <a:schemeClr val="accent6"/>
          </a:solidFill>
          <a:ln w="12192">
            <a:solidFill>
              <a:srgbClr val="B88435"/>
            </a:solidFill>
          </a:ln>
        </p:spPr>
        <p:txBody>
          <a:bodyPr vert="horz" wrap="square" lIns="0" tIns="14986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180"/>
              </a:spcBef>
            </a:pPr>
            <a:r>
              <a:rPr sz="2000" spc="60" dirty="0">
                <a:latin typeface="Trebuchet MS"/>
                <a:cs typeface="Trebuchet MS"/>
              </a:rPr>
              <a:t>Management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7" name="object 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90631" y="4655820"/>
            <a:ext cx="544068" cy="653795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0128633" y="5288026"/>
            <a:ext cx="1069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225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Amazon </a:t>
            </a:r>
            <a:r>
              <a:rPr sz="1000" b="1" dirty="0">
                <a:latin typeface="Trebuchet MS"/>
                <a:cs typeface="Trebuchet MS"/>
              </a:rPr>
              <a:t>EC2 </a:t>
            </a:r>
            <a:r>
              <a:rPr sz="1000" b="1" spc="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Systems</a:t>
            </a:r>
            <a:r>
              <a:rPr sz="1000" b="1" spc="-50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Manager</a:t>
            </a:r>
            <a:endParaRPr sz="10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18459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2839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50" dirty="0">
                <a:solidFill>
                  <a:schemeClr val="tx1"/>
                </a:solidFill>
              </a:rPr>
              <a:t> </a:t>
            </a:r>
            <a:r>
              <a:rPr sz="2800" spc="40" dirty="0">
                <a:solidFill>
                  <a:schemeClr val="tx1"/>
                </a:solidFill>
              </a:rPr>
              <a:t>CloudWatch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58740" y="1382267"/>
            <a:ext cx="6620509" cy="3822700"/>
            <a:chOff x="5158740" y="1382267"/>
            <a:chExt cx="6620509" cy="3822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9720" y="1790700"/>
              <a:ext cx="6399276" cy="3413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8740" y="1382267"/>
              <a:ext cx="928103" cy="65227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16434" y="1809064"/>
            <a:ext cx="4041775" cy="2536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15" dirty="0">
                <a:latin typeface="Trebuchet MS"/>
                <a:cs typeface="Trebuchet MS"/>
              </a:rPr>
              <a:t>Provides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operational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visibility.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10" dirty="0">
                <a:latin typeface="Trebuchet MS"/>
                <a:cs typeface="Trebuchet MS"/>
              </a:rPr>
              <a:t>Monitoring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Alarm</a:t>
            </a:r>
            <a:r>
              <a:rPr sz="1800" spc="-65" dirty="0">
                <a:latin typeface="Trebuchet MS"/>
                <a:cs typeface="Trebuchet MS"/>
              </a:rPr>
              <a:t> Service.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10" dirty="0">
                <a:latin typeface="Trebuchet MS"/>
                <a:cs typeface="Trebuchet MS"/>
              </a:rPr>
              <a:t>Dashboard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consumptions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reading.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dirty="0">
                <a:latin typeface="Trebuchet MS"/>
                <a:cs typeface="Trebuchet MS"/>
              </a:rPr>
              <a:t>Can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be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used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for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Cost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Management.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25" dirty="0">
                <a:latin typeface="Trebuchet MS"/>
                <a:cs typeface="Trebuchet MS"/>
              </a:rPr>
              <a:t>Integrated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with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various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90" dirty="0">
                <a:latin typeface="Trebuchet MS"/>
                <a:cs typeface="Trebuchet MS"/>
              </a:rPr>
              <a:t>AWS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services.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500" y="315213"/>
            <a:ext cx="4292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latin typeface="Trebuchet MS"/>
                <a:cs typeface="Trebuchet MS"/>
              </a:rPr>
              <a:t>AWS</a:t>
            </a:r>
            <a:r>
              <a:rPr sz="2800" spc="-110" dirty="0">
                <a:latin typeface="Trebuchet MS"/>
                <a:cs typeface="Trebuchet MS"/>
              </a:rPr>
              <a:t> </a:t>
            </a:r>
            <a:r>
              <a:rPr sz="2800" spc="40" dirty="0">
                <a:latin typeface="Trebuchet MS"/>
                <a:cs typeface="Trebuchet MS"/>
              </a:rPr>
              <a:t>CloudWatch</a:t>
            </a:r>
            <a:r>
              <a:rPr sz="2800" spc="-55" dirty="0">
                <a:latin typeface="Trebuchet MS"/>
                <a:cs typeface="Trebuchet MS"/>
              </a:rPr>
              <a:t> </a:t>
            </a:r>
            <a:r>
              <a:rPr sz="2800" spc="60" dirty="0">
                <a:latin typeface="Trebuchet MS"/>
                <a:cs typeface="Trebuchet MS"/>
              </a:rPr>
              <a:t>-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Alarms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74938" y="1294891"/>
            <a:ext cx="20059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4" dirty="0">
                <a:latin typeface="Trebuchet MS"/>
                <a:cs typeface="Trebuchet MS"/>
              </a:rPr>
              <a:t>D</a:t>
            </a:r>
            <a:r>
              <a:rPr sz="1800" spc="-40" dirty="0">
                <a:latin typeface="Trebuchet MS"/>
                <a:cs typeface="Trebuchet MS"/>
              </a:rPr>
              <a:t>e</a:t>
            </a:r>
            <a:r>
              <a:rPr sz="1800" spc="-25" dirty="0">
                <a:latin typeface="Trebuchet MS"/>
                <a:cs typeface="Trebuchet MS"/>
              </a:rPr>
              <a:t>f</a:t>
            </a:r>
            <a:r>
              <a:rPr sz="1800" spc="-114" dirty="0">
                <a:latin typeface="Trebuchet MS"/>
                <a:cs typeface="Trebuchet MS"/>
              </a:rPr>
              <a:t>i</a:t>
            </a:r>
            <a:r>
              <a:rPr sz="1800" spc="-10" dirty="0">
                <a:latin typeface="Trebuchet MS"/>
                <a:cs typeface="Trebuchet MS"/>
              </a:rPr>
              <a:t>ne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rebuchet MS"/>
                <a:cs typeface="Trebuchet MS"/>
              </a:rPr>
              <a:t>N</a:t>
            </a:r>
            <a:r>
              <a:rPr sz="1800" spc="60" dirty="0">
                <a:latin typeface="Trebuchet MS"/>
                <a:cs typeface="Trebuchet MS"/>
              </a:rPr>
              <a:t>o</a:t>
            </a:r>
            <a:r>
              <a:rPr sz="1800" spc="-60" dirty="0">
                <a:latin typeface="Trebuchet MS"/>
                <a:cs typeface="Trebuchet MS"/>
              </a:rPr>
              <a:t>t</a:t>
            </a:r>
            <a:r>
              <a:rPr sz="1800" spc="-114" dirty="0">
                <a:latin typeface="Trebuchet MS"/>
                <a:cs typeface="Trebuchet MS"/>
              </a:rPr>
              <a:t>i</a:t>
            </a:r>
            <a:r>
              <a:rPr sz="1800" spc="-80" dirty="0">
                <a:latin typeface="Trebuchet MS"/>
                <a:cs typeface="Trebuchet MS"/>
              </a:rPr>
              <a:t>ficat</a:t>
            </a:r>
            <a:r>
              <a:rPr sz="1800" spc="-50" dirty="0">
                <a:latin typeface="Trebuchet MS"/>
                <a:cs typeface="Trebuchet MS"/>
              </a:rPr>
              <a:t>i</a:t>
            </a:r>
            <a:r>
              <a:rPr sz="1800" spc="40" dirty="0">
                <a:latin typeface="Trebuchet MS"/>
                <a:cs typeface="Trebuchet MS"/>
              </a:rPr>
              <a:t>ons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2290" y="1625853"/>
            <a:ext cx="3227070" cy="3736340"/>
            <a:chOff x="542290" y="1625853"/>
            <a:chExt cx="3227070" cy="3736340"/>
          </a:xfrm>
        </p:grpSpPr>
        <p:sp>
          <p:nvSpPr>
            <p:cNvPr id="5" name="object 5"/>
            <p:cNvSpPr/>
            <p:nvPr/>
          </p:nvSpPr>
          <p:spPr>
            <a:xfrm>
              <a:off x="548640" y="1632203"/>
              <a:ext cx="3214370" cy="3723640"/>
            </a:xfrm>
            <a:custGeom>
              <a:avLst/>
              <a:gdLst/>
              <a:ahLst/>
              <a:cxnLst/>
              <a:rect l="l" t="t" r="r" b="b"/>
              <a:pathLst>
                <a:path w="3214370" h="3723640">
                  <a:moveTo>
                    <a:pt x="2678430" y="0"/>
                  </a:moveTo>
                  <a:lnTo>
                    <a:pt x="535697" y="0"/>
                  </a:lnTo>
                  <a:lnTo>
                    <a:pt x="486938" y="2188"/>
                  </a:lnTo>
                  <a:lnTo>
                    <a:pt x="439405" y="8628"/>
                  </a:lnTo>
                  <a:lnTo>
                    <a:pt x="393288" y="19131"/>
                  </a:lnTo>
                  <a:lnTo>
                    <a:pt x="348776" y="33507"/>
                  </a:lnTo>
                  <a:lnTo>
                    <a:pt x="306057" y="51567"/>
                  </a:lnTo>
                  <a:lnTo>
                    <a:pt x="265321" y="73123"/>
                  </a:lnTo>
                  <a:lnTo>
                    <a:pt x="226757" y="97986"/>
                  </a:lnTo>
                  <a:lnTo>
                    <a:pt x="190555" y="125967"/>
                  </a:lnTo>
                  <a:lnTo>
                    <a:pt x="156902" y="156876"/>
                  </a:lnTo>
                  <a:lnTo>
                    <a:pt x="125990" y="190526"/>
                  </a:lnTo>
                  <a:lnTo>
                    <a:pt x="98005" y="226726"/>
                  </a:lnTo>
                  <a:lnTo>
                    <a:pt x="73138" y="265288"/>
                  </a:lnTo>
                  <a:lnTo>
                    <a:pt x="51578" y="306024"/>
                  </a:lnTo>
                  <a:lnTo>
                    <a:pt x="33514" y="348744"/>
                  </a:lnTo>
                  <a:lnTo>
                    <a:pt x="19135" y="393259"/>
                  </a:lnTo>
                  <a:lnTo>
                    <a:pt x="8630" y="439380"/>
                  </a:lnTo>
                  <a:lnTo>
                    <a:pt x="2189" y="486918"/>
                  </a:lnTo>
                  <a:lnTo>
                    <a:pt x="0" y="535686"/>
                  </a:lnTo>
                  <a:lnTo>
                    <a:pt x="0" y="3187446"/>
                  </a:lnTo>
                  <a:lnTo>
                    <a:pt x="2189" y="3236194"/>
                  </a:lnTo>
                  <a:lnTo>
                    <a:pt x="8630" y="3283718"/>
                  </a:lnTo>
                  <a:lnTo>
                    <a:pt x="19135" y="3329828"/>
                  </a:lnTo>
                  <a:lnTo>
                    <a:pt x="33514" y="3374336"/>
                  </a:lnTo>
                  <a:lnTo>
                    <a:pt x="51578" y="3417052"/>
                  </a:lnTo>
                  <a:lnTo>
                    <a:pt x="73138" y="3457786"/>
                  </a:lnTo>
                  <a:lnTo>
                    <a:pt x="98005" y="3496350"/>
                  </a:lnTo>
                  <a:lnTo>
                    <a:pt x="125990" y="3532553"/>
                  </a:lnTo>
                  <a:lnTo>
                    <a:pt x="156902" y="3566207"/>
                  </a:lnTo>
                  <a:lnTo>
                    <a:pt x="190555" y="3597122"/>
                  </a:lnTo>
                  <a:lnTo>
                    <a:pt x="226757" y="3625110"/>
                  </a:lnTo>
                  <a:lnTo>
                    <a:pt x="265321" y="3649980"/>
                  </a:lnTo>
                  <a:lnTo>
                    <a:pt x="306057" y="3671543"/>
                  </a:lnTo>
                  <a:lnTo>
                    <a:pt x="348776" y="3689610"/>
                  </a:lnTo>
                  <a:lnTo>
                    <a:pt x="393288" y="3703992"/>
                  </a:lnTo>
                  <a:lnTo>
                    <a:pt x="439405" y="3714499"/>
                  </a:lnTo>
                  <a:lnTo>
                    <a:pt x="486938" y="3720942"/>
                  </a:lnTo>
                  <a:lnTo>
                    <a:pt x="535697" y="3723132"/>
                  </a:lnTo>
                  <a:lnTo>
                    <a:pt x="2678430" y="3723132"/>
                  </a:lnTo>
                  <a:lnTo>
                    <a:pt x="2727178" y="3720942"/>
                  </a:lnTo>
                  <a:lnTo>
                    <a:pt x="2774702" y="3714499"/>
                  </a:lnTo>
                  <a:lnTo>
                    <a:pt x="2820812" y="3703992"/>
                  </a:lnTo>
                  <a:lnTo>
                    <a:pt x="2865320" y="3689610"/>
                  </a:lnTo>
                  <a:lnTo>
                    <a:pt x="2908036" y="3671543"/>
                  </a:lnTo>
                  <a:lnTo>
                    <a:pt x="2948770" y="3649980"/>
                  </a:lnTo>
                  <a:lnTo>
                    <a:pt x="2987334" y="3625110"/>
                  </a:lnTo>
                  <a:lnTo>
                    <a:pt x="3023537" y="3597122"/>
                  </a:lnTo>
                  <a:lnTo>
                    <a:pt x="3057191" y="3566207"/>
                  </a:lnTo>
                  <a:lnTo>
                    <a:pt x="3088106" y="3532553"/>
                  </a:lnTo>
                  <a:lnTo>
                    <a:pt x="3116094" y="3496350"/>
                  </a:lnTo>
                  <a:lnTo>
                    <a:pt x="3140964" y="3457786"/>
                  </a:lnTo>
                  <a:lnTo>
                    <a:pt x="3162527" y="3417052"/>
                  </a:lnTo>
                  <a:lnTo>
                    <a:pt x="3180594" y="3374336"/>
                  </a:lnTo>
                  <a:lnTo>
                    <a:pt x="3194976" y="3329828"/>
                  </a:lnTo>
                  <a:lnTo>
                    <a:pt x="3205483" y="3283718"/>
                  </a:lnTo>
                  <a:lnTo>
                    <a:pt x="3211926" y="3236194"/>
                  </a:lnTo>
                  <a:lnTo>
                    <a:pt x="3214116" y="3187446"/>
                  </a:lnTo>
                  <a:lnTo>
                    <a:pt x="3214116" y="535686"/>
                  </a:lnTo>
                  <a:lnTo>
                    <a:pt x="3211926" y="486918"/>
                  </a:lnTo>
                  <a:lnTo>
                    <a:pt x="3205483" y="439380"/>
                  </a:lnTo>
                  <a:lnTo>
                    <a:pt x="3194976" y="393259"/>
                  </a:lnTo>
                  <a:lnTo>
                    <a:pt x="3180594" y="348744"/>
                  </a:lnTo>
                  <a:lnTo>
                    <a:pt x="3162527" y="306024"/>
                  </a:lnTo>
                  <a:lnTo>
                    <a:pt x="3140964" y="265288"/>
                  </a:lnTo>
                  <a:lnTo>
                    <a:pt x="3116094" y="226726"/>
                  </a:lnTo>
                  <a:lnTo>
                    <a:pt x="3088106" y="190526"/>
                  </a:lnTo>
                  <a:lnTo>
                    <a:pt x="3057191" y="156876"/>
                  </a:lnTo>
                  <a:lnTo>
                    <a:pt x="3023537" y="125967"/>
                  </a:lnTo>
                  <a:lnTo>
                    <a:pt x="2987334" y="97986"/>
                  </a:lnTo>
                  <a:lnTo>
                    <a:pt x="2948770" y="73123"/>
                  </a:lnTo>
                  <a:lnTo>
                    <a:pt x="2908036" y="51567"/>
                  </a:lnTo>
                  <a:lnTo>
                    <a:pt x="2865320" y="33507"/>
                  </a:lnTo>
                  <a:lnTo>
                    <a:pt x="2820812" y="19131"/>
                  </a:lnTo>
                  <a:lnTo>
                    <a:pt x="2774702" y="8628"/>
                  </a:lnTo>
                  <a:lnTo>
                    <a:pt x="2727178" y="2188"/>
                  </a:lnTo>
                  <a:lnTo>
                    <a:pt x="26784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8640" y="1632203"/>
              <a:ext cx="3214370" cy="3723640"/>
            </a:xfrm>
            <a:custGeom>
              <a:avLst/>
              <a:gdLst/>
              <a:ahLst/>
              <a:cxnLst/>
              <a:rect l="l" t="t" r="r" b="b"/>
              <a:pathLst>
                <a:path w="3214370" h="3723640">
                  <a:moveTo>
                    <a:pt x="0" y="535686"/>
                  </a:moveTo>
                  <a:lnTo>
                    <a:pt x="2189" y="486918"/>
                  </a:lnTo>
                  <a:lnTo>
                    <a:pt x="8630" y="439380"/>
                  </a:lnTo>
                  <a:lnTo>
                    <a:pt x="19135" y="393259"/>
                  </a:lnTo>
                  <a:lnTo>
                    <a:pt x="33514" y="348744"/>
                  </a:lnTo>
                  <a:lnTo>
                    <a:pt x="51578" y="306024"/>
                  </a:lnTo>
                  <a:lnTo>
                    <a:pt x="73138" y="265288"/>
                  </a:lnTo>
                  <a:lnTo>
                    <a:pt x="98005" y="226726"/>
                  </a:lnTo>
                  <a:lnTo>
                    <a:pt x="125990" y="190526"/>
                  </a:lnTo>
                  <a:lnTo>
                    <a:pt x="156902" y="156876"/>
                  </a:lnTo>
                  <a:lnTo>
                    <a:pt x="190555" y="125967"/>
                  </a:lnTo>
                  <a:lnTo>
                    <a:pt x="226757" y="97986"/>
                  </a:lnTo>
                  <a:lnTo>
                    <a:pt x="265321" y="73123"/>
                  </a:lnTo>
                  <a:lnTo>
                    <a:pt x="306057" y="51567"/>
                  </a:lnTo>
                  <a:lnTo>
                    <a:pt x="348776" y="33507"/>
                  </a:lnTo>
                  <a:lnTo>
                    <a:pt x="393288" y="19131"/>
                  </a:lnTo>
                  <a:lnTo>
                    <a:pt x="439405" y="8628"/>
                  </a:lnTo>
                  <a:lnTo>
                    <a:pt x="486938" y="2188"/>
                  </a:lnTo>
                  <a:lnTo>
                    <a:pt x="535697" y="0"/>
                  </a:lnTo>
                  <a:lnTo>
                    <a:pt x="2678430" y="0"/>
                  </a:lnTo>
                  <a:lnTo>
                    <a:pt x="2727178" y="2188"/>
                  </a:lnTo>
                  <a:lnTo>
                    <a:pt x="2774702" y="8628"/>
                  </a:lnTo>
                  <a:lnTo>
                    <a:pt x="2820812" y="19131"/>
                  </a:lnTo>
                  <a:lnTo>
                    <a:pt x="2865320" y="33507"/>
                  </a:lnTo>
                  <a:lnTo>
                    <a:pt x="2908036" y="51567"/>
                  </a:lnTo>
                  <a:lnTo>
                    <a:pt x="2948770" y="73123"/>
                  </a:lnTo>
                  <a:lnTo>
                    <a:pt x="2987334" y="97986"/>
                  </a:lnTo>
                  <a:lnTo>
                    <a:pt x="3023537" y="125967"/>
                  </a:lnTo>
                  <a:lnTo>
                    <a:pt x="3057191" y="156876"/>
                  </a:lnTo>
                  <a:lnTo>
                    <a:pt x="3088106" y="190526"/>
                  </a:lnTo>
                  <a:lnTo>
                    <a:pt x="3116094" y="226726"/>
                  </a:lnTo>
                  <a:lnTo>
                    <a:pt x="3140964" y="265288"/>
                  </a:lnTo>
                  <a:lnTo>
                    <a:pt x="3162527" y="306024"/>
                  </a:lnTo>
                  <a:lnTo>
                    <a:pt x="3180594" y="348744"/>
                  </a:lnTo>
                  <a:lnTo>
                    <a:pt x="3194976" y="393259"/>
                  </a:lnTo>
                  <a:lnTo>
                    <a:pt x="3205483" y="439380"/>
                  </a:lnTo>
                  <a:lnTo>
                    <a:pt x="3211926" y="486918"/>
                  </a:lnTo>
                  <a:lnTo>
                    <a:pt x="3214116" y="535686"/>
                  </a:lnTo>
                  <a:lnTo>
                    <a:pt x="3214116" y="3187446"/>
                  </a:lnTo>
                  <a:lnTo>
                    <a:pt x="3211926" y="3236194"/>
                  </a:lnTo>
                  <a:lnTo>
                    <a:pt x="3205483" y="3283718"/>
                  </a:lnTo>
                  <a:lnTo>
                    <a:pt x="3194976" y="3329828"/>
                  </a:lnTo>
                  <a:lnTo>
                    <a:pt x="3180594" y="3374336"/>
                  </a:lnTo>
                  <a:lnTo>
                    <a:pt x="3162527" y="3417052"/>
                  </a:lnTo>
                  <a:lnTo>
                    <a:pt x="3140964" y="3457786"/>
                  </a:lnTo>
                  <a:lnTo>
                    <a:pt x="3116094" y="3496350"/>
                  </a:lnTo>
                  <a:lnTo>
                    <a:pt x="3088106" y="3532553"/>
                  </a:lnTo>
                  <a:lnTo>
                    <a:pt x="3057191" y="3566207"/>
                  </a:lnTo>
                  <a:lnTo>
                    <a:pt x="3023537" y="3597122"/>
                  </a:lnTo>
                  <a:lnTo>
                    <a:pt x="2987334" y="3625110"/>
                  </a:lnTo>
                  <a:lnTo>
                    <a:pt x="2948770" y="3649980"/>
                  </a:lnTo>
                  <a:lnTo>
                    <a:pt x="2908036" y="3671543"/>
                  </a:lnTo>
                  <a:lnTo>
                    <a:pt x="2865320" y="3689610"/>
                  </a:lnTo>
                  <a:lnTo>
                    <a:pt x="2820812" y="3703992"/>
                  </a:lnTo>
                  <a:lnTo>
                    <a:pt x="2774702" y="3714499"/>
                  </a:lnTo>
                  <a:lnTo>
                    <a:pt x="2727178" y="3720942"/>
                  </a:lnTo>
                  <a:lnTo>
                    <a:pt x="2678430" y="3723132"/>
                  </a:lnTo>
                  <a:lnTo>
                    <a:pt x="535697" y="3723132"/>
                  </a:lnTo>
                  <a:lnTo>
                    <a:pt x="486938" y="3720942"/>
                  </a:lnTo>
                  <a:lnTo>
                    <a:pt x="439405" y="3714499"/>
                  </a:lnTo>
                  <a:lnTo>
                    <a:pt x="393288" y="3703992"/>
                  </a:lnTo>
                  <a:lnTo>
                    <a:pt x="348776" y="3689610"/>
                  </a:lnTo>
                  <a:lnTo>
                    <a:pt x="306057" y="3671543"/>
                  </a:lnTo>
                  <a:lnTo>
                    <a:pt x="265321" y="3649980"/>
                  </a:lnTo>
                  <a:lnTo>
                    <a:pt x="226757" y="3625110"/>
                  </a:lnTo>
                  <a:lnTo>
                    <a:pt x="190555" y="3597122"/>
                  </a:lnTo>
                  <a:lnTo>
                    <a:pt x="156902" y="3566207"/>
                  </a:lnTo>
                  <a:lnTo>
                    <a:pt x="125990" y="3532553"/>
                  </a:lnTo>
                  <a:lnTo>
                    <a:pt x="98005" y="3496350"/>
                  </a:lnTo>
                  <a:lnTo>
                    <a:pt x="73138" y="3457786"/>
                  </a:lnTo>
                  <a:lnTo>
                    <a:pt x="51578" y="3417052"/>
                  </a:lnTo>
                  <a:lnTo>
                    <a:pt x="33514" y="3374336"/>
                  </a:lnTo>
                  <a:lnTo>
                    <a:pt x="19135" y="3329828"/>
                  </a:lnTo>
                  <a:lnTo>
                    <a:pt x="8630" y="3283718"/>
                  </a:lnTo>
                  <a:lnTo>
                    <a:pt x="2189" y="3236194"/>
                  </a:lnTo>
                  <a:lnTo>
                    <a:pt x="0" y="3187446"/>
                  </a:lnTo>
                  <a:lnTo>
                    <a:pt x="0" y="535686"/>
                  </a:lnTo>
                  <a:close/>
                </a:path>
              </a:pathLst>
            </a:custGeom>
            <a:ln w="12192">
              <a:solidFill>
                <a:srgbClr val="909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8640" y="2077211"/>
              <a:ext cx="3213735" cy="0"/>
            </a:xfrm>
            <a:custGeom>
              <a:avLst/>
              <a:gdLst/>
              <a:ahLst/>
              <a:cxnLst/>
              <a:rect l="l" t="t" r="r" b="b"/>
              <a:pathLst>
                <a:path w="3213735">
                  <a:moveTo>
                    <a:pt x="0" y="0"/>
                  </a:moveTo>
                  <a:lnTo>
                    <a:pt x="3213481" y="0"/>
                  </a:lnTo>
                </a:path>
              </a:pathLst>
            </a:custGeom>
            <a:ln w="6096">
              <a:solidFill>
                <a:srgbClr val="909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03096" y="1138173"/>
            <a:ext cx="1364615" cy="88773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35"/>
              </a:spcBef>
            </a:pPr>
            <a:r>
              <a:rPr sz="1800" spc="114" dirty="0">
                <a:latin typeface="Trebuchet MS"/>
                <a:cs typeface="Trebuchet MS"/>
              </a:rPr>
              <a:t>D</a:t>
            </a:r>
            <a:r>
              <a:rPr sz="1800" spc="-40" dirty="0">
                <a:latin typeface="Trebuchet MS"/>
                <a:cs typeface="Trebuchet MS"/>
              </a:rPr>
              <a:t>e</a:t>
            </a:r>
            <a:r>
              <a:rPr sz="1800" spc="-25" dirty="0">
                <a:latin typeface="Trebuchet MS"/>
                <a:cs typeface="Trebuchet MS"/>
              </a:rPr>
              <a:t>f</a:t>
            </a:r>
            <a:r>
              <a:rPr sz="1800" spc="-114" dirty="0">
                <a:latin typeface="Trebuchet MS"/>
                <a:cs typeface="Trebuchet MS"/>
              </a:rPr>
              <a:t>i</a:t>
            </a:r>
            <a:r>
              <a:rPr sz="1800" spc="-10" dirty="0">
                <a:latin typeface="Trebuchet MS"/>
                <a:cs typeface="Trebuchet MS"/>
              </a:rPr>
              <a:t>ne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204" dirty="0">
                <a:latin typeface="Trebuchet MS"/>
                <a:cs typeface="Trebuchet MS"/>
              </a:rPr>
              <a:t>M</a:t>
            </a:r>
            <a:r>
              <a:rPr sz="1800" spc="-40" dirty="0">
                <a:latin typeface="Trebuchet MS"/>
                <a:cs typeface="Trebuchet MS"/>
              </a:rPr>
              <a:t>e</a:t>
            </a:r>
            <a:r>
              <a:rPr sz="1800" spc="-60" dirty="0">
                <a:latin typeface="Trebuchet MS"/>
                <a:cs typeface="Trebuchet MS"/>
              </a:rPr>
              <a:t>t</a:t>
            </a:r>
            <a:r>
              <a:rPr sz="1800" spc="-95" dirty="0">
                <a:latin typeface="Trebuchet MS"/>
                <a:cs typeface="Trebuchet MS"/>
              </a:rPr>
              <a:t>ric</a:t>
            </a:r>
            <a:endParaRPr sz="1800">
              <a:latin typeface="Trebuchet MS"/>
              <a:cs typeface="Trebuchet MS"/>
            </a:endParaRPr>
          </a:p>
          <a:p>
            <a:pPr marR="31115" algn="ctr">
              <a:lnSpc>
                <a:spcPct val="100000"/>
              </a:lnSpc>
              <a:spcBef>
                <a:spcPts val="1230"/>
              </a:spcBef>
            </a:pPr>
            <a:r>
              <a:rPr sz="1800" i="1" spc="10" dirty="0">
                <a:latin typeface="Trebuchet MS"/>
                <a:cs typeface="Trebuchet MS"/>
              </a:rPr>
              <a:t>Who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47134" y="1504149"/>
            <a:ext cx="3227070" cy="3857625"/>
            <a:chOff x="4247134" y="1504149"/>
            <a:chExt cx="3227070" cy="3857625"/>
          </a:xfrm>
        </p:grpSpPr>
        <p:sp>
          <p:nvSpPr>
            <p:cNvPr id="10" name="object 10"/>
            <p:cNvSpPr/>
            <p:nvPr/>
          </p:nvSpPr>
          <p:spPr>
            <a:xfrm>
              <a:off x="4253484" y="1632203"/>
              <a:ext cx="3214370" cy="3723640"/>
            </a:xfrm>
            <a:custGeom>
              <a:avLst/>
              <a:gdLst/>
              <a:ahLst/>
              <a:cxnLst/>
              <a:rect l="l" t="t" r="r" b="b"/>
              <a:pathLst>
                <a:path w="3214370" h="3723640">
                  <a:moveTo>
                    <a:pt x="2678430" y="0"/>
                  </a:moveTo>
                  <a:lnTo>
                    <a:pt x="535686" y="0"/>
                  </a:lnTo>
                  <a:lnTo>
                    <a:pt x="486937" y="2188"/>
                  </a:lnTo>
                  <a:lnTo>
                    <a:pt x="439413" y="8628"/>
                  </a:lnTo>
                  <a:lnTo>
                    <a:pt x="393303" y="19131"/>
                  </a:lnTo>
                  <a:lnTo>
                    <a:pt x="348795" y="33507"/>
                  </a:lnTo>
                  <a:lnTo>
                    <a:pt x="306079" y="51567"/>
                  </a:lnTo>
                  <a:lnTo>
                    <a:pt x="265345" y="73123"/>
                  </a:lnTo>
                  <a:lnTo>
                    <a:pt x="226781" y="97986"/>
                  </a:lnTo>
                  <a:lnTo>
                    <a:pt x="190578" y="125967"/>
                  </a:lnTo>
                  <a:lnTo>
                    <a:pt x="156924" y="156876"/>
                  </a:lnTo>
                  <a:lnTo>
                    <a:pt x="126009" y="190526"/>
                  </a:lnTo>
                  <a:lnTo>
                    <a:pt x="98021" y="226726"/>
                  </a:lnTo>
                  <a:lnTo>
                    <a:pt x="73152" y="265288"/>
                  </a:lnTo>
                  <a:lnTo>
                    <a:pt x="51588" y="306024"/>
                  </a:lnTo>
                  <a:lnTo>
                    <a:pt x="33521" y="348744"/>
                  </a:lnTo>
                  <a:lnTo>
                    <a:pt x="19139" y="393259"/>
                  </a:lnTo>
                  <a:lnTo>
                    <a:pt x="8632" y="439380"/>
                  </a:lnTo>
                  <a:lnTo>
                    <a:pt x="2189" y="486918"/>
                  </a:lnTo>
                  <a:lnTo>
                    <a:pt x="0" y="535686"/>
                  </a:lnTo>
                  <a:lnTo>
                    <a:pt x="0" y="3187446"/>
                  </a:lnTo>
                  <a:lnTo>
                    <a:pt x="2189" y="3236194"/>
                  </a:lnTo>
                  <a:lnTo>
                    <a:pt x="8632" y="3283718"/>
                  </a:lnTo>
                  <a:lnTo>
                    <a:pt x="19139" y="3329828"/>
                  </a:lnTo>
                  <a:lnTo>
                    <a:pt x="33521" y="3374336"/>
                  </a:lnTo>
                  <a:lnTo>
                    <a:pt x="51588" y="3417052"/>
                  </a:lnTo>
                  <a:lnTo>
                    <a:pt x="73152" y="3457786"/>
                  </a:lnTo>
                  <a:lnTo>
                    <a:pt x="98021" y="3496350"/>
                  </a:lnTo>
                  <a:lnTo>
                    <a:pt x="126009" y="3532553"/>
                  </a:lnTo>
                  <a:lnTo>
                    <a:pt x="156924" y="3566207"/>
                  </a:lnTo>
                  <a:lnTo>
                    <a:pt x="190578" y="3597122"/>
                  </a:lnTo>
                  <a:lnTo>
                    <a:pt x="226781" y="3625110"/>
                  </a:lnTo>
                  <a:lnTo>
                    <a:pt x="265345" y="3649980"/>
                  </a:lnTo>
                  <a:lnTo>
                    <a:pt x="306079" y="3671543"/>
                  </a:lnTo>
                  <a:lnTo>
                    <a:pt x="348795" y="3689610"/>
                  </a:lnTo>
                  <a:lnTo>
                    <a:pt x="393303" y="3703992"/>
                  </a:lnTo>
                  <a:lnTo>
                    <a:pt x="439413" y="3714499"/>
                  </a:lnTo>
                  <a:lnTo>
                    <a:pt x="486937" y="3720942"/>
                  </a:lnTo>
                  <a:lnTo>
                    <a:pt x="535686" y="3723132"/>
                  </a:lnTo>
                  <a:lnTo>
                    <a:pt x="2678430" y="3723132"/>
                  </a:lnTo>
                  <a:lnTo>
                    <a:pt x="2727178" y="3720942"/>
                  </a:lnTo>
                  <a:lnTo>
                    <a:pt x="2774702" y="3714499"/>
                  </a:lnTo>
                  <a:lnTo>
                    <a:pt x="2820812" y="3703992"/>
                  </a:lnTo>
                  <a:lnTo>
                    <a:pt x="2865320" y="3689610"/>
                  </a:lnTo>
                  <a:lnTo>
                    <a:pt x="2908036" y="3671543"/>
                  </a:lnTo>
                  <a:lnTo>
                    <a:pt x="2948770" y="3649980"/>
                  </a:lnTo>
                  <a:lnTo>
                    <a:pt x="2987334" y="3625110"/>
                  </a:lnTo>
                  <a:lnTo>
                    <a:pt x="3023537" y="3597122"/>
                  </a:lnTo>
                  <a:lnTo>
                    <a:pt x="3057191" y="3566207"/>
                  </a:lnTo>
                  <a:lnTo>
                    <a:pt x="3088106" y="3532553"/>
                  </a:lnTo>
                  <a:lnTo>
                    <a:pt x="3116094" y="3496350"/>
                  </a:lnTo>
                  <a:lnTo>
                    <a:pt x="3140964" y="3457786"/>
                  </a:lnTo>
                  <a:lnTo>
                    <a:pt x="3162527" y="3417052"/>
                  </a:lnTo>
                  <a:lnTo>
                    <a:pt x="3180594" y="3374336"/>
                  </a:lnTo>
                  <a:lnTo>
                    <a:pt x="3194976" y="3329828"/>
                  </a:lnTo>
                  <a:lnTo>
                    <a:pt x="3205483" y="3283718"/>
                  </a:lnTo>
                  <a:lnTo>
                    <a:pt x="3211926" y="3236194"/>
                  </a:lnTo>
                  <a:lnTo>
                    <a:pt x="3214116" y="3187446"/>
                  </a:lnTo>
                  <a:lnTo>
                    <a:pt x="3214116" y="535686"/>
                  </a:lnTo>
                  <a:lnTo>
                    <a:pt x="3211926" y="486918"/>
                  </a:lnTo>
                  <a:lnTo>
                    <a:pt x="3205483" y="439380"/>
                  </a:lnTo>
                  <a:lnTo>
                    <a:pt x="3194976" y="393259"/>
                  </a:lnTo>
                  <a:lnTo>
                    <a:pt x="3180594" y="348744"/>
                  </a:lnTo>
                  <a:lnTo>
                    <a:pt x="3162527" y="306024"/>
                  </a:lnTo>
                  <a:lnTo>
                    <a:pt x="3140964" y="265288"/>
                  </a:lnTo>
                  <a:lnTo>
                    <a:pt x="3116094" y="226726"/>
                  </a:lnTo>
                  <a:lnTo>
                    <a:pt x="3088106" y="190526"/>
                  </a:lnTo>
                  <a:lnTo>
                    <a:pt x="3057191" y="156876"/>
                  </a:lnTo>
                  <a:lnTo>
                    <a:pt x="3023537" y="125967"/>
                  </a:lnTo>
                  <a:lnTo>
                    <a:pt x="2987334" y="97986"/>
                  </a:lnTo>
                  <a:lnTo>
                    <a:pt x="2948770" y="73123"/>
                  </a:lnTo>
                  <a:lnTo>
                    <a:pt x="2908036" y="51567"/>
                  </a:lnTo>
                  <a:lnTo>
                    <a:pt x="2865320" y="33507"/>
                  </a:lnTo>
                  <a:lnTo>
                    <a:pt x="2820812" y="19131"/>
                  </a:lnTo>
                  <a:lnTo>
                    <a:pt x="2774702" y="8628"/>
                  </a:lnTo>
                  <a:lnTo>
                    <a:pt x="2727178" y="2188"/>
                  </a:lnTo>
                  <a:lnTo>
                    <a:pt x="26784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53484" y="1632203"/>
              <a:ext cx="3214370" cy="3723640"/>
            </a:xfrm>
            <a:custGeom>
              <a:avLst/>
              <a:gdLst/>
              <a:ahLst/>
              <a:cxnLst/>
              <a:rect l="l" t="t" r="r" b="b"/>
              <a:pathLst>
                <a:path w="3214370" h="3723640">
                  <a:moveTo>
                    <a:pt x="0" y="535686"/>
                  </a:moveTo>
                  <a:lnTo>
                    <a:pt x="2189" y="486918"/>
                  </a:lnTo>
                  <a:lnTo>
                    <a:pt x="8632" y="439380"/>
                  </a:lnTo>
                  <a:lnTo>
                    <a:pt x="19139" y="393259"/>
                  </a:lnTo>
                  <a:lnTo>
                    <a:pt x="33521" y="348744"/>
                  </a:lnTo>
                  <a:lnTo>
                    <a:pt x="51588" y="306024"/>
                  </a:lnTo>
                  <a:lnTo>
                    <a:pt x="73152" y="265288"/>
                  </a:lnTo>
                  <a:lnTo>
                    <a:pt x="98021" y="226726"/>
                  </a:lnTo>
                  <a:lnTo>
                    <a:pt x="126009" y="190526"/>
                  </a:lnTo>
                  <a:lnTo>
                    <a:pt x="156924" y="156876"/>
                  </a:lnTo>
                  <a:lnTo>
                    <a:pt x="190578" y="125967"/>
                  </a:lnTo>
                  <a:lnTo>
                    <a:pt x="226781" y="97986"/>
                  </a:lnTo>
                  <a:lnTo>
                    <a:pt x="265345" y="73123"/>
                  </a:lnTo>
                  <a:lnTo>
                    <a:pt x="306079" y="51567"/>
                  </a:lnTo>
                  <a:lnTo>
                    <a:pt x="348795" y="33507"/>
                  </a:lnTo>
                  <a:lnTo>
                    <a:pt x="393303" y="19131"/>
                  </a:lnTo>
                  <a:lnTo>
                    <a:pt x="439413" y="8628"/>
                  </a:lnTo>
                  <a:lnTo>
                    <a:pt x="486937" y="2188"/>
                  </a:lnTo>
                  <a:lnTo>
                    <a:pt x="535686" y="0"/>
                  </a:lnTo>
                  <a:lnTo>
                    <a:pt x="2678430" y="0"/>
                  </a:lnTo>
                  <a:lnTo>
                    <a:pt x="2727178" y="2188"/>
                  </a:lnTo>
                  <a:lnTo>
                    <a:pt x="2774702" y="8628"/>
                  </a:lnTo>
                  <a:lnTo>
                    <a:pt x="2820812" y="19131"/>
                  </a:lnTo>
                  <a:lnTo>
                    <a:pt x="2865320" y="33507"/>
                  </a:lnTo>
                  <a:lnTo>
                    <a:pt x="2908036" y="51567"/>
                  </a:lnTo>
                  <a:lnTo>
                    <a:pt x="2948770" y="73123"/>
                  </a:lnTo>
                  <a:lnTo>
                    <a:pt x="2987334" y="97986"/>
                  </a:lnTo>
                  <a:lnTo>
                    <a:pt x="3023537" y="125967"/>
                  </a:lnTo>
                  <a:lnTo>
                    <a:pt x="3057191" y="156876"/>
                  </a:lnTo>
                  <a:lnTo>
                    <a:pt x="3088106" y="190526"/>
                  </a:lnTo>
                  <a:lnTo>
                    <a:pt x="3116094" y="226726"/>
                  </a:lnTo>
                  <a:lnTo>
                    <a:pt x="3140964" y="265288"/>
                  </a:lnTo>
                  <a:lnTo>
                    <a:pt x="3162527" y="306024"/>
                  </a:lnTo>
                  <a:lnTo>
                    <a:pt x="3180594" y="348744"/>
                  </a:lnTo>
                  <a:lnTo>
                    <a:pt x="3194976" y="393259"/>
                  </a:lnTo>
                  <a:lnTo>
                    <a:pt x="3205483" y="439380"/>
                  </a:lnTo>
                  <a:lnTo>
                    <a:pt x="3211926" y="486918"/>
                  </a:lnTo>
                  <a:lnTo>
                    <a:pt x="3214116" y="535686"/>
                  </a:lnTo>
                  <a:lnTo>
                    <a:pt x="3214116" y="3187446"/>
                  </a:lnTo>
                  <a:lnTo>
                    <a:pt x="3211926" y="3236194"/>
                  </a:lnTo>
                  <a:lnTo>
                    <a:pt x="3205483" y="3283718"/>
                  </a:lnTo>
                  <a:lnTo>
                    <a:pt x="3194976" y="3329828"/>
                  </a:lnTo>
                  <a:lnTo>
                    <a:pt x="3180594" y="3374336"/>
                  </a:lnTo>
                  <a:lnTo>
                    <a:pt x="3162527" y="3417052"/>
                  </a:lnTo>
                  <a:lnTo>
                    <a:pt x="3140964" y="3457786"/>
                  </a:lnTo>
                  <a:lnTo>
                    <a:pt x="3116094" y="3496350"/>
                  </a:lnTo>
                  <a:lnTo>
                    <a:pt x="3088106" y="3532553"/>
                  </a:lnTo>
                  <a:lnTo>
                    <a:pt x="3057191" y="3566207"/>
                  </a:lnTo>
                  <a:lnTo>
                    <a:pt x="3023537" y="3597122"/>
                  </a:lnTo>
                  <a:lnTo>
                    <a:pt x="2987334" y="3625110"/>
                  </a:lnTo>
                  <a:lnTo>
                    <a:pt x="2948770" y="3649980"/>
                  </a:lnTo>
                  <a:lnTo>
                    <a:pt x="2908036" y="3671543"/>
                  </a:lnTo>
                  <a:lnTo>
                    <a:pt x="2865320" y="3689610"/>
                  </a:lnTo>
                  <a:lnTo>
                    <a:pt x="2820812" y="3703992"/>
                  </a:lnTo>
                  <a:lnTo>
                    <a:pt x="2774702" y="3714499"/>
                  </a:lnTo>
                  <a:lnTo>
                    <a:pt x="2727178" y="3720942"/>
                  </a:lnTo>
                  <a:lnTo>
                    <a:pt x="2678430" y="3723132"/>
                  </a:lnTo>
                  <a:lnTo>
                    <a:pt x="535686" y="3723132"/>
                  </a:lnTo>
                  <a:lnTo>
                    <a:pt x="486937" y="3720942"/>
                  </a:lnTo>
                  <a:lnTo>
                    <a:pt x="439413" y="3714499"/>
                  </a:lnTo>
                  <a:lnTo>
                    <a:pt x="393303" y="3703992"/>
                  </a:lnTo>
                  <a:lnTo>
                    <a:pt x="348795" y="3689610"/>
                  </a:lnTo>
                  <a:lnTo>
                    <a:pt x="306079" y="3671543"/>
                  </a:lnTo>
                  <a:lnTo>
                    <a:pt x="265345" y="3649980"/>
                  </a:lnTo>
                  <a:lnTo>
                    <a:pt x="226781" y="3625110"/>
                  </a:lnTo>
                  <a:lnTo>
                    <a:pt x="190578" y="3597122"/>
                  </a:lnTo>
                  <a:lnTo>
                    <a:pt x="156924" y="3566207"/>
                  </a:lnTo>
                  <a:lnTo>
                    <a:pt x="126009" y="3532553"/>
                  </a:lnTo>
                  <a:lnTo>
                    <a:pt x="98021" y="3496350"/>
                  </a:lnTo>
                  <a:lnTo>
                    <a:pt x="73152" y="3457786"/>
                  </a:lnTo>
                  <a:lnTo>
                    <a:pt x="51588" y="3417052"/>
                  </a:lnTo>
                  <a:lnTo>
                    <a:pt x="33521" y="3374336"/>
                  </a:lnTo>
                  <a:lnTo>
                    <a:pt x="19139" y="3329828"/>
                  </a:lnTo>
                  <a:lnTo>
                    <a:pt x="8632" y="3283718"/>
                  </a:lnTo>
                  <a:lnTo>
                    <a:pt x="2189" y="3236194"/>
                  </a:lnTo>
                  <a:lnTo>
                    <a:pt x="0" y="3187446"/>
                  </a:lnTo>
                  <a:lnTo>
                    <a:pt x="0" y="535686"/>
                  </a:lnTo>
                  <a:close/>
                </a:path>
              </a:pathLst>
            </a:custGeom>
            <a:ln w="12192">
              <a:solidFill>
                <a:srgbClr val="909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53484" y="2077211"/>
              <a:ext cx="3213735" cy="0"/>
            </a:xfrm>
            <a:custGeom>
              <a:avLst/>
              <a:gdLst/>
              <a:ahLst/>
              <a:cxnLst/>
              <a:rect l="l" t="t" r="r" b="b"/>
              <a:pathLst>
                <a:path w="3213734">
                  <a:moveTo>
                    <a:pt x="0" y="0"/>
                  </a:moveTo>
                  <a:lnTo>
                    <a:pt x="3213481" y="0"/>
                  </a:lnTo>
                </a:path>
              </a:pathLst>
            </a:custGeom>
            <a:ln w="6096">
              <a:solidFill>
                <a:srgbClr val="909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2732" y="1504149"/>
              <a:ext cx="880681" cy="89437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133588" y="1504149"/>
            <a:ext cx="3226435" cy="3857625"/>
            <a:chOff x="8133588" y="1504149"/>
            <a:chExt cx="3226435" cy="3857625"/>
          </a:xfrm>
        </p:grpSpPr>
        <p:sp>
          <p:nvSpPr>
            <p:cNvPr id="15" name="object 15"/>
            <p:cNvSpPr/>
            <p:nvPr/>
          </p:nvSpPr>
          <p:spPr>
            <a:xfrm>
              <a:off x="8139684" y="1632203"/>
              <a:ext cx="3214370" cy="3723640"/>
            </a:xfrm>
            <a:custGeom>
              <a:avLst/>
              <a:gdLst/>
              <a:ahLst/>
              <a:cxnLst/>
              <a:rect l="l" t="t" r="r" b="b"/>
              <a:pathLst>
                <a:path w="3214370" h="3723640">
                  <a:moveTo>
                    <a:pt x="2678430" y="0"/>
                  </a:moveTo>
                  <a:lnTo>
                    <a:pt x="535686" y="0"/>
                  </a:lnTo>
                  <a:lnTo>
                    <a:pt x="486918" y="2188"/>
                  </a:lnTo>
                  <a:lnTo>
                    <a:pt x="439380" y="8628"/>
                  </a:lnTo>
                  <a:lnTo>
                    <a:pt x="393259" y="19131"/>
                  </a:lnTo>
                  <a:lnTo>
                    <a:pt x="348744" y="33507"/>
                  </a:lnTo>
                  <a:lnTo>
                    <a:pt x="306024" y="51567"/>
                  </a:lnTo>
                  <a:lnTo>
                    <a:pt x="265288" y="73123"/>
                  </a:lnTo>
                  <a:lnTo>
                    <a:pt x="226726" y="97986"/>
                  </a:lnTo>
                  <a:lnTo>
                    <a:pt x="190526" y="125967"/>
                  </a:lnTo>
                  <a:lnTo>
                    <a:pt x="156876" y="156876"/>
                  </a:lnTo>
                  <a:lnTo>
                    <a:pt x="125967" y="190526"/>
                  </a:lnTo>
                  <a:lnTo>
                    <a:pt x="97986" y="226726"/>
                  </a:lnTo>
                  <a:lnTo>
                    <a:pt x="73123" y="265288"/>
                  </a:lnTo>
                  <a:lnTo>
                    <a:pt x="51567" y="306024"/>
                  </a:lnTo>
                  <a:lnTo>
                    <a:pt x="33507" y="348744"/>
                  </a:lnTo>
                  <a:lnTo>
                    <a:pt x="19131" y="393259"/>
                  </a:lnTo>
                  <a:lnTo>
                    <a:pt x="8628" y="439380"/>
                  </a:lnTo>
                  <a:lnTo>
                    <a:pt x="2188" y="486918"/>
                  </a:lnTo>
                  <a:lnTo>
                    <a:pt x="0" y="535686"/>
                  </a:lnTo>
                  <a:lnTo>
                    <a:pt x="0" y="3187446"/>
                  </a:lnTo>
                  <a:lnTo>
                    <a:pt x="2188" y="3236194"/>
                  </a:lnTo>
                  <a:lnTo>
                    <a:pt x="8628" y="3283718"/>
                  </a:lnTo>
                  <a:lnTo>
                    <a:pt x="19131" y="3329828"/>
                  </a:lnTo>
                  <a:lnTo>
                    <a:pt x="33507" y="3374336"/>
                  </a:lnTo>
                  <a:lnTo>
                    <a:pt x="51567" y="3417052"/>
                  </a:lnTo>
                  <a:lnTo>
                    <a:pt x="73123" y="3457786"/>
                  </a:lnTo>
                  <a:lnTo>
                    <a:pt x="97986" y="3496350"/>
                  </a:lnTo>
                  <a:lnTo>
                    <a:pt x="125967" y="3532553"/>
                  </a:lnTo>
                  <a:lnTo>
                    <a:pt x="156876" y="3566207"/>
                  </a:lnTo>
                  <a:lnTo>
                    <a:pt x="190526" y="3597122"/>
                  </a:lnTo>
                  <a:lnTo>
                    <a:pt x="226726" y="3625110"/>
                  </a:lnTo>
                  <a:lnTo>
                    <a:pt x="265288" y="3649980"/>
                  </a:lnTo>
                  <a:lnTo>
                    <a:pt x="306024" y="3671543"/>
                  </a:lnTo>
                  <a:lnTo>
                    <a:pt x="348744" y="3689610"/>
                  </a:lnTo>
                  <a:lnTo>
                    <a:pt x="393259" y="3703992"/>
                  </a:lnTo>
                  <a:lnTo>
                    <a:pt x="439380" y="3714499"/>
                  </a:lnTo>
                  <a:lnTo>
                    <a:pt x="486918" y="3720942"/>
                  </a:lnTo>
                  <a:lnTo>
                    <a:pt x="535686" y="3723132"/>
                  </a:lnTo>
                  <a:lnTo>
                    <a:pt x="2678430" y="3723132"/>
                  </a:lnTo>
                  <a:lnTo>
                    <a:pt x="2727178" y="3720942"/>
                  </a:lnTo>
                  <a:lnTo>
                    <a:pt x="2774702" y="3714499"/>
                  </a:lnTo>
                  <a:lnTo>
                    <a:pt x="2820812" y="3703992"/>
                  </a:lnTo>
                  <a:lnTo>
                    <a:pt x="2865320" y="3689610"/>
                  </a:lnTo>
                  <a:lnTo>
                    <a:pt x="2908036" y="3671543"/>
                  </a:lnTo>
                  <a:lnTo>
                    <a:pt x="2948770" y="3649980"/>
                  </a:lnTo>
                  <a:lnTo>
                    <a:pt x="2987334" y="3625110"/>
                  </a:lnTo>
                  <a:lnTo>
                    <a:pt x="3023537" y="3597122"/>
                  </a:lnTo>
                  <a:lnTo>
                    <a:pt x="3057191" y="3566207"/>
                  </a:lnTo>
                  <a:lnTo>
                    <a:pt x="3088106" y="3532553"/>
                  </a:lnTo>
                  <a:lnTo>
                    <a:pt x="3116094" y="3496350"/>
                  </a:lnTo>
                  <a:lnTo>
                    <a:pt x="3140964" y="3457786"/>
                  </a:lnTo>
                  <a:lnTo>
                    <a:pt x="3162527" y="3417052"/>
                  </a:lnTo>
                  <a:lnTo>
                    <a:pt x="3180594" y="3374336"/>
                  </a:lnTo>
                  <a:lnTo>
                    <a:pt x="3194976" y="3329828"/>
                  </a:lnTo>
                  <a:lnTo>
                    <a:pt x="3205483" y="3283718"/>
                  </a:lnTo>
                  <a:lnTo>
                    <a:pt x="3211926" y="3236194"/>
                  </a:lnTo>
                  <a:lnTo>
                    <a:pt x="3214116" y="3187446"/>
                  </a:lnTo>
                  <a:lnTo>
                    <a:pt x="3214116" y="535686"/>
                  </a:lnTo>
                  <a:lnTo>
                    <a:pt x="3211926" y="486918"/>
                  </a:lnTo>
                  <a:lnTo>
                    <a:pt x="3205483" y="439380"/>
                  </a:lnTo>
                  <a:lnTo>
                    <a:pt x="3194976" y="393259"/>
                  </a:lnTo>
                  <a:lnTo>
                    <a:pt x="3180594" y="348744"/>
                  </a:lnTo>
                  <a:lnTo>
                    <a:pt x="3162527" y="306024"/>
                  </a:lnTo>
                  <a:lnTo>
                    <a:pt x="3140964" y="265288"/>
                  </a:lnTo>
                  <a:lnTo>
                    <a:pt x="3116094" y="226726"/>
                  </a:lnTo>
                  <a:lnTo>
                    <a:pt x="3088106" y="190526"/>
                  </a:lnTo>
                  <a:lnTo>
                    <a:pt x="3057191" y="156876"/>
                  </a:lnTo>
                  <a:lnTo>
                    <a:pt x="3023537" y="125967"/>
                  </a:lnTo>
                  <a:lnTo>
                    <a:pt x="2987334" y="97986"/>
                  </a:lnTo>
                  <a:lnTo>
                    <a:pt x="2948770" y="73123"/>
                  </a:lnTo>
                  <a:lnTo>
                    <a:pt x="2908036" y="51567"/>
                  </a:lnTo>
                  <a:lnTo>
                    <a:pt x="2865320" y="33507"/>
                  </a:lnTo>
                  <a:lnTo>
                    <a:pt x="2820812" y="19131"/>
                  </a:lnTo>
                  <a:lnTo>
                    <a:pt x="2774702" y="8628"/>
                  </a:lnTo>
                  <a:lnTo>
                    <a:pt x="2727178" y="2188"/>
                  </a:lnTo>
                  <a:lnTo>
                    <a:pt x="26784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39684" y="1632203"/>
              <a:ext cx="3214370" cy="3723640"/>
            </a:xfrm>
            <a:custGeom>
              <a:avLst/>
              <a:gdLst/>
              <a:ahLst/>
              <a:cxnLst/>
              <a:rect l="l" t="t" r="r" b="b"/>
              <a:pathLst>
                <a:path w="3214370" h="3723640">
                  <a:moveTo>
                    <a:pt x="0" y="535686"/>
                  </a:moveTo>
                  <a:lnTo>
                    <a:pt x="2188" y="486918"/>
                  </a:lnTo>
                  <a:lnTo>
                    <a:pt x="8628" y="439380"/>
                  </a:lnTo>
                  <a:lnTo>
                    <a:pt x="19131" y="393259"/>
                  </a:lnTo>
                  <a:lnTo>
                    <a:pt x="33507" y="348744"/>
                  </a:lnTo>
                  <a:lnTo>
                    <a:pt x="51567" y="306024"/>
                  </a:lnTo>
                  <a:lnTo>
                    <a:pt x="73123" y="265288"/>
                  </a:lnTo>
                  <a:lnTo>
                    <a:pt x="97986" y="226726"/>
                  </a:lnTo>
                  <a:lnTo>
                    <a:pt x="125967" y="190526"/>
                  </a:lnTo>
                  <a:lnTo>
                    <a:pt x="156876" y="156876"/>
                  </a:lnTo>
                  <a:lnTo>
                    <a:pt x="190526" y="125967"/>
                  </a:lnTo>
                  <a:lnTo>
                    <a:pt x="226726" y="97986"/>
                  </a:lnTo>
                  <a:lnTo>
                    <a:pt x="265288" y="73123"/>
                  </a:lnTo>
                  <a:lnTo>
                    <a:pt x="306024" y="51567"/>
                  </a:lnTo>
                  <a:lnTo>
                    <a:pt x="348744" y="33507"/>
                  </a:lnTo>
                  <a:lnTo>
                    <a:pt x="393259" y="19131"/>
                  </a:lnTo>
                  <a:lnTo>
                    <a:pt x="439380" y="8628"/>
                  </a:lnTo>
                  <a:lnTo>
                    <a:pt x="486918" y="2188"/>
                  </a:lnTo>
                  <a:lnTo>
                    <a:pt x="535686" y="0"/>
                  </a:lnTo>
                  <a:lnTo>
                    <a:pt x="2678430" y="0"/>
                  </a:lnTo>
                  <a:lnTo>
                    <a:pt x="2727178" y="2188"/>
                  </a:lnTo>
                  <a:lnTo>
                    <a:pt x="2774702" y="8628"/>
                  </a:lnTo>
                  <a:lnTo>
                    <a:pt x="2820812" y="19131"/>
                  </a:lnTo>
                  <a:lnTo>
                    <a:pt x="2865320" y="33507"/>
                  </a:lnTo>
                  <a:lnTo>
                    <a:pt x="2908036" y="51567"/>
                  </a:lnTo>
                  <a:lnTo>
                    <a:pt x="2948770" y="73123"/>
                  </a:lnTo>
                  <a:lnTo>
                    <a:pt x="2987334" y="97986"/>
                  </a:lnTo>
                  <a:lnTo>
                    <a:pt x="3023537" y="125967"/>
                  </a:lnTo>
                  <a:lnTo>
                    <a:pt x="3057191" y="156876"/>
                  </a:lnTo>
                  <a:lnTo>
                    <a:pt x="3088106" y="190526"/>
                  </a:lnTo>
                  <a:lnTo>
                    <a:pt x="3116094" y="226726"/>
                  </a:lnTo>
                  <a:lnTo>
                    <a:pt x="3140964" y="265288"/>
                  </a:lnTo>
                  <a:lnTo>
                    <a:pt x="3162527" y="306024"/>
                  </a:lnTo>
                  <a:lnTo>
                    <a:pt x="3180594" y="348744"/>
                  </a:lnTo>
                  <a:lnTo>
                    <a:pt x="3194976" y="393259"/>
                  </a:lnTo>
                  <a:lnTo>
                    <a:pt x="3205483" y="439380"/>
                  </a:lnTo>
                  <a:lnTo>
                    <a:pt x="3211926" y="486918"/>
                  </a:lnTo>
                  <a:lnTo>
                    <a:pt x="3214116" y="535686"/>
                  </a:lnTo>
                  <a:lnTo>
                    <a:pt x="3214116" y="3187446"/>
                  </a:lnTo>
                  <a:lnTo>
                    <a:pt x="3211926" y="3236194"/>
                  </a:lnTo>
                  <a:lnTo>
                    <a:pt x="3205483" y="3283718"/>
                  </a:lnTo>
                  <a:lnTo>
                    <a:pt x="3194976" y="3329828"/>
                  </a:lnTo>
                  <a:lnTo>
                    <a:pt x="3180594" y="3374336"/>
                  </a:lnTo>
                  <a:lnTo>
                    <a:pt x="3162527" y="3417052"/>
                  </a:lnTo>
                  <a:lnTo>
                    <a:pt x="3140964" y="3457786"/>
                  </a:lnTo>
                  <a:lnTo>
                    <a:pt x="3116094" y="3496350"/>
                  </a:lnTo>
                  <a:lnTo>
                    <a:pt x="3088106" y="3532553"/>
                  </a:lnTo>
                  <a:lnTo>
                    <a:pt x="3057191" y="3566207"/>
                  </a:lnTo>
                  <a:lnTo>
                    <a:pt x="3023537" y="3597122"/>
                  </a:lnTo>
                  <a:lnTo>
                    <a:pt x="2987334" y="3625110"/>
                  </a:lnTo>
                  <a:lnTo>
                    <a:pt x="2948770" y="3649980"/>
                  </a:lnTo>
                  <a:lnTo>
                    <a:pt x="2908036" y="3671543"/>
                  </a:lnTo>
                  <a:lnTo>
                    <a:pt x="2865320" y="3689610"/>
                  </a:lnTo>
                  <a:lnTo>
                    <a:pt x="2820812" y="3703992"/>
                  </a:lnTo>
                  <a:lnTo>
                    <a:pt x="2774702" y="3714499"/>
                  </a:lnTo>
                  <a:lnTo>
                    <a:pt x="2727178" y="3720942"/>
                  </a:lnTo>
                  <a:lnTo>
                    <a:pt x="2678430" y="3723132"/>
                  </a:lnTo>
                  <a:lnTo>
                    <a:pt x="535686" y="3723132"/>
                  </a:lnTo>
                  <a:lnTo>
                    <a:pt x="486918" y="3720942"/>
                  </a:lnTo>
                  <a:lnTo>
                    <a:pt x="439380" y="3714499"/>
                  </a:lnTo>
                  <a:lnTo>
                    <a:pt x="393259" y="3703992"/>
                  </a:lnTo>
                  <a:lnTo>
                    <a:pt x="348744" y="3689610"/>
                  </a:lnTo>
                  <a:lnTo>
                    <a:pt x="306024" y="3671543"/>
                  </a:lnTo>
                  <a:lnTo>
                    <a:pt x="265288" y="3649980"/>
                  </a:lnTo>
                  <a:lnTo>
                    <a:pt x="226726" y="3625110"/>
                  </a:lnTo>
                  <a:lnTo>
                    <a:pt x="190526" y="3597122"/>
                  </a:lnTo>
                  <a:lnTo>
                    <a:pt x="156876" y="3566207"/>
                  </a:lnTo>
                  <a:lnTo>
                    <a:pt x="125967" y="3532553"/>
                  </a:lnTo>
                  <a:lnTo>
                    <a:pt x="97986" y="3496350"/>
                  </a:lnTo>
                  <a:lnTo>
                    <a:pt x="73123" y="3457786"/>
                  </a:lnTo>
                  <a:lnTo>
                    <a:pt x="51567" y="3417052"/>
                  </a:lnTo>
                  <a:lnTo>
                    <a:pt x="33507" y="3374336"/>
                  </a:lnTo>
                  <a:lnTo>
                    <a:pt x="19131" y="3329828"/>
                  </a:lnTo>
                  <a:lnTo>
                    <a:pt x="8628" y="3283718"/>
                  </a:lnTo>
                  <a:lnTo>
                    <a:pt x="2188" y="3236194"/>
                  </a:lnTo>
                  <a:lnTo>
                    <a:pt x="0" y="3187446"/>
                  </a:lnTo>
                  <a:lnTo>
                    <a:pt x="0" y="535686"/>
                  </a:lnTo>
                  <a:close/>
                </a:path>
              </a:pathLst>
            </a:custGeom>
            <a:ln w="12192">
              <a:solidFill>
                <a:srgbClr val="909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39684" y="2077211"/>
              <a:ext cx="3213735" cy="0"/>
            </a:xfrm>
            <a:custGeom>
              <a:avLst/>
              <a:gdLst/>
              <a:ahLst/>
              <a:cxnLst/>
              <a:rect l="l" t="t" r="r" b="b"/>
              <a:pathLst>
                <a:path w="3213734">
                  <a:moveTo>
                    <a:pt x="0" y="0"/>
                  </a:moveTo>
                  <a:lnTo>
                    <a:pt x="3213481" y="0"/>
                  </a:lnTo>
                </a:path>
              </a:pathLst>
            </a:custGeom>
            <a:ln w="6096">
              <a:solidFill>
                <a:srgbClr val="909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4275" y="1504149"/>
              <a:ext cx="880681" cy="89437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551" y="1508721"/>
            <a:ext cx="880681" cy="89437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068951" y="1294891"/>
            <a:ext cx="1555750" cy="73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4" dirty="0">
                <a:latin typeface="Trebuchet MS"/>
                <a:cs typeface="Trebuchet MS"/>
              </a:rPr>
              <a:t>D</a:t>
            </a:r>
            <a:r>
              <a:rPr sz="1800" spc="-40" dirty="0">
                <a:latin typeface="Trebuchet MS"/>
                <a:cs typeface="Trebuchet MS"/>
              </a:rPr>
              <a:t>e</a:t>
            </a:r>
            <a:r>
              <a:rPr sz="1800" spc="-25" dirty="0">
                <a:latin typeface="Trebuchet MS"/>
                <a:cs typeface="Trebuchet MS"/>
              </a:rPr>
              <a:t>f</a:t>
            </a:r>
            <a:r>
              <a:rPr sz="1800" spc="-114" dirty="0">
                <a:latin typeface="Trebuchet MS"/>
                <a:cs typeface="Trebuchet MS"/>
              </a:rPr>
              <a:t>i</a:t>
            </a:r>
            <a:r>
              <a:rPr sz="1800" spc="-10" dirty="0">
                <a:latin typeface="Trebuchet MS"/>
                <a:cs typeface="Trebuchet MS"/>
              </a:rPr>
              <a:t>ne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T</a:t>
            </a:r>
            <a:r>
              <a:rPr sz="1800" spc="-75" dirty="0">
                <a:latin typeface="Trebuchet MS"/>
                <a:cs typeface="Trebuchet MS"/>
              </a:rPr>
              <a:t>r</a:t>
            </a:r>
            <a:r>
              <a:rPr sz="1800" spc="-114" dirty="0">
                <a:latin typeface="Trebuchet MS"/>
                <a:cs typeface="Trebuchet MS"/>
              </a:rPr>
              <a:t>i</a:t>
            </a:r>
            <a:r>
              <a:rPr sz="1800" spc="120" dirty="0">
                <a:latin typeface="Trebuchet MS"/>
                <a:cs typeface="Trebuchet MS"/>
              </a:rPr>
              <a:t>g</a:t>
            </a:r>
            <a:r>
              <a:rPr sz="1800" spc="-5" dirty="0">
                <a:latin typeface="Trebuchet MS"/>
                <a:cs typeface="Trebuchet MS"/>
              </a:rPr>
              <a:t>ge</a:t>
            </a:r>
            <a:r>
              <a:rPr sz="1800" spc="10" dirty="0">
                <a:latin typeface="Trebuchet MS"/>
                <a:cs typeface="Trebuchet MS"/>
              </a:rPr>
              <a:t>r</a:t>
            </a:r>
            <a:r>
              <a:rPr sz="1800" spc="25" dirty="0"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  <a:p>
            <a:pPr marL="291465">
              <a:lnSpc>
                <a:spcPct val="100000"/>
              </a:lnSpc>
              <a:spcBef>
                <a:spcPts val="1280"/>
              </a:spcBef>
            </a:pPr>
            <a:r>
              <a:rPr sz="1800" i="1" spc="-10" dirty="0">
                <a:latin typeface="Trebuchet MS"/>
                <a:cs typeface="Trebuchet MS"/>
              </a:rPr>
              <a:t>When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40443" y="1725929"/>
            <a:ext cx="16725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5" dirty="0">
                <a:latin typeface="Trebuchet MS"/>
                <a:cs typeface="Trebuchet MS"/>
              </a:rPr>
              <a:t>Warn/Perform…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99203" y="2086355"/>
            <a:ext cx="3150108" cy="294132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19327" y="2418588"/>
            <a:ext cx="2552700" cy="1752600"/>
            <a:chOff x="719327" y="2418588"/>
            <a:chExt cx="2552700" cy="175260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327" y="2418588"/>
              <a:ext cx="2552700" cy="6096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168" y="3459480"/>
              <a:ext cx="687324" cy="71170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37639" y="3637534"/>
            <a:ext cx="55499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w</a:t>
            </a:r>
            <a:r>
              <a:rPr sz="1100" dirty="0">
                <a:latin typeface="Arial"/>
                <a:cs typeface="Arial"/>
              </a:rPr>
              <a:t>eb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5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p  server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0708" y="4250497"/>
            <a:ext cx="9501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Trebuchet MS"/>
                <a:cs typeface="Trebuchet MS"/>
              </a:rPr>
              <a:t>EC2</a:t>
            </a:r>
            <a:r>
              <a:rPr lang="en-SG" sz="1200" spc="40" dirty="0">
                <a:latin typeface="Trebuchet MS"/>
                <a:cs typeface="Trebuchet MS"/>
              </a:rPr>
              <a:t> Instance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52700" y="3339134"/>
            <a:ext cx="1002665" cy="1332230"/>
            <a:chOff x="2552700" y="3339134"/>
            <a:chExt cx="1002665" cy="1332230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2700" y="3364941"/>
              <a:ext cx="424992" cy="4829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1591" y="3339134"/>
              <a:ext cx="694728" cy="5088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2700" y="3639261"/>
              <a:ext cx="424992" cy="4829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1591" y="3613454"/>
              <a:ext cx="566737" cy="50883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2700" y="3913581"/>
              <a:ext cx="424992" cy="4829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1591" y="3887774"/>
              <a:ext cx="723684" cy="50883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2700" y="4187901"/>
              <a:ext cx="424992" cy="4829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1591" y="4162094"/>
              <a:ext cx="533171" cy="508838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8255508" y="2247900"/>
            <a:ext cx="3005455" cy="536685"/>
          </a:xfrm>
          <a:prstGeom prst="rect">
            <a:avLst/>
          </a:prstGeom>
          <a:ln w="12192">
            <a:solidFill>
              <a:srgbClr val="B6B6B5"/>
            </a:solidFill>
          </a:ln>
        </p:spPr>
        <p:txBody>
          <a:bodyPr vert="horz" wrap="square" lIns="0" tIns="226695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785"/>
              </a:spcBef>
            </a:pPr>
            <a:r>
              <a:rPr sz="2000" spc="135" dirty="0">
                <a:latin typeface="Trebuchet MS"/>
                <a:cs typeface="Trebuchet MS"/>
              </a:rPr>
              <a:t>1</a:t>
            </a:r>
            <a:r>
              <a:rPr sz="2000" spc="-310" dirty="0">
                <a:latin typeface="Trebuchet MS"/>
                <a:cs typeface="Trebuchet MS"/>
              </a:rPr>
              <a:t>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rebuchet MS"/>
                <a:cs typeface="Trebuchet MS"/>
              </a:rPr>
              <a:t>S</a:t>
            </a:r>
            <a:r>
              <a:rPr sz="2000" spc="120" dirty="0">
                <a:latin typeface="Trebuchet MS"/>
                <a:cs typeface="Trebuchet MS"/>
              </a:rPr>
              <a:t>N</a:t>
            </a:r>
            <a:r>
              <a:rPr sz="2000" spc="150" dirty="0">
                <a:latin typeface="Trebuchet MS"/>
                <a:cs typeface="Trebuchet MS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rebuchet MS"/>
                <a:cs typeface="Trebuchet MS"/>
              </a:rPr>
              <a:t>N</a:t>
            </a:r>
            <a:r>
              <a:rPr sz="2000" spc="75" dirty="0">
                <a:latin typeface="Trebuchet MS"/>
                <a:cs typeface="Trebuchet MS"/>
              </a:rPr>
              <a:t>o</a:t>
            </a:r>
            <a:r>
              <a:rPr sz="2000" spc="-70" dirty="0">
                <a:latin typeface="Trebuchet MS"/>
                <a:cs typeface="Trebuchet MS"/>
              </a:rPr>
              <a:t>t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-50" dirty="0">
                <a:latin typeface="Trebuchet MS"/>
                <a:cs typeface="Trebuchet MS"/>
              </a:rPr>
              <a:t>fication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44840" y="3145534"/>
            <a:ext cx="3004185" cy="533479"/>
          </a:xfrm>
          <a:prstGeom prst="rect">
            <a:avLst/>
          </a:prstGeom>
          <a:ln w="12192">
            <a:solidFill>
              <a:srgbClr val="B6B6B5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1760"/>
              </a:spcBef>
            </a:pPr>
            <a:r>
              <a:rPr sz="2000" spc="135" dirty="0">
                <a:latin typeface="Trebuchet MS"/>
                <a:cs typeface="Trebuchet MS"/>
              </a:rPr>
              <a:t>2</a:t>
            </a:r>
            <a:r>
              <a:rPr sz="2000" spc="-310" dirty="0">
                <a:latin typeface="Trebuchet MS"/>
                <a:cs typeface="Trebuchet MS"/>
              </a:rPr>
              <a:t>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A</a:t>
            </a:r>
            <a:r>
              <a:rPr sz="2000" spc="30" dirty="0">
                <a:latin typeface="Trebuchet MS"/>
                <a:cs typeface="Trebuchet MS"/>
              </a:rPr>
              <a:t>u</a:t>
            </a:r>
            <a:r>
              <a:rPr sz="2000" spc="-70" dirty="0">
                <a:latin typeface="Trebuchet MS"/>
                <a:cs typeface="Trebuchet MS"/>
              </a:rPr>
              <a:t>t</a:t>
            </a:r>
            <a:r>
              <a:rPr sz="2000" spc="55" dirty="0">
                <a:latin typeface="Trebuchet MS"/>
                <a:cs typeface="Trebuchet MS"/>
              </a:rPr>
              <a:t>o</a:t>
            </a:r>
            <a:r>
              <a:rPr sz="2000" spc="50" dirty="0">
                <a:latin typeface="Trebuchet MS"/>
                <a:cs typeface="Trebuchet MS"/>
              </a:rPr>
              <a:t>s</a:t>
            </a:r>
            <a:r>
              <a:rPr sz="2000" spc="-60" dirty="0">
                <a:latin typeface="Trebuchet MS"/>
                <a:cs typeface="Trebuchet MS"/>
              </a:rPr>
              <a:t>c</a:t>
            </a:r>
            <a:r>
              <a:rPr sz="2000" spc="-80" dirty="0">
                <a:latin typeface="Trebuchet MS"/>
                <a:cs typeface="Trebuchet MS"/>
              </a:rPr>
              <a:t>a</a:t>
            </a:r>
            <a:r>
              <a:rPr sz="2000" spc="-45" dirty="0">
                <a:latin typeface="Trebuchet MS"/>
                <a:cs typeface="Trebuchet MS"/>
              </a:rPr>
              <a:t>li</a:t>
            </a:r>
            <a:r>
              <a:rPr sz="2000" spc="-80" dirty="0">
                <a:latin typeface="Trebuchet MS"/>
                <a:cs typeface="Trebuchet MS"/>
              </a:rPr>
              <a:t>n</a:t>
            </a:r>
            <a:r>
              <a:rPr sz="2000" spc="130" dirty="0">
                <a:latin typeface="Trebuchet MS"/>
                <a:cs typeface="Trebuchet MS"/>
              </a:rPr>
              <a:t>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A</a:t>
            </a:r>
            <a:r>
              <a:rPr sz="2000" spc="-85" dirty="0">
                <a:latin typeface="Trebuchet MS"/>
                <a:cs typeface="Trebuchet MS"/>
              </a:rPr>
              <a:t>c</a:t>
            </a:r>
            <a:r>
              <a:rPr sz="2000" spc="-70" dirty="0">
                <a:latin typeface="Trebuchet MS"/>
                <a:cs typeface="Trebuchet MS"/>
              </a:rPr>
              <a:t>t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55" dirty="0"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55508" y="4058411"/>
            <a:ext cx="3005455" cy="769620"/>
          </a:xfrm>
          <a:prstGeom prst="rect">
            <a:avLst/>
          </a:prstGeom>
          <a:ln w="12192">
            <a:solidFill>
              <a:srgbClr val="B6B6B5"/>
            </a:solidFill>
          </a:ln>
        </p:spPr>
        <p:txBody>
          <a:bodyPr vert="horz" wrap="square" lIns="0" tIns="254635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2005"/>
              </a:spcBef>
            </a:pPr>
            <a:r>
              <a:rPr sz="2000" spc="-180" dirty="0">
                <a:latin typeface="Trebuchet MS"/>
                <a:cs typeface="Trebuchet MS"/>
              </a:rPr>
              <a:t>(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rebuchet MS"/>
                <a:cs typeface="Trebuchet MS"/>
              </a:rPr>
              <a:t>3</a:t>
            </a:r>
            <a:r>
              <a:rPr sz="2000" spc="-310" dirty="0">
                <a:latin typeface="Trebuchet MS"/>
                <a:cs typeface="Trebuchet MS"/>
              </a:rPr>
              <a:t>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E</a:t>
            </a:r>
            <a:r>
              <a:rPr sz="2000" spc="10" dirty="0">
                <a:latin typeface="Trebuchet MS"/>
                <a:cs typeface="Trebuchet MS"/>
              </a:rPr>
              <a:t>C</a:t>
            </a:r>
            <a:r>
              <a:rPr sz="2000" spc="125" dirty="0">
                <a:latin typeface="Trebuchet MS"/>
                <a:cs typeface="Trebuchet MS"/>
              </a:rPr>
              <a:t>2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A</a:t>
            </a:r>
            <a:r>
              <a:rPr sz="2000" spc="-85" dirty="0">
                <a:latin typeface="Trebuchet MS"/>
                <a:cs typeface="Trebuchet MS"/>
              </a:rPr>
              <a:t>c</a:t>
            </a:r>
            <a:r>
              <a:rPr sz="2000" spc="-70" dirty="0">
                <a:latin typeface="Trebuchet MS"/>
                <a:cs typeface="Trebuchet MS"/>
              </a:rPr>
              <a:t>t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55" dirty="0">
                <a:latin typeface="Trebuchet MS"/>
                <a:cs typeface="Trebuchet MS"/>
              </a:rPr>
              <a:t>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75" dirty="0">
                <a:latin typeface="Trebuchet MS"/>
                <a:cs typeface="Trebuchet MS"/>
              </a:rPr>
              <a:t>)</a:t>
            </a:r>
            <a:r>
              <a:rPr sz="2000" spc="45" dirty="0">
                <a:latin typeface="Trebuchet MS"/>
                <a:cs typeface="Trebuchet MS"/>
              </a:rPr>
              <a:t>*</a:t>
            </a:r>
            <a:endParaRPr sz="2000">
              <a:latin typeface="Trebuchet MS"/>
              <a:cs typeface="Trebuchet MS"/>
            </a:endParaRPr>
          </a:p>
          <a:p>
            <a:pPr marL="1359535">
              <a:lnSpc>
                <a:spcPts val="1410"/>
              </a:lnSpc>
              <a:spcBef>
                <a:spcPts val="244"/>
              </a:spcBef>
            </a:pPr>
            <a:r>
              <a:rPr sz="1200" i="1" spc="-15" dirty="0">
                <a:latin typeface="Trebuchet MS"/>
                <a:cs typeface="Trebuchet MS"/>
              </a:rPr>
              <a:t>*</a:t>
            </a:r>
            <a:r>
              <a:rPr sz="1200" i="1" spc="-20" dirty="0">
                <a:latin typeface="Trebuchet MS"/>
                <a:cs typeface="Trebuchet MS"/>
              </a:rPr>
              <a:t>o</a:t>
            </a:r>
            <a:r>
              <a:rPr sz="1200" i="1" spc="-30" dirty="0">
                <a:latin typeface="Trebuchet MS"/>
                <a:cs typeface="Trebuchet MS"/>
              </a:rPr>
              <a:t>nly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i="1" spc="-105" dirty="0">
                <a:latin typeface="Trebuchet MS"/>
                <a:cs typeface="Trebuchet MS"/>
              </a:rPr>
              <a:t>i</a:t>
            </a:r>
            <a:r>
              <a:rPr sz="1200" i="1" spc="-50" dirty="0">
                <a:latin typeface="Trebuchet MS"/>
                <a:cs typeface="Trebuchet MS"/>
              </a:rPr>
              <a:t>f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i="1" spc="70" dirty="0">
                <a:latin typeface="Trebuchet MS"/>
                <a:cs typeface="Trebuchet MS"/>
              </a:rPr>
              <a:t>M</a:t>
            </a:r>
            <a:r>
              <a:rPr sz="1200" i="1" spc="-95" dirty="0">
                <a:latin typeface="Trebuchet MS"/>
                <a:cs typeface="Trebuchet MS"/>
              </a:rPr>
              <a:t>etr</a:t>
            </a:r>
            <a:r>
              <a:rPr sz="1200" i="1" spc="-70" dirty="0">
                <a:latin typeface="Trebuchet MS"/>
                <a:cs typeface="Trebuchet MS"/>
              </a:rPr>
              <a:t>i</a:t>
            </a:r>
            <a:r>
              <a:rPr sz="1200" i="1" spc="25" dirty="0">
                <a:latin typeface="Trebuchet MS"/>
                <a:cs typeface="Trebuchet MS"/>
              </a:rPr>
              <a:t>c=</a:t>
            </a:r>
            <a:r>
              <a:rPr sz="1200" i="1" spc="-5" dirty="0">
                <a:latin typeface="Trebuchet MS"/>
                <a:cs typeface="Trebuchet MS"/>
              </a:rPr>
              <a:t>EC</a:t>
            </a:r>
            <a:r>
              <a:rPr sz="1200" i="1" spc="7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2531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55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CloudTrail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36791" y="1486154"/>
            <a:ext cx="5764530" cy="1785620"/>
            <a:chOff x="6336791" y="1486154"/>
            <a:chExt cx="5764530" cy="1785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6791" y="2287524"/>
              <a:ext cx="1914144" cy="533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6676" y="1539875"/>
              <a:ext cx="1956206" cy="1593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6507" y="1486154"/>
              <a:ext cx="2194661" cy="1785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78586" y="1618869"/>
            <a:ext cx="6465570" cy="2811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40" dirty="0">
                <a:latin typeface="Trebuchet MS"/>
                <a:cs typeface="Trebuchet MS"/>
              </a:rPr>
              <a:t>CloudTrail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provides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the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event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history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90" dirty="0">
                <a:latin typeface="Trebuchet MS"/>
                <a:cs typeface="Trebuchet MS"/>
              </a:rPr>
              <a:t>AWS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account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activity.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25" dirty="0">
                <a:latin typeface="Trebuchet MS"/>
                <a:cs typeface="Trebuchet MS"/>
              </a:rPr>
              <a:t>Permits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governance,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compliance,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audit.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45" dirty="0">
                <a:latin typeface="Trebuchet MS"/>
                <a:cs typeface="Trebuchet MS"/>
              </a:rPr>
              <a:t>Logs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API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calls.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464646"/>
              </a:buClr>
              <a:buFont typeface="Wingdings"/>
              <a:buChar char=""/>
            </a:pPr>
            <a:endParaRPr sz="21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1885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35" dirty="0">
                <a:latin typeface="Trebuchet MS"/>
                <a:cs typeface="Trebuchet MS"/>
              </a:rPr>
              <a:t>Security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analysis.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30" dirty="0">
                <a:latin typeface="Trebuchet MS"/>
                <a:cs typeface="Trebuchet MS"/>
              </a:rPr>
              <a:t>Tracking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resource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changes.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dirty="0">
                <a:latin typeface="Trebuchet MS"/>
                <a:cs typeface="Trebuchet MS"/>
              </a:rPr>
              <a:t>Problems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solution.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05855" y="1267927"/>
            <a:ext cx="6128385" cy="5159375"/>
            <a:chOff x="5705855" y="1267927"/>
            <a:chExt cx="6128385" cy="515937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5855" y="3256788"/>
              <a:ext cx="6128003" cy="31699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497825" y="1267927"/>
              <a:ext cx="2138045" cy="635635"/>
            </a:xfrm>
            <a:custGeom>
              <a:avLst/>
              <a:gdLst/>
              <a:ahLst/>
              <a:cxnLst/>
              <a:rect l="l" t="t" r="r" b="b"/>
              <a:pathLst>
                <a:path w="2138045" h="635635">
                  <a:moveTo>
                    <a:pt x="1072275" y="0"/>
                  </a:moveTo>
                  <a:lnTo>
                    <a:pt x="1017544" y="309"/>
                  </a:lnTo>
                  <a:lnTo>
                    <a:pt x="962974" y="1310"/>
                  </a:lnTo>
                  <a:lnTo>
                    <a:pt x="908680" y="3000"/>
                  </a:lnTo>
                  <a:lnTo>
                    <a:pt x="854776" y="5377"/>
                  </a:lnTo>
                  <a:lnTo>
                    <a:pt x="801379" y="8437"/>
                  </a:lnTo>
                  <a:lnTo>
                    <a:pt x="748601" y="12178"/>
                  </a:lnTo>
                  <a:lnTo>
                    <a:pt x="696559" y="16597"/>
                  </a:lnTo>
                  <a:lnTo>
                    <a:pt x="645366" y="21691"/>
                  </a:lnTo>
                  <a:lnTo>
                    <a:pt x="595137" y="27457"/>
                  </a:lnTo>
                  <a:lnTo>
                    <a:pt x="545989" y="33893"/>
                  </a:lnTo>
                  <a:lnTo>
                    <a:pt x="498034" y="40995"/>
                  </a:lnTo>
                  <a:lnTo>
                    <a:pt x="451387" y="48761"/>
                  </a:lnTo>
                  <a:lnTo>
                    <a:pt x="406165" y="57188"/>
                  </a:lnTo>
                  <a:lnTo>
                    <a:pt x="362480" y="66273"/>
                  </a:lnTo>
                  <a:lnTo>
                    <a:pt x="320449" y="76013"/>
                  </a:lnTo>
                  <a:lnTo>
                    <a:pt x="280185" y="86406"/>
                  </a:lnTo>
                  <a:lnTo>
                    <a:pt x="241804" y="97449"/>
                  </a:lnTo>
                  <a:lnTo>
                    <a:pt x="188985" y="114886"/>
                  </a:lnTo>
                  <a:lnTo>
                    <a:pt x="142743" y="133035"/>
                  </a:lnTo>
                  <a:lnTo>
                    <a:pt x="103040" y="151800"/>
                  </a:lnTo>
                  <a:lnTo>
                    <a:pt x="69838" y="171083"/>
                  </a:lnTo>
                  <a:lnTo>
                    <a:pt x="22784" y="210823"/>
                  </a:lnTo>
                  <a:lnTo>
                    <a:pt x="1273" y="251485"/>
                  </a:lnTo>
                  <a:lnTo>
                    <a:pt x="0" y="271921"/>
                  </a:lnTo>
                  <a:lnTo>
                    <a:pt x="4997" y="292299"/>
                  </a:lnTo>
                  <a:lnTo>
                    <a:pt x="33650" y="332495"/>
                  </a:lnTo>
                  <a:lnTo>
                    <a:pt x="86926" y="371305"/>
                  </a:lnTo>
                  <a:lnTo>
                    <a:pt x="122700" y="389950"/>
                  </a:lnTo>
                  <a:lnTo>
                    <a:pt x="164515" y="407959"/>
                  </a:lnTo>
                  <a:lnTo>
                    <a:pt x="212332" y="425236"/>
                  </a:lnTo>
                  <a:lnTo>
                    <a:pt x="266113" y="441686"/>
                  </a:lnTo>
                  <a:lnTo>
                    <a:pt x="325818" y="457212"/>
                  </a:lnTo>
                  <a:lnTo>
                    <a:pt x="391410" y="471718"/>
                  </a:lnTo>
                  <a:lnTo>
                    <a:pt x="269490" y="635040"/>
                  </a:lnTo>
                  <a:lnTo>
                    <a:pt x="750566" y="519851"/>
                  </a:lnTo>
                  <a:lnTo>
                    <a:pt x="805027" y="523685"/>
                  </a:lnTo>
                  <a:lnTo>
                    <a:pt x="859802" y="526778"/>
                  </a:lnTo>
                  <a:lnTo>
                    <a:pt x="914787" y="529138"/>
                  </a:lnTo>
                  <a:lnTo>
                    <a:pt x="969876" y="530773"/>
                  </a:lnTo>
                  <a:lnTo>
                    <a:pt x="1024964" y="531690"/>
                  </a:lnTo>
                  <a:lnTo>
                    <a:pt x="1079944" y="531898"/>
                  </a:lnTo>
                  <a:lnTo>
                    <a:pt x="1134712" y="531403"/>
                  </a:lnTo>
                  <a:lnTo>
                    <a:pt x="1189162" y="530216"/>
                  </a:lnTo>
                  <a:lnTo>
                    <a:pt x="1243188" y="528342"/>
                  </a:lnTo>
                  <a:lnTo>
                    <a:pt x="1296685" y="525790"/>
                  </a:lnTo>
                  <a:lnTo>
                    <a:pt x="1349548" y="522568"/>
                  </a:lnTo>
                  <a:lnTo>
                    <a:pt x="1401670" y="518684"/>
                  </a:lnTo>
                  <a:lnTo>
                    <a:pt x="1452947" y="514145"/>
                  </a:lnTo>
                  <a:lnTo>
                    <a:pt x="1503272" y="508960"/>
                  </a:lnTo>
                  <a:lnTo>
                    <a:pt x="1552540" y="503136"/>
                  </a:lnTo>
                  <a:lnTo>
                    <a:pt x="1600646" y="496682"/>
                  </a:lnTo>
                  <a:lnTo>
                    <a:pt x="1647484" y="489605"/>
                  </a:lnTo>
                  <a:lnTo>
                    <a:pt x="1692949" y="481913"/>
                  </a:lnTo>
                  <a:lnTo>
                    <a:pt x="1736935" y="473614"/>
                  </a:lnTo>
                  <a:lnTo>
                    <a:pt x="1779337" y="464716"/>
                  </a:lnTo>
                  <a:lnTo>
                    <a:pt x="1820048" y="455227"/>
                  </a:lnTo>
                  <a:lnTo>
                    <a:pt x="1858964" y="445155"/>
                  </a:lnTo>
                  <a:lnTo>
                    <a:pt x="1895979" y="434507"/>
                  </a:lnTo>
                  <a:lnTo>
                    <a:pt x="1948781" y="417069"/>
                  </a:lnTo>
                  <a:lnTo>
                    <a:pt x="1995007" y="398920"/>
                  </a:lnTo>
                  <a:lnTo>
                    <a:pt x="2034695" y="380156"/>
                  </a:lnTo>
                  <a:lnTo>
                    <a:pt x="2067884" y="360872"/>
                  </a:lnTo>
                  <a:lnTo>
                    <a:pt x="2114917" y="321133"/>
                  </a:lnTo>
                  <a:lnTo>
                    <a:pt x="2136412" y="280471"/>
                  </a:lnTo>
                  <a:lnTo>
                    <a:pt x="2137679" y="260035"/>
                  </a:lnTo>
                  <a:lnTo>
                    <a:pt x="2132676" y="239657"/>
                  </a:lnTo>
                  <a:lnTo>
                    <a:pt x="2104015" y="199460"/>
                  </a:lnTo>
                  <a:lnTo>
                    <a:pt x="2050735" y="160650"/>
                  </a:lnTo>
                  <a:lnTo>
                    <a:pt x="2014959" y="142006"/>
                  </a:lnTo>
                  <a:lnTo>
                    <a:pt x="1973143" y="123997"/>
                  </a:lnTo>
                  <a:lnTo>
                    <a:pt x="1925325" y="106719"/>
                  </a:lnTo>
                  <a:lnTo>
                    <a:pt x="1871544" y="90269"/>
                  </a:lnTo>
                  <a:lnTo>
                    <a:pt x="1811839" y="74744"/>
                  </a:lnTo>
                  <a:lnTo>
                    <a:pt x="1746246" y="60238"/>
                  </a:lnTo>
                  <a:lnTo>
                    <a:pt x="1699861" y="51294"/>
                  </a:lnTo>
                  <a:lnTo>
                    <a:pt x="1652145" y="43079"/>
                  </a:lnTo>
                  <a:lnTo>
                    <a:pt x="1603213" y="35590"/>
                  </a:lnTo>
                  <a:lnTo>
                    <a:pt x="1553181" y="28823"/>
                  </a:lnTo>
                  <a:lnTo>
                    <a:pt x="1502162" y="22777"/>
                  </a:lnTo>
                  <a:lnTo>
                    <a:pt x="1450271" y="17449"/>
                  </a:lnTo>
                  <a:lnTo>
                    <a:pt x="1397624" y="12835"/>
                  </a:lnTo>
                  <a:lnTo>
                    <a:pt x="1344335" y="8933"/>
                  </a:lnTo>
                  <a:lnTo>
                    <a:pt x="1290519" y="5740"/>
                  </a:lnTo>
                  <a:lnTo>
                    <a:pt x="1236290" y="3252"/>
                  </a:lnTo>
                  <a:lnTo>
                    <a:pt x="1181763" y="1469"/>
                  </a:lnTo>
                  <a:lnTo>
                    <a:pt x="1127053" y="385"/>
                  </a:lnTo>
                  <a:lnTo>
                    <a:pt x="1072275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05238" y="1386078"/>
            <a:ext cx="13233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Trebuchet MS"/>
                <a:cs typeface="Trebuchet MS"/>
              </a:rPr>
              <a:t>Who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did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that?!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5952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60" dirty="0">
                <a:solidFill>
                  <a:schemeClr val="tx1"/>
                </a:solidFill>
              </a:rPr>
              <a:t>Advantages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60" dirty="0">
                <a:solidFill>
                  <a:schemeClr val="tx1"/>
                </a:solidFill>
              </a:rPr>
              <a:t>of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spc="130" dirty="0">
                <a:solidFill>
                  <a:schemeClr val="tx1"/>
                </a:solidFill>
              </a:rPr>
              <a:t>Moving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35" dirty="0">
                <a:solidFill>
                  <a:schemeClr val="tx1"/>
                </a:solidFill>
              </a:rPr>
              <a:t>to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50" dirty="0">
                <a:solidFill>
                  <a:schemeClr val="tx1"/>
                </a:solidFill>
              </a:rPr>
              <a:t>Cloud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85200" y="1945004"/>
            <a:ext cx="7268845" cy="3729990"/>
            <a:chOff x="4085200" y="1945004"/>
            <a:chExt cx="7268845" cy="3729990"/>
          </a:xfrm>
        </p:grpSpPr>
        <p:sp>
          <p:nvSpPr>
            <p:cNvPr id="4" name="object 4"/>
            <p:cNvSpPr/>
            <p:nvPr/>
          </p:nvSpPr>
          <p:spPr>
            <a:xfrm>
              <a:off x="4568952" y="2292095"/>
              <a:ext cx="3054350" cy="3055620"/>
            </a:xfrm>
            <a:custGeom>
              <a:avLst/>
              <a:gdLst/>
              <a:ahLst/>
              <a:cxnLst/>
              <a:rect l="l" t="t" r="r" b="b"/>
              <a:pathLst>
                <a:path w="3054350" h="3055620">
                  <a:moveTo>
                    <a:pt x="1527048" y="0"/>
                  </a:moveTo>
                  <a:lnTo>
                    <a:pt x="1478570" y="755"/>
                  </a:lnTo>
                  <a:lnTo>
                    <a:pt x="1430470" y="3005"/>
                  </a:lnTo>
                  <a:lnTo>
                    <a:pt x="1382769" y="6729"/>
                  </a:lnTo>
                  <a:lnTo>
                    <a:pt x="1335490" y="11903"/>
                  </a:lnTo>
                  <a:lnTo>
                    <a:pt x="1288654" y="18506"/>
                  </a:lnTo>
                  <a:lnTo>
                    <a:pt x="1242285" y="26515"/>
                  </a:lnTo>
                  <a:lnTo>
                    <a:pt x="1196404" y="35907"/>
                  </a:lnTo>
                  <a:lnTo>
                    <a:pt x="1151035" y="46660"/>
                  </a:lnTo>
                  <a:lnTo>
                    <a:pt x="1106198" y="58752"/>
                  </a:lnTo>
                  <a:lnTo>
                    <a:pt x="1061918" y="72161"/>
                  </a:lnTo>
                  <a:lnTo>
                    <a:pt x="1018215" y="86864"/>
                  </a:lnTo>
                  <a:lnTo>
                    <a:pt x="975113" y="102838"/>
                  </a:lnTo>
                  <a:lnTo>
                    <a:pt x="932634" y="120062"/>
                  </a:lnTo>
                  <a:lnTo>
                    <a:pt x="890800" y="138513"/>
                  </a:lnTo>
                  <a:lnTo>
                    <a:pt x="849633" y="158168"/>
                  </a:lnTo>
                  <a:lnTo>
                    <a:pt x="809156" y="179006"/>
                  </a:lnTo>
                  <a:lnTo>
                    <a:pt x="769391" y="201004"/>
                  </a:lnTo>
                  <a:lnTo>
                    <a:pt x="730361" y="224139"/>
                  </a:lnTo>
                  <a:lnTo>
                    <a:pt x="692088" y="248389"/>
                  </a:lnTo>
                  <a:lnTo>
                    <a:pt x="654594" y="273732"/>
                  </a:lnTo>
                  <a:lnTo>
                    <a:pt x="617902" y="300145"/>
                  </a:lnTo>
                  <a:lnTo>
                    <a:pt x="582033" y="327606"/>
                  </a:lnTo>
                  <a:lnTo>
                    <a:pt x="547011" y="356093"/>
                  </a:lnTo>
                  <a:lnTo>
                    <a:pt x="512857" y="385583"/>
                  </a:lnTo>
                  <a:lnTo>
                    <a:pt x="479595" y="416054"/>
                  </a:lnTo>
                  <a:lnTo>
                    <a:pt x="447246" y="447484"/>
                  </a:lnTo>
                  <a:lnTo>
                    <a:pt x="415833" y="479850"/>
                  </a:lnTo>
                  <a:lnTo>
                    <a:pt x="385377" y="513129"/>
                  </a:lnTo>
                  <a:lnTo>
                    <a:pt x="355902" y="547300"/>
                  </a:lnTo>
                  <a:lnTo>
                    <a:pt x="327430" y="582340"/>
                  </a:lnTo>
                  <a:lnTo>
                    <a:pt x="299984" y="618227"/>
                  </a:lnTo>
                  <a:lnTo>
                    <a:pt x="273584" y="654938"/>
                  </a:lnTo>
                  <a:lnTo>
                    <a:pt x="248255" y="692451"/>
                  </a:lnTo>
                  <a:lnTo>
                    <a:pt x="224017" y="730743"/>
                  </a:lnTo>
                  <a:lnTo>
                    <a:pt x="200895" y="769793"/>
                  </a:lnTo>
                  <a:lnTo>
                    <a:pt x="178909" y="809578"/>
                  </a:lnTo>
                  <a:lnTo>
                    <a:pt x="158082" y="850074"/>
                  </a:lnTo>
                  <a:lnTo>
                    <a:pt x="138438" y="891261"/>
                  </a:lnTo>
                  <a:lnTo>
                    <a:pt x="119997" y="933116"/>
                  </a:lnTo>
                  <a:lnTo>
                    <a:pt x="102782" y="975616"/>
                  </a:lnTo>
                  <a:lnTo>
                    <a:pt x="86816" y="1018739"/>
                  </a:lnTo>
                  <a:lnTo>
                    <a:pt x="72121" y="1062463"/>
                  </a:lnTo>
                  <a:lnTo>
                    <a:pt x="58720" y="1106765"/>
                  </a:lnTo>
                  <a:lnTo>
                    <a:pt x="46634" y="1151622"/>
                  </a:lnTo>
                  <a:lnTo>
                    <a:pt x="35887" y="1197013"/>
                  </a:lnTo>
                  <a:lnTo>
                    <a:pt x="26500" y="1242916"/>
                  </a:lnTo>
                  <a:lnTo>
                    <a:pt x="18496" y="1289307"/>
                  </a:lnTo>
                  <a:lnTo>
                    <a:pt x="11897" y="1336164"/>
                  </a:lnTo>
                  <a:lnTo>
                    <a:pt x="6725" y="1383465"/>
                  </a:lnTo>
                  <a:lnTo>
                    <a:pt x="3004" y="1431188"/>
                  </a:lnTo>
                  <a:lnTo>
                    <a:pt x="754" y="1479310"/>
                  </a:lnTo>
                  <a:lnTo>
                    <a:pt x="0" y="1527810"/>
                  </a:lnTo>
                  <a:lnTo>
                    <a:pt x="754" y="1576309"/>
                  </a:lnTo>
                  <a:lnTo>
                    <a:pt x="3004" y="1624431"/>
                  </a:lnTo>
                  <a:lnTo>
                    <a:pt x="6725" y="1672154"/>
                  </a:lnTo>
                  <a:lnTo>
                    <a:pt x="11897" y="1719455"/>
                  </a:lnTo>
                  <a:lnTo>
                    <a:pt x="18496" y="1766312"/>
                  </a:lnTo>
                  <a:lnTo>
                    <a:pt x="26500" y="1812703"/>
                  </a:lnTo>
                  <a:lnTo>
                    <a:pt x="35887" y="1858606"/>
                  </a:lnTo>
                  <a:lnTo>
                    <a:pt x="46634" y="1903997"/>
                  </a:lnTo>
                  <a:lnTo>
                    <a:pt x="58720" y="1948854"/>
                  </a:lnTo>
                  <a:lnTo>
                    <a:pt x="72121" y="1993156"/>
                  </a:lnTo>
                  <a:lnTo>
                    <a:pt x="86816" y="2036880"/>
                  </a:lnTo>
                  <a:lnTo>
                    <a:pt x="102782" y="2080003"/>
                  </a:lnTo>
                  <a:lnTo>
                    <a:pt x="119997" y="2122503"/>
                  </a:lnTo>
                  <a:lnTo>
                    <a:pt x="138438" y="2164358"/>
                  </a:lnTo>
                  <a:lnTo>
                    <a:pt x="158082" y="2205545"/>
                  </a:lnTo>
                  <a:lnTo>
                    <a:pt x="178909" y="2246042"/>
                  </a:lnTo>
                  <a:lnTo>
                    <a:pt x="200895" y="2285826"/>
                  </a:lnTo>
                  <a:lnTo>
                    <a:pt x="224017" y="2324876"/>
                  </a:lnTo>
                  <a:lnTo>
                    <a:pt x="248255" y="2363168"/>
                  </a:lnTo>
                  <a:lnTo>
                    <a:pt x="273584" y="2400681"/>
                  </a:lnTo>
                  <a:lnTo>
                    <a:pt x="299984" y="2437392"/>
                  </a:lnTo>
                  <a:lnTo>
                    <a:pt x="327430" y="2473279"/>
                  </a:lnTo>
                  <a:lnTo>
                    <a:pt x="355902" y="2508319"/>
                  </a:lnTo>
                  <a:lnTo>
                    <a:pt x="385377" y="2542490"/>
                  </a:lnTo>
                  <a:lnTo>
                    <a:pt x="415833" y="2575769"/>
                  </a:lnTo>
                  <a:lnTo>
                    <a:pt x="447246" y="2608135"/>
                  </a:lnTo>
                  <a:lnTo>
                    <a:pt x="479595" y="2639565"/>
                  </a:lnTo>
                  <a:lnTo>
                    <a:pt x="512857" y="2670036"/>
                  </a:lnTo>
                  <a:lnTo>
                    <a:pt x="547011" y="2699526"/>
                  </a:lnTo>
                  <a:lnTo>
                    <a:pt x="582033" y="2728013"/>
                  </a:lnTo>
                  <a:lnTo>
                    <a:pt x="617902" y="2755474"/>
                  </a:lnTo>
                  <a:lnTo>
                    <a:pt x="654594" y="2781887"/>
                  </a:lnTo>
                  <a:lnTo>
                    <a:pt x="692088" y="2807230"/>
                  </a:lnTo>
                  <a:lnTo>
                    <a:pt x="730361" y="2831480"/>
                  </a:lnTo>
                  <a:lnTo>
                    <a:pt x="769391" y="2854615"/>
                  </a:lnTo>
                  <a:lnTo>
                    <a:pt x="809156" y="2876613"/>
                  </a:lnTo>
                  <a:lnTo>
                    <a:pt x="849633" y="2897451"/>
                  </a:lnTo>
                  <a:lnTo>
                    <a:pt x="890800" y="2917106"/>
                  </a:lnTo>
                  <a:lnTo>
                    <a:pt x="932634" y="2935557"/>
                  </a:lnTo>
                  <a:lnTo>
                    <a:pt x="975113" y="2952781"/>
                  </a:lnTo>
                  <a:lnTo>
                    <a:pt x="1018215" y="2968755"/>
                  </a:lnTo>
                  <a:lnTo>
                    <a:pt x="1061918" y="2983458"/>
                  </a:lnTo>
                  <a:lnTo>
                    <a:pt x="1106198" y="2996867"/>
                  </a:lnTo>
                  <a:lnTo>
                    <a:pt x="1151035" y="3008959"/>
                  </a:lnTo>
                  <a:lnTo>
                    <a:pt x="1196404" y="3019712"/>
                  </a:lnTo>
                  <a:lnTo>
                    <a:pt x="1242285" y="3029104"/>
                  </a:lnTo>
                  <a:lnTo>
                    <a:pt x="1288654" y="3037113"/>
                  </a:lnTo>
                  <a:lnTo>
                    <a:pt x="1335490" y="3043716"/>
                  </a:lnTo>
                  <a:lnTo>
                    <a:pt x="1382769" y="3048890"/>
                  </a:lnTo>
                  <a:lnTo>
                    <a:pt x="1430470" y="3052614"/>
                  </a:lnTo>
                  <a:lnTo>
                    <a:pt x="1478570" y="3054864"/>
                  </a:lnTo>
                  <a:lnTo>
                    <a:pt x="1527048" y="3055620"/>
                  </a:lnTo>
                  <a:lnTo>
                    <a:pt x="1575525" y="3054864"/>
                  </a:lnTo>
                  <a:lnTo>
                    <a:pt x="1623625" y="3052614"/>
                  </a:lnTo>
                  <a:lnTo>
                    <a:pt x="1671326" y="3048890"/>
                  </a:lnTo>
                  <a:lnTo>
                    <a:pt x="1718605" y="3043716"/>
                  </a:lnTo>
                  <a:lnTo>
                    <a:pt x="1765441" y="3037113"/>
                  </a:lnTo>
                  <a:lnTo>
                    <a:pt x="1811810" y="3029104"/>
                  </a:lnTo>
                  <a:lnTo>
                    <a:pt x="1857691" y="3019712"/>
                  </a:lnTo>
                  <a:lnTo>
                    <a:pt x="1903060" y="3008959"/>
                  </a:lnTo>
                  <a:lnTo>
                    <a:pt x="1947897" y="2996867"/>
                  </a:lnTo>
                  <a:lnTo>
                    <a:pt x="1992177" y="2983458"/>
                  </a:lnTo>
                  <a:lnTo>
                    <a:pt x="2035880" y="2968755"/>
                  </a:lnTo>
                  <a:lnTo>
                    <a:pt x="2078982" y="2952781"/>
                  </a:lnTo>
                  <a:lnTo>
                    <a:pt x="2121461" y="2935557"/>
                  </a:lnTo>
                  <a:lnTo>
                    <a:pt x="2163295" y="2917106"/>
                  </a:lnTo>
                  <a:lnTo>
                    <a:pt x="2204462" y="2897451"/>
                  </a:lnTo>
                  <a:lnTo>
                    <a:pt x="2244939" y="2876613"/>
                  </a:lnTo>
                  <a:lnTo>
                    <a:pt x="2284704" y="2854615"/>
                  </a:lnTo>
                  <a:lnTo>
                    <a:pt x="2323734" y="2831480"/>
                  </a:lnTo>
                  <a:lnTo>
                    <a:pt x="2362007" y="2807230"/>
                  </a:lnTo>
                  <a:lnTo>
                    <a:pt x="2399501" y="2781887"/>
                  </a:lnTo>
                  <a:lnTo>
                    <a:pt x="2436194" y="2755474"/>
                  </a:lnTo>
                  <a:lnTo>
                    <a:pt x="2472062" y="2728013"/>
                  </a:lnTo>
                  <a:lnTo>
                    <a:pt x="2507084" y="2699526"/>
                  </a:lnTo>
                  <a:lnTo>
                    <a:pt x="2541238" y="2670036"/>
                  </a:lnTo>
                  <a:lnTo>
                    <a:pt x="2574500" y="2639565"/>
                  </a:lnTo>
                  <a:lnTo>
                    <a:pt x="2606849" y="2608135"/>
                  </a:lnTo>
                  <a:lnTo>
                    <a:pt x="2638263" y="2575769"/>
                  </a:lnTo>
                  <a:lnTo>
                    <a:pt x="2668718" y="2542490"/>
                  </a:lnTo>
                  <a:lnTo>
                    <a:pt x="2698193" y="2508319"/>
                  </a:lnTo>
                  <a:lnTo>
                    <a:pt x="2726665" y="2473279"/>
                  </a:lnTo>
                  <a:lnTo>
                    <a:pt x="2754111" y="2437392"/>
                  </a:lnTo>
                  <a:lnTo>
                    <a:pt x="2780511" y="2400681"/>
                  </a:lnTo>
                  <a:lnTo>
                    <a:pt x="2805840" y="2363168"/>
                  </a:lnTo>
                  <a:lnTo>
                    <a:pt x="2830078" y="2324876"/>
                  </a:lnTo>
                  <a:lnTo>
                    <a:pt x="2853200" y="2285826"/>
                  </a:lnTo>
                  <a:lnTo>
                    <a:pt x="2875186" y="2246042"/>
                  </a:lnTo>
                  <a:lnTo>
                    <a:pt x="2896013" y="2205545"/>
                  </a:lnTo>
                  <a:lnTo>
                    <a:pt x="2915658" y="2164358"/>
                  </a:lnTo>
                  <a:lnTo>
                    <a:pt x="2934098" y="2122503"/>
                  </a:lnTo>
                  <a:lnTo>
                    <a:pt x="2951313" y="2080003"/>
                  </a:lnTo>
                  <a:lnTo>
                    <a:pt x="2967279" y="2036880"/>
                  </a:lnTo>
                  <a:lnTo>
                    <a:pt x="2981974" y="1993156"/>
                  </a:lnTo>
                  <a:lnTo>
                    <a:pt x="2995375" y="1948854"/>
                  </a:lnTo>
                  <a:lnTo>
                    <a:pt x="3007461" y="1903997"/>
                  </a:lnTo>
                  <a:lnTo>
                    <a:pt x="3018208" y="1858606"/>
                  </a:lnTo>
                  <a:lnTo>
                    <a:pt x="3027595" y="1812703"/>
                  </a:lnTo>
                  <a:lnTo>
                    <a:pt x="3035599" y="1766312"/>
                  </a:lnTo>
                  <a:lnTo>
                    <a:pt x="3042198" y="1719455"/>
                  </a:lnTo>
                  <a:lnTo>
                    <a:pt x="3047370" y="1672154"/>
                  </a:lnTo>
                  <a:lnTo>
                    <a:pt x="3051091" y="1624431"/>
                  </a:lnTo>
                  <a:lnTo>
                    <a:pt x="3053341" y="1576309"/>
                  </a:lnTo>
                  <a:lnTo>
                    <a:pt x="3054096" y="1527810"/>
                  </a:lnTo>
                  <a:lnTo>
                    <a:pt x="3053341" y="1479310"/>
                  </a:lnTo>
                  <a:lnTo>
                    <a:pt x="3051091" y="1431188"/>
                  </a:lnTo>
                  <a:lnTo>
                    <a:pt x="3047370" y="1383465"/>
                  </a:lnTo>
                  <a:lnTo>
                    <a:pt x="3042198" y="1336164"/>
                  </a:lnTo>
                  <a:lnTo>
                    <a:pt x="3035599" y="1289307"/>
                  </a:lnTo>
                  <a:lnTo>
                    <a:pt x="3027595" y="1242916"/>
                  </a:lnTo>
                  <a:lnTo>
                    <a:pt x="3018208" y="1197013"/>
                  </a:lnTo>
                  <a:lnTo>
                    <a:pt x="3007461" y="1151622"/>
                  </a:lnTo>
                  <a:lnTo>
                    <a:pt x="2995375" y="1106765"/>
                  </a:lnTo>
                  <a:lnTo>
                    <a:pt x="2981974" y="1062463"/>
                  </a:lnTo>
                  <a:lnTo>
                    <a:pt x="2967279" y="1018739"/>
                  </a:lnTo>
                  <a:lnTo>
                    <a:pt x="2951313" y="975616"/>
                  </a:lnTo>
                  <a:lnTo>
                    <a:pt x="2934098" y="933116"/>
                  </a:lnTo>
                  <a:lnTo>
                    <a:pt x="2915658" y="891261"/>
                  </a:lnTo>
                  <a:lnTo>
                    <a:pt x="2896013" y="850074"/>
                  </a:lnTo>
                  <a:lnTo>
                    <a:pt x="2875186" y="809578"/>
                  </a:lnTo>
                  <a:lnTo>
                    <a:pt x="2853200" y="769793"/>
                  </a:lnTo>
                  <a:lnTo>
                    <a:pt x="2830078" y="730743"/>
                  </a:lnTo>
                  <a:lnTo>
                    <a:pt x="2805840" y="692451"/>
                  </a:lnTo>
                  <a:lnTo>
                    <a:pt x="2780511" y="654938"/>
                  </a:lnTo>
                  <a:lnTo>
                    <a:pt x="2754111" y="618227"/>
                  </a:lnTo>
                  <a:lnTo>
                    <a:pt x="2726665" y="582340"/>
                  </a:lnTo>
                  <a:lnTo>
                    <a:pt x="2698193" y="547300"/>
                  </a:lnTo>
                  <a:lnTo>
                    <a:pt x="2668718" y="513129"/>
                  </a:lnTo>
                  <a:lnTo>
                    <a:pt x="2638263" y="479850"/>
                  </a:lnTo>
                  <a:lnTo>
                    <a:pt x="2606849" y="447484"/>
                  </a:lnTo>
                  <a:lnTo>
                    <a:pt x="2574500" y="416054"/>
                  </a:lnTo>
                  <a:lnTo>
                    <a:pt x="2541238" y="385583"/>
                  </a:lnTo>
                  <a:lnTo>
                    <a:pt x="2507084" y="356093"/>
                  </a:lnTo>
                  <a:lnTo>
                    <a:pt x="2472062" y="327606"/>
                  </a:lnTo>
                  <a:lnTo>
                    <a:pt x="2436194" y="300145"/>
                  </a:lnTo>
                  <a:lnTo>
                    <a:pt x="2399501" y="273732"/>
                  </a:lnTo>
                  <a:lnTo>
                    <a:pt x="2362007" y="248389"/>
                  </a:lnTo>
                  <a:lnTo>
                    <a:pt x="2323734" y="224139"/>
                  </a:lnTo>
                  <a:lnTo>
                    <a:pt x="2284704" y="201004"/>
                  </a:lnTo>
                  <a:lnTo>
                    <a:pt x="2244939" y="179006"/>
                  </a:lnTo>
                  <a:lnTo>
                    <a:pt x="2204462" y="158168"/>
                  </a:lnTo>
                  <a:lnTo>
                    <a:pt x="2163295" y="138513"/>
                  </a:lnTo>
                  <a:lnTo>
                    <a:pt x="2121461" y="120062"/>
                  </a:lnTo>
                  <a:lnTo>
                    <a:pt x="2078982" y="102838"/>
                  </a:lnTo>
                  <a:lnTo>
                    <a:pt x="2035880" y="86864"/>
                  </a:lnTo>
                  <a:lnTo>
                    <a:pt x="1992177" y="72161"/>
                  </a:lnTo>
                  <a:lnTo>
                    <a:pt x="1947897" y="58752"/>
                  </a:lnTo>
                  <a:lnTo>
                    <a:pt x="1903060" y="46660"/>
                  </a:lnTo>
                  <a:lnTo>
                    <a:pt x="1857691" y="35907"/>
                  </a:lnTo>
                  <a:lnTo>
                    <a:pt x="1811810" y="26515"/>
                  </a:lnTo>
                  <a:lnTo>
                    <a:pt x="1765441" y="18506"/>
                  </a:lnTo>
                  <a:lnTo>
                    <a:pt x="1718605" y="11903"/>
                  </a:lnTo>
                  <a:lnTo>
                    <a:pt x="1671326" y="6729"/>
                  </a:lnTo>
                  <a:lnTo>
                    <a:pt x="1623625" y="3005"/>
                  </a:lnTo>
                  <a:lnTo>
                    <a:pt x="1575525" y="755"/>
                  </a:lnTo>
                  <a:lnTo>
                    <a:pt x="152704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88375" y="1948179"/>
              <a:ext cx="4015740" cy="3723640"/>
            </a:xfrm>
            <a:custGeom>
              <a:avLst/>
              <a:gdLst/>
              <a:ahLst/>
              <a:cxnLst/>
              <a:rect l="l" t="t" r="r" b="b"/>
              <a:pathLst>
                <a:path w="4015740" h="3723640">
                  <a:moveTo>
                    <a:pt x="2730635" y="0"/>
                  </a:moveTo>
                  <a:lnTo>
                    <a:pt x="2775264" y="17832"/>
                  </a:lnTo>
                  <a:lnTo>
                    <a:pt x="2819232" y="36609"/>
                  </a:lnTo>
                  <a:lnTo>
                    <a:pt x="2862531" y="56314"/>
                  </a:lnTo>
                  <a:lnTo>
                    <a:pt x="2905153" y="76932"/>
                  </a:lnTo>
                  <a:lnTo>
                    <a:pt x="2947092" y="98445"/>
                  </a:lnTo>
                  <a:lnTo>
                    <a:pt x="2988341" y="120837"/>
                  </a:lnTo>
                  <a:lnTo>
                    <a:pt x="3028891" y="144093"/>
                  </a:lnTo>
                  <a:lnTo>
                    <a:pt x="3068737" y="168196"/>
                  </a:lnTo>
                  <a:lnTo>
                    <a:pt x="3107870" y="193129"/>
                  </a:lnTo>
                  <a:lnTo>
                    <a:pt x="3146284" y="218877"/>
                  </a:lnTo>
                  <a:lnTo>
                    <a:pt x="3183971" y="245423"/>
                  </a:lnTo>
                  <a:lnTo>
                    <a:pt x="3220924" y="272751"/>
                  </a:lnTo>
                  <a:lnTo>
                    <a:pt x="3257137" y="300845"/>
                  </a:lnTo>
                  <a:lnTo>
                    <a:pt x="3292601" y="329688"/>
                  </a:lnTo>
                  <a:lnTo>
                    <a:pt x="3327309" y="359265"/>
                  </a:lnTo>
                  <a:lnTo>
                    <a:pt x="3361255" y="389558"/>
                  </a:lnTo>
                  <a:lnTo>
                    <a:pt x="3394431" y="420552"/>
                  </a:lnTo>
                  <a:lnTo>
                    <a:pt x="3426830" y="452231"/>
                  </a:lnTo>
                  <a:lnTo>
                    <a:pt x="3458444" y="484577"/>
                  </a:lnTo>
                  <a:lnTo>
                    <a:pt x="3489268" y="517575"/>
                  </a:lnTo>
                  <a:lnTo>
                    <a:pt x="3519292" y="551209"/>
                  </a:lnTo>
                  <a:lnTo>
                    <a:pt x="3548511" y="585463"/>
                  </a:lnTo>
                  <a:lnTo>
                    <a:pt x="3576916" y="620319"/>
                  </a:lnTo>
                  <a:lnTo>
                    <a:pt x="3604501" y="655763"/>
                  </a:lnTo>
                  <a:lnTo>
                    <a:pt x="3631259" y="691777"/>
                  </a:lnTo>
                  <a:lnTo>
                    <a:pt x="3657181" y="728345"/>
                  </a:lnTo>
                  <a:lnTo>
                    <a:pt x="3682262" y="765451"/>
                  </a:lnTo>
                  <a:lnTo>
                    <a:pt x="3706494" y="803079"/>
                  </a:lnTo>
                  <a:lnTo>
                    <a:pt x="3729870" y="841213"/>
                  </a:lnTo>
                  <a:lnTo>
                    <a:pt x="3752382" y="879836"/>
                  </a:lnTo>
                  <a:lnTo>
                    <a:pt x="3774023" y="918932"/>
                  </a:lnTo>
                  <a:lnTo>
                    <a:pt x="3794786" y="958485"/>
                  </a:lnTo>
                  <a:lnTo>
                    <a:pt x="3814664" y="998478"/>
                  </a:lnTo>
                  <a:lnTo>
                    <a:pt x="3833650" y="1038896"/>
                  </a:lnTo>
                  <a:lnTo>
                    <a:pt x="3851736" y="1079722"/>
                  </a:lnTo>
                  <a:lnTo>
                    <a:pt x="3868915" y="1120939"/>
                  </a:lnTo>
                  <a:lnTo>
                    <a:pt x="3885181" y="1162532"/>
                  </a:lnTo>
                  <a:lnTo>
                    <a:pt x="3900525" y="1204484"/>
                  </a:lnTo>
                  <a:lnTo>
                    <a:pt x="3914941" y="1246779"/>
                  </a:lnTo>
                  <a:lnTo>
                    <a:pt x="3928421" y="1289401"/>
                  </a:lnTo>
                  <a:lnTo>
                    <a:pt x="3940959" y="1332334"/>
                  </a:lnTo>
                  <a:lnTo>
                    <a:pt x="3952546" y="1375560"/>
                  </a:lnTo>
                  <a:lnTo>
                    <a:pt x="3963176" y="1419065"/>
                  </a:lnTo>
                  <a:lnTo>
                    <a:pt x="3972842" y="1462831"/>
                  </a:lnTo>
                  <a:lnTo>
                    <a:pt x="3981537" y="1506843"/>
                  </a:lnTo>
                  <a:lnTo>
                    <a:pt x="3989252" y="1551083"/>
                  </a:lnTo>
                  <a:lnTo>
                    <a:pt x="3995981" y="1595537"/>
                  </a:lnTo>
                  <a:lnTo>
                    <a:pt x="4001718" y="1640188"/>
                  </a:lnTo>
                  <a:lnTo>
                    <a:pt x="4006453" y="1685018"/>
                  </a:lnTo>
                  <a:lnTo>
                    <a:pt x="4010182" y="1730013"/>
                  </a:lnTo>
                  <a:lnTo>
                    <a:pt x="4012895" y="1775156"/>
                  </a:lnTo>
                  <a:lnTo>
                    <a:pt x="4014586" y="1820431"/>
                  </a:lnTo>
                  <a:lnTo>
                    <a:pt x="4015248" y="1865821"/>
                  </a:lnTo>
                  <a:lnTo>
                    <a:pt x="4014874" y="1911310"/>
                  </a:lnTo>
                  <a:lnTo>
                    <a:pt x="4013456" y="1956881"/>
                  </a:lnTo>
                  <a:lnTo>
                    <a:pt x="4010987" y="2002520"/>
                  </a:lnTo>
                  <a:lnTo>
                    <a:pt x="4007460" y="2048209"/>
                  </a:lnTo>
                  <a:lnTo>
                    <a:pt x="4002868" y="2093931"/>
                  </a:lnTo>
                  <a:lnTo>
                    <a:pt x="3997203" y="2139672"/>
                  </a:lnTo>
                  <a:lnTo>
                    <a:pt x="3990459" y="2185414"/>
                  </a:lnTo>
                  <a:lnTo>
                    <a:pt x="3982627" y="2231142"/>
                  </a:lnTo>
                  <a:lnTo>
                    <a:pt x="3973702" y="2276838"/>
                  </a:lnTo>
                  <a:lnTo>
                    <a:pt x="3963675" y="2322488"/>
                  </a:lnTo>
                  <a:lnTo>
                    <a:pt x="3952540" y="2368074"/>
                  </a:lnTo>
                  <a:lnTo>
                    <a:pt x="3940289" y="2413580"/>
                  </a:lnTo>
                  <a:lnTo>
                    <a:pt x="3926916" y="2458990"/>
                  </a:lnTo>
                  <a:lnTo>
                    <a:pt x="3912412" y="2504288"/>
                  </a:lnTo>
                  <a:lnTo>
                    <a:pt x="3896771" y="2549458"/>
                  </a:lnTo>
                  <a:lnTo>
                    <a:pt x="3879985" y="2594483"/>
                  </a:lnTo>
                  <a:lnTo>
                    <a:pt x="3861506" y="2640610"/>
                  </a:lnTo>
                  <a:lnTo>
                    <a:pt x="3841940" y="2686156"/>
                  </a:lnTo>
                  <a:lnTo>
                    <a:pt x="3821301" y="2731105"/>
                  </a:lnTo>
                  <a:lnTo>
                    <a:pt x="3799607" y="2775442"/>
                  </a:lnTo>
                  <a:lnTo>
                    <a:pt x="3776871" y="2819150"/>
                  </a:lnTo>
                  <a:lnTo>
                    <a:pt x="3753109" y="2862213"/>
                  </a:lnTo>
                  <a:lnTo>
                    <a:pt x="3728337" y="2904616"/>
                  </a:lnTo>
                  <a:lnTo>
                    <a:pt x="3702569" y="2946343"/>
                  </a:lnTo>
                  <a:lnTo>
                    <a:pt x="3675822" y="2987378"/>
                  </a:lnTo>
                  <a:lnTo>
                    <a:pt x="3648111" y="3027706"/>
                  </a:lnTo>
                  <a:lnTo>
                    <a:pt x="3619451" y="3067310"/>
                  </a:lnTo>
                  <a:lnTo>
                    <a:pt x="3589858" y="3106174"/>
                  </a:lnTo>
                  <a:lnTo>
                    <a:pt x="3559347" y="3144284"/>
                  </a:lnTo>
                  <a:lnTo>
                    <a:pt x="3527933" y="3181623"/>
                  </a:lnTo>
                  <a:lnTo>
                    <a:pt x="3495632" y="3218174"/>
                  </a:lnTo>
                  <a:lnTo>
                    <a:pt x="3462458" y="3253924"/>
                  </a:lnTo>
                  <a:lnTo>
                    <a:pt x="3428429" y="3288855"/>
                  </a:lnTo>
                  <a:lnTo>
                    <a:pt x="3393558" y="3322952"/>
                  </a:lnTo>
                  <a:lnTo>
                    <a:pt x="3357862" y="3356198"/>
                  </a:lnTo>
                  <a:lnTo>
                    <a:pt x="3321355" y="3388579"/>
                  </a:lnTo>
                  <a:lnTo>
                    <a:pt x="3284054" y="3420079"/>
                  </a:lnTo>
                  <a:lnTo>
                    <a:pt x="3245973" y="3450681"/>
                  </a:lnTo>
                  <a:lnTo>
                    <a:pt x="3207128" y="3480370"/>
                  </a:lnTo>
                  <a:lnTo>
                    <a:pt x="3167534" y="3509129"/>
                  </a:lnTo>
                  <a:lnTo>
                    <a:pt x="3127207" y="3536944"/>
                  </a:lnTo>
                  <a:lnTo>
                    <a:pt x="3086162" y="3563798"/>
                  </a:lnTo>
                  <a:lnTo>
                    <a:pt x="3044414" y="3589676"/>
                  </a:lnTo>
                  <a:lnTo>
                    <a:pt x="3001979" y="3614561"/>
                  </a:lnTo>
                  <a:lnTo>
                    <a:pt x="2958873" y="3638439"/>
                  </a:lnTo>
                  <a:lnTo>
                    <a:pt x="2915110" y="3661292"/>
                  </a:lnTo>
                  <a:lnTo>
                    <a:pt x="2870707" y="3683106"/>
                  </a:lnTo>
                  <a:lnTo>
                    <a:pt x="2825677" y="3703864"/>
                  </a:lnTo>
                  <a:lnTo>
                    <a:pt x="2780038" y="3723551"/>
                  </a:lnTo>
                </a:path>
                <a:path w="4015740" h="3723640">
                  <a:moveTo>
                    <a:pt x="1284613" y="0"/>
                  </a:moveTo>
                  <a:lnTo>
                    <a:pt x="1239983" y="17832"/>
                  </a:lnTo>
                  <a:lnTo>
                    <a:pt x="1196016" y="36609"/>
                  </a:lnTo>
                  <a:lnTo>
                    <a:pt x="1152717" y="56314"/>
                  </a:lnTo>
                  <a:lnTo>
                    <a:pt x="1110095" y="76932"/>
                  </a:lnTo>
                  <a:lnTo>
                    <a:pt x="1068156" y="98445"/>
                  </a:lnTo>
                  <a:lnTo>
                    <a:pt x="1026907" y="120837"/>
                  </a:lnTo>
                  <a:lnTo>
                    <a:pt x="986357" y="144093"/>
                  </a:lnTo>
                  <a:lnTo>
                    <a:pt x="946511" y="168196"/>
                  </a:lnTo>
                  <a:lnTo>
                    <a:pt x="907378" y="193129"/>
                  </a:lnTo>
                  <a:lnTo>
                    <a:pt x="868964" y="218877"/>
                  </a:lnTo>
                  <a:lnTo>
                    <a:pt x="831277" y="245423"/>
                  </a:lnTo>
                  <a:lnTo>
                    <a:pt x="794323" y="272751"/>
                  </a:lnTo>
                  <a:lnTo>
                    <a:pt x="758111" y="300845"/>
                  </a:lnTo>
                  <a:lnTo>
                    <a:pt x="722647" y="329688"/>
                  </a:lnTo>
                  <a:lnTo>
                    <a:pt x="687939" y="359265"/>
                  </a:lnTo>
                  <a:lnTo>
                    <a:pt x="653993" y="389558"/>
                  </a:lnTo>
                  <a:lnTo>
                    <a:pt x="620817" y="420552"/>
                  </a:lnTo>
                  <a:lnTo>
                    <a:pt x="588418" y="452231"/>
                  </a:lnTo>
                  <a:lnTo>
                    <a:pt x="556803" y="484577"/>
                  </a:lnTo>
                  <a:lnTo>
                    <a:pt x="525980" y="517575"/>
                  </a:lnTo>
                  <a:lnTo>
                    <a:pt x="495956" y="551209"/>
                  </a:lnTo>
                  <a:lnTo>
                    <a:pt x="466737" y="585463"/>
                  </a:lnTo>
                  <a:lnTo>
                    <a:pt x="438332" y="620319"/>
                  </a:lnTo>
                  <a:lnTo>
                    <a:pt x="410747" y="655763"/>
                  </a:lnTo>
                  <a:lnTo>
                    <a:pt x="383989" y="691777"/>
                  </a:lnTo>
                  <a:lnTo>
                    <a:pt x="358066" y="728345"/>
                  </a:lnTo>
                  <a:lnTo>
                    <a:pt x="332985" y="765451"/>
                  </a:lnTo>
                  <a:lnTo>
                    <a:pt x="308754" y="803079"/>
                  </a:lnTo>
                  <a:lnTo>
                    <a:pt x="285378" y="841213"/>
                  </a:lnTo>
                  <a:lnTo>
                    <a:pt x="262866" y="879836"/>
                  </a:lnTo>
                  <a:lnTo>
                    <a:pt x="241225" y="918932"/>
                  </a:lnTo>
                  <a:lnTo>
                    <a:pt x="220462" y="958485"/>
                  </a:lnTo>
                  <a:lnTo>
                    <a:pt x="200584" y="998478"/>
                  </a:lnTo>
                  <a:lnTo>
                    <a:pt x="181598" y="1038896"/>
                  </a:lnTo>
                  <a:lnTo>
                    <a:pt x="163512" y="1079722"/>
                  </a:lnTo>
                  <a:lnTo>
                    <a:pt x="146333" y="1120939"/>
                  </a:lnTo>
                  <a:lnTo>
                    <a:pt x="130067" y="1162532"/>
                  </a:lnTo>
                  <a:lnTo>
                    <a:pt x="114723" y="1204484"/>
                  </a:lnTo>
                  <a:lnTo>
                    <a:pt x="100307" y="1246779"/>
                  </a:lnTo>
                  <a:lnTo>
                    <a:pt x="86827" y="1289401"/>
                  </a:lnTo>
                  <a:lnTo>
                    <a:pt x="74289" y="1332334"/>
                  </a:lnTo>
                  <a:lnTo>
                    <a:pt x="62702" y="1375560"/>
                  </a:lnTo>
                  <a:lnTo>
                    <a:pt x="52071" y="1419065"/>
                  </a:lnTo>
                  <a:lnTo>
                    <a:pt x="42406" y="1462831"/>
                  </a:lnTo>
                  <a:lnTo>
                    <a:pt x="33711" y="1506843"/>
                  </a:lnTo>
                  <a:lnTo>
                    <a:pt x="25996" y="1551083"/>
                  </a:lnTo>
                  <a:lnTo>
                    <a:pt x="19266" y="1595537"/>
                  </a:lnTo>
                  <a:lnTo>
                    <a:pt x="13530" y="1640188"/>
                  </a:lnTo>
                  <a:lnTo>
                    <a:pt x="8794" y="1685018"/>
                  </a:lnTo>
                  <a:lnTo>
                    <a:pt x="5066" y="1730013"/>
                  </a:lnTo>
                  <a:lnTo>
                    <a:pt x="2353" y="1775156"/>
                  </a:lnTo>
                  <a:lnTo>
                    <a:pt x="662" y="1820431"/>
                  </a:lnTo>
                  <a:lnTo>
                    <a:pt x="0" y="1865821"/>
                  </a:lnTo>
                  <a:lnTo>
                    <a:pt x="374" y="1911310"/>
                  </a:lnTo>
                  <a:lnTo>
                    <a:pt x="1792" y="1956881"/>
                  </a:lnTo>
                  <a:lnTo>
                    <a:pt x="4261" y="2002520"/>
                  </a:lnTo>
                  <a:lnTo>
                    <a:pt x="7788" y="2048209"/>
                  </a:lnTo>
                  <a:lnTo>
                    <a:pt x="12380" y="2093931"/>
                  </a:lnTo>
                  <a:lnTo>
                    <a:pt x="18045" y="2139672"/>
                  </a:lnTo>
                  <a:lnTo>
                    <a:pt x="24789" y="2185414"/>
                  </a:lnTo>
                  <a:lnTo>
                    <a:pt x="32620" y="2231142"/>
                  </a:lnTo>
                  <a:lnTo>
                    <a:pt x="41546" y="2276838"/>
                  </a:lnTo>
                  <a:lnTo>
                    <a:pt x="51572" y="2322488"/>
                  </a:lnTo>
                  <a:lnTo>
                    <a:pt x="62708" y="2368074"/>
                  </a:lnTo>
                  <a:lnTo>
                    <a:pt x="74958" y="2413580"/>
                  </a:lnTo>
                  <a:lnTo>
                    <a:pt x="88332" y="2458990"/>
                  </a:lnTo>
                  <a:lnTo>
                    <a:pt x="102836" y="2504288"/>
                  </a:lnTo>
                  <a:lnTo>
                    <a:pt x="118477" y="2549458"/>
                  </a:lnTo>
                  <a:lnTo>
                    <a:pt x="135263" y="2594483"/>
                  </a:lnTo>
                  <a:lnTo>
                    <a:pt x="153742" y="2640610"/>
                  </a:lnTo>
                  <a:lnTo>
                    <a:pt x="173308" y="2686156"/>
                  </a:lnTo>
                  <a:lnTo>
                    <a:pt x="193946" y="2731105"/>
                  </a:lnTo>
                  <a:lnTo>
                    <a:pt x="215641" y="2775442"/>
                  </a:lnTo>
                  <a:lnTo>
                    <a:pt x="238377" y="2819150"/>
                  </a:lnTo>
                  <a:lnTo>
                    <a:pt x="262139" y="2862213"/>
                  </a:lnTo>
                  <a:lnTo>
                    <a:pt x="286911" y="2904616"/>
                  </a:lnTo>
                  <a:lnTo>
                    <a:pt x="312679" y="2946343"/>
                  </a:lnTo>
                  <a:lnTo>
                    <a:pt x="339425" y="2987378"/>
                  </a:lnTo>
                  <a:lnTo>
                    <a:pt x="367136" y="3027706"/>
                  </a:lnTo>
                  <a:lnTo>
                    <a:pt x="395796" y="3067310"/>
                  </a:lnTo>
                  <a:lnTo>
                    <a:pt x="425390" y="3106174"/>
                  </a:lnTo>
                  <a:lnTo>
                    <a:pt x="455901" y="3144284"/>
                  </a:lnTo>
                  <a:lnTo>
                    <a:pt x="487315" y="3181623"/>
                  </a:lnTo>
                  <a:lnTo>
                    <a:pt x="519616" y="3218174"/>
                  </a:lnTo>
                  <a:lnTo>
                    <a:pt x="552789" y="3253924"/>
                  </a:lnTo>
                  <a:lnTo>
                    <a:pt x="586819" y="3288855"/>
                  </a:lnTo>
                  <a:lnTo>
                    <a:pt x="621690" y="3322952"/>
                  </a:lnTo>
                  <a:lnTo>
                    <a:pt x="657386" y="3356198"/>
                  </a:lnTo>
                  <a:lnTo>
                    <a:pt x="693893" y="3388579"/>
                  </a:lnTo>
                  <a:lnTo>
                    <a:pt x="731194" y="3420079"/>
                  </a:lnTo>
                  <a:lnTo>
                    <a:pt x="769275" y="3450681"/>
                  </a:lnTo>
                  <a:lnTo>
                    <a:pt x="808120" y="3480370"/>
                  </a:lnTo>
                  <a:lnTo>
                    <a:pt x="847714" y="3509129"/>
                  </a:lnTo>
                  <a:lnTo>
                    <a:pt x="888041" y="3536944"/>
                  </a:lnTo>
                  <a:lnTo>
                    <a:pt x="929086" y="3563798"/>
                  </a:lnTo>
                  <a:lnTo>
                    <a:pt x="970834" y="3589676"/>
                  </a:lnTo>
                  <a:lnTo>
                    <a:pt x="1013268" y="3614561"/>
                  </a:lnTo>
                  <a:lnTo>
                    <a:pt x="1056375" y="3638439"/>
                  </a:lnTo>
                  <a:lnTo>
                    <a:pt x="1100138" y="3661292"/>
                  </a:lnTo>
                  <a:lnTo>
                    <a:pt x="1144541" y="3683106"/>
                  </a:lnTo>
                  <a:lnTo>
                    <a:pt x="1189570" y="3703864"/>
                  </a:lnTo>
                  <a:lnTo>
                    <a:pt x="1235210" y="3723551"/>
                  </a:lnTo>
                </a:path>
              </a:pathLst>
            </a:custGeom>
            <a:ln w="6096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33944" y="3076955"/>
              <a:ext cx="3419475" cy="1484630"/>
            </a:xfrm>
            <a:custGeom>
              <a:avLst/>
              <a:gdLst/>
              <a:ahLst/>
              <a:cxnLst/>
              <a:rect l="l" t="t" r="r" b="b"/>
              <a:pathLst>
                <a:path w="3419475" h="1484629">
                  <a:moveTo>
                    <a:pt x="3419475" y="1439926"/>
                  </a:moveTo>
                  <a:lnTo>
                    <a:pt x="74917" y="1439926"/>
                  </a:lnTo>
                  <a:lnTo>
                    <a:pt x="73202" y="1431429"/>
                  </a:lnTo>
                  <a:lnTo>
                    <a:pt x="65049" y="1419326"/>
                  </a:lnTo>
                  <a:lnTo>
                    <a:pt x="52946" y="1411173"/>
                  </a:lnTo>
                  <a:lnTo>
                    <a:pt x="38100" y="1408176"/>
                  </a:lnTo>
                  <a:lnTo>
                    <a:pt x="23241" y="1411173"/>
                  </a:lnTo>
                  <a:lnTo>
                    <a:pt x="11137" y="1419326"/>
                  </a:lnTo>
                  <a:lnTo>
                    <a:pt x="2984" y="1431429"/>
                  </a:lnTo>
                  <a:lnTo>
                    <a:pt x="0" y="1446276"/>
                  </a:lnTo>
                  <a:lnTo>
                    <a:pt x="2984" y="1461135"/>
                  </a:lnTo>
                  <a:lnTo>
                    <a:pt x="11137" y="1473238"/>
                  </a:lnTo>
                  <a:lnTo>
                    <a:pt x="23241" y="1481391"/>
                  </a:lnTo>
                  <a:lnTo>
                    <a:pt x="38100" y="1484376"/>
                  </a:lnTo>
                  <a:lnTo>
                    <a:pt x="52946" y="1481391"/>
                  </a:lnTo>
                  <a:lnTo>
                    <a:pt x="65049" y="1473238"/>
                  </a:lnTo>
                  <a:lnTo>
                    <a:pt x="73202" y="1461135"/>
                  </a:lnTo>
                  <a:lnTo>
                    <a:pt x="74917" y="1452626"/>
                  </a:lnTo>
                  <a:lnTo>
                    <a:pt x="3419475" y="1452626"/>
                  </a:lnTo>
                  <a:lnTo>
                    <a:pt x="3419475" y="1439926"/>
                  </a:lnTo>
                  <a:close/>
                </a:path>
                <a:path w="3419475" h="1484629">
                  <a:moveTo>
                    <a:pt x="3419475" y="31750"/>
                  </a:moveTo>
                  <a:lnTo>
                    <a:pt x="74917" y="31750"/>
                  </a:lnTo>
                  <a:lnTo>
                    <a:pt x="73202" y="23253"/>
                  </a:lnTo>
                  <a:lnTo>
                    <a:pt x="65049" y="11150"/>
                  </a:lnTo>
                  <a:lnTo>
                    <a:pt x="52946" y="2997"/>
                  </a:lnTo>
                  <a:lnTo>
                    <a:pt x="38100" y="0"/>
                  </a:lnTo>
                  <a:lnTo>
                    <a:pt x="23241" y="2997"/>
                  </a:lnTo>
                  <a:lnTo>
                    <a:pt x="11137" y="11150"/>
                  </a:lnTo>
                  <a:lnTo>
                    <a:pt x="2984" y="23253"/>
                  </a:lnTo>
                  <a:lnTo>
                    <a:pt x="0" y="38100"/>
                  </a:lnTo>
                  <a:lnTo>
                    <a:pt x="2984" y="52959"/>
                  </a:lnTo>
                  <a:lnTo>
                    <a:pt x="11137" y="65062"/>
                  </a:lnTo>
                  <a:lnTo>
                    <a:pt x="23241" y="73215"/>
                  </a:lnTo>
                  <a:lnTo>
                    <a:pt x="38100" y="76200"/>
                  </a:lnTo>
                  <a:lnTo>
                    <a:pt x="52946" y="73215"/>
                  </a:lnTo>
                  <a:lnTo>
                    <a:pt x="65049" y="65062"/>
                  </a:lnTo>
                  <a:lnTo>
                    <a:pt x="73202" y="52959"/>
                  </a:lnTo>
                  <a:lnTo>
                    <a:pt x="74917" y="44450"/>
                  </a:lnTo>
                  <a:lnTo>
                    <a:pt x="3419475" y="44450"/>
                  </a:lnTo>
                  <a:lnTo>
                    <a:pt x="3419475" y="3175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15439" y="5476747"/>
            <a:ext cx="12649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rebuchet MS"/>
                <a:cs typeface="Trebuchet MS"/>
              </a:rPr>
              <a:t>Scale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Globally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37260" y="5260847"/>
            <a:ext cx="818515" cy="818515"/>
            <a:chOff x="937260" y="5260847"/>
            <a:chExt cx="818515" cy="818515"/>
          </a:xfrm>
        </p:grpSpPr>
        <p:sp>
          <p:nvSpPr>
            <p:cNvPr id="9" name="object 9"/>
            <p:cNvSpPr/>
            <p:nvPr/>
          </p:nvSpPr>
          <p:spPr>
            <a:xfrm>
              <a:off x="937260" y="5260847"/>
              <a:ext cx="818515" cy="818515"/>
            </a:xfrm>
            <a:custGeom>
              <a:avLst/>
              <a:gdLst/>
              <a:ahLst/>
              <a:cxnLst/>
              <a:rect l="l" t="t" r="r" b="b"/>
              <a:pathLst>
                <a:path w="818514" h="818514">
                  <a:moveTo>
                    <a:pt x="409194" y="0"/>
                  </a:moveTo>
                  <a:lnTo>
                    <a:pt x="361472" y="2753"/>
                  </a:lnTo>
                  <a:lnTo>
                    <a:pt x="315368" y="10810"/>
                  </a:lnTo>
                  <a:lnTo>
                    <a:pt x="271187" y="23861"/>
                  </a:lnTo>
                  <a:lnTo>
                    <a:pt x="229238" y="41601"/>
                  </a:lnTo>
                  <a:lnTo>
                    <a:pt x="189827" y="63721"/>
                  </a:lnTo>
                  <a:lnTo>
                    <a:pt x="153261" y="89913"/>
                  </a:lnTo>
                  <a:lnTo>
                    <a:pt x="119848" y="119872"/>
                  </a:lnTo>
                  <a:lnTo>
                    <a:pt x="89893" y="153289"/>
                  </a:lnTo>
                  <a:lnTo>
                    <a:pt x="63705" y="189856"/>
                  </a:lnTo>
                  <a:lnTo>
                    <a:pt x="41590" y="229267"/>
                  </a:lnTo>
                  <a:lnTo>
                    <a:pt x="23854" y="271214"/>
                  </a:lnTo>
                  <a:lnTo>
                    <a:pt x="10806" y="315389"/>
                  </a:lnTo>
                  <a:lnTo>
                    <a:pt x="2752" y="361486"/>
                  </a:lnTo>
                  <a:lnTo>
                    <a:pt x="0" y="409196"/>
                  </a:lnTo>
                  <a:lnTo>
                    <a:pt x="2752" y="456917"/>
                  </a:lnTo>
                  <a:lnTo>
                    <a:pt x="10806" y="503022"/>
                  </a:lnTo>
                  <a:lnTo>
                    <a:pt x="23854" y="547202"/>
                  </a:lnTo>
                  <a:lnTo>
                    <a:pt x="41590" y="589151"/>
                  </a:lnTo>
                  <a:lnTo>
                    <a:pt x="63705" y="628561"/>
                  </a:lnTo>
                  <a:lnTo>
                    <a:pt x="89893" y="665127"/>
                  </a:lnTo>
                  <a:lnTo>
                    <a:pt x="119848" y="698541"/>
                  </a:lnTo>
                  <a:lnTo>
                    <a:pt x="153261" y="728495"/>
                  </a:lnTo>
                  <a:lnTo>
                    <a:pt x="189827" y="754683"/>
                  </a:lnTo>
                  <a:lnTo>
                    <a:pt x="229238" y="776799"/>
                  </a:lnTo>
                  <a:lnTo>
                    <a:pt x="271187" y="794534"/>
                  </a:lnTo>
                  <a:lnTo>
                    <a:pt x="315368" y="807582"/>
                  </a:lnTo>
                  <a:lnTo>
                    <a:pt x="361472" y="815636"/>
                  </a:lnTo>
                  <a:lnTo>
                    <a:pt x="409194" y="818389"/>
                  </a:lnTo>
                  <a:lnTo>
                    <a:pt x="456903" y="815636"/>
                  </a:lnTo>
                  <a:lnTo>
                    <a:pt x="502999" y="807582"/>
                  </a:lnTo>
                  <a:lnTo>
                    <a:pt x="547175" y="794534"/>
                  </a:lnTo>
                  <a:lnTo>
                    <a:pt x="589121" y="776799"/>
                  </a:lnTo>
                  <a:lnTo>
                    <a:pt x="628532" y="754683"/>
                  </a:lnTo>
                  <a:lnTo>
                    <a:pt x="665099" y="728495"/>
                  </a:lnTo>
                  <a:lnTo>
                    <a:pt x="698515" y="698541"/>
                  </a:lnTo>
                  <a:lnTo>
                    <a:pt x="728474" y="665127"/>
                  </a:lnTo>
                  <a:lnTo>
                    <a:pt x="754667" y="628561"/>
                  </a:lnTo>
                  <a:lnTo>
                    <a:pt x="776786" y="589151"/>
                  </a:lnTo>
                  <a:lnTo>
                    <a:pt x="794526" y="547202"/>
                  </a:lnTo>
                  <a:lnTo>
                    <a:pt x="807577" y="503022"/>
                  </a:lnTo>
                  <a:lnTo>
                    <a:pt x="815634" y="456917"/>
                  </a:lnTo>
                  <a:lnTo>
                    <a:pt x="818388" y="409196"/>
                  </a:lnTo>
                  <a:lnTo>
                    <a:pt x="815634" y="361486"/>
                  </a:lnTo>
                  <a:lnTo>
                    <a:pt x="807577" y="315389"/>
                  </a:lnTo>
                  <a:lnTo>
                    <a:pt x="794526" y="271214"/>
                  </a:lnTo>
                  <a:lnTo>
                    <a:pt x="776786" y="229267"/>
                  </a:lnTo>
                  <a:lnTo>
                    <a:pt x="754667" y="189856"/>
                  </a:lnTo>
                  <a:lnTo>
                    <a:pt x="728474" y="153289"/>
                  </a:lnTo>
                  <a:lnTo>
                    <a:pt x="698515" y="119872"/>
                  </a:lnTo>
                  <a:lnTo>
                    <a:pt x="665099" y="89913"/>
                  </a:lnTo>
                  <a:lnTo>
                    <a:pt x="628532" y="63721"/>
                  </a:lnTo>
                  <a:lnTo>
                    <a:pt x="589121" y="41601"/>
                  </a:lnTo>
                  <a:lnTo>
                    <a:pt x="547175" y="23861"/>
                  </a:lnTo>
                  <a:lnTo>
                    <a:pt x="502999" y="10810"/>
                  </a:lnTo>
                  <a:lnTo>
                    <a:pt x="456903" y="2753"/>
                  </a:lnTo>
                  <a:lnTo>
                    <a:pt x="40919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2490" y="5527039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90" h="287020">
                  <a:moveTo>
                    <a:pt x="157552" y="0"/>
                  </a:moveTo>
                  <a:lnTo>
                    <a:pt x="129358" y="0"/>
                  </a:lnTo>
                  <a:lnTo>
                    <a:pt x="108022" y="3810"/>
                  </a:lnTo>
                  <a:lnTo>
                    <a:pt x="94560" y="8890"/>
                  </a:lnTo>
                  <a:lnTo>
                    <a:pt x="87829" y="10160"/>
                  </a:lnTo>
                  <a:lnTo>
                    <a:pt x="81479" y="13970"/>
                  </a:lnTo>
                  <a:lnTo>
                    <a:pt x="75383" y="16510"/>
                  </a:lnTo>
                  <a:lnTo>
                    <a:pt x="69287" y="20320"/>
                  </a:lnTo>
                  <a:lnTo>
                    <a:pt x="63561" y="24130"/>
                  </a:lnTo>
                  <a:lnTo>
                    <a:pt x="58123" y="27940"/>
                  </a:lnTo>
                  <a:lnTo>
                    <a:pt x="52368" y="33020"/>
                  </a:lnTo>
                  <a:lnTo>
                    <a:pt x="46937" y="36830"/>
                  </a:lnTo>
                  <a:lnTo>
                    <a:pt x="42149" y="41910"/>
                  </a:lnTo>
                  <a:lnTo>
                    <a:pt x="37664" y="46990"/>
                  </a:lnTo>
                  <a:lnTo>
                    <a:pt x="32876" y="52070"/>
                  </a:lnTo>
                  <a:lnTo>
                    <a:pt x="28710" y="57150"/>
                  </a:lnTo>
                  <a:lnTo>
                    <a:pt x="24558" y="63500"/>
                  </a:lnTo>
                  <a:lnTo>
                    <a:pt x="20723" y="68580"/>
                  </a:lnTo>
                  <a:lnTo>
                    <a:pt x="4416" y="107950"/>
                  </a:lnTo>
                  <a:lnTo>
                    <a:pt x="0" y="144780"/>
                  </a:lnTo>
                  <a:lnTo>
                    <a:pt x="582" y="158750"/>
                  </a:lnTo>
                  <a:lnTo>
                    <a:pt x="1544" y="165100"/>
                  </a:lnTo>
                  <a:lnTo>
                    <a:pt x="3146" y="172720"/>
                  </a:lnTo>
                  <a:lnTo>
                    <a:pt x="4416" y="179070"/>
                  </a:lnTo>
                  <a:lnTo>
                    <a:pt x="20723" y="218440"/>
                  </a:lnTo>
                  <a:lnTo>
                    <a:pt x="37664" y="240030"/>
                  </a:lnTo>
                  <a:lnTo>
                    <a:pt x="42149" y="245110"/>
                  </a:lnTo>
                  <a:lnTo>
                    <a:pt x="46937" y="250190"/>
                  </a:lnTo>
                  <a:lnTo>
                    <a:pt x="52368" y="255270"/>
                  </a:lnTo>
                  <a:lnTo>
                    <a:pt x="58123" y="259080"/>
                  </a:lnTo>
                  <a:lnTo>
                    <a:pt x="63561" y="262890"/>
                  </a:lnTo>
                  <a:lnTo>
                    <a:pt x="69287" y="266700"/>
                  </a:lnTo>
                  <a:lnTo>
                    <a:pt x="75383" y="270510"/>
                  </a:lnTo>
                  <a:lnTo>
                    <a:pt x="81479" y="273050"/>
                  </a:lnTo>
                  <a:lnTo>
                    <a:pt x="87829" y="276860"/>
                  </a:lnTo>
                  <a:lnTo>
                    <a:pt x="94560" y="279400"/>
                  </a:lnTo>
                  <a:lnTo>
                    <a:pt x="101291" y="280670"/>
                  </a:lnTo>
                  <a:lnTo>
                    <a:pt x="108022" y="283210"/>
                  </a:lnTo>
                  <a:lnTo>
                    <a:pt x="129358" y="287020"/>
                  </a:lnTo>
                  <a:lnTo>
                    <a:pt x="158568" y="287020"/>
                  </a:lnTo>
                  <a:lnTo>
                    <a:pt x="166188" y="285750"/>
                  </a:lnTo>
                  <a:lnTo>
                    <a:pt x="179904" y="283210"/>
                  </a:lnTo>
                  <a:lnTo>
                    <a:pt x="187016" y="280670"/>
                  </a:lnTo>
                  <a:lnTo>
                    <a:pt x="193366" y="279400"/>
                  </a:lnTo>
                  <a:lnTo>
                    <a:pt x="199716" y="276860"/>
                  </a:lnTo>
                  <a:lnTo>
                    <a:pt x="206447" y="273050"/>
                  </a:lnTo>
                  <a:lnTo>
                    <a:pt x="212543" y="270510"/>
                  </a:lnTo>
                  <a:lnTo>
                    <a:pt x="245436" y="245110"/>
                  </a:lnTo>
                  <a:lnTo>
                    <a:pt x="250516" y="240030"/>
                  </a:lnTo>
                  <a:lnTo>
                    <a:pt x="130755" y="240030"/>
                  </a:lnTo>
                  <a:lnTo>
                    <a:pt x="129358" y="238760"/>
                  </a:lnTo>
                  <a:lnTo>
                    <a:pt x="128088" y="238760"/>
                  </a:lnTo>
                  <a:lnTo>
                    <a:pt x="126564" y="236220"/>
                  </a:lnTo>
                  <a:lnTo>
                    <a:pt x="123389" y="232410"/>
                  </a:lnTo>
                  <a:lnTo>
                    <a:pt x="120849" y="227330"/>
                  </a:lnTo>
                  <a:lnTo>
                    <a:pt x="117928" y="222250"/>
                  </a:lnTo>
                  <a:lnTo>
                    <a:pt x="115642" y="217170"/>
                  </a:lnTo>
                  <a:lnTo>
                    <a:pt x="114372" y="213360"/>
                  </a:lnTo>
                  <a:lnTo>
                    <a:pt x="113737" y="210820"/>
                  </a:lnTo>
                  <a:lnTo>
                    <a:pt x="114118" y="208280"/>
                  </a:lnTo>
                  <a:lnTo>
                    <a:pt x="114753" y="205740"/>
                  </a:lnTo>
                  <a:lnTo>
                    <a:pt x="115642" y="203200"/>
                  </a:lnTo>
                  <a:lnTo>
                    <a:pt x="116658" y="201930"/>
                  </a:lnTo>
                  <a:lnTo>
                    <a:pt x="117928" y="199390"/>
                  </a:lnTo>
                  <a:lnTo>
                    <a:pt x="118817" y="196850"/>
                  </a:lnTo>
                  <a:lnTo>
                    <a:pt x="119452" y="194310"/>
                  </a:lnTo>
                  <a:lnTo>
                    <a:pt x="119833" y="191770"/>
                  </a:lnTo>
                  <a:lnTo>
                    <a:pt x="119198" y="189230"/>
                  </a:lnTo>
                  <a:lnTo>
                    <a:pt x="117928" y="186690"/>
                  </a:lnTo>
                  <a:lnTo>
                    <a:pt x="116023" y="184150"/>
                  </a:lnTo>
                  <a:lnTo>
                    <a:pt x="113737" y="180340"/>
                  </a:lnTo>
                  <a:lnTo>
                    <a:pt x="109292" y="176530"/>
                  </a:lnTo>
                  <a:lnTo>
                    <a:pt x="107641" y="173990"/>
                  </a:lnTo>
                  <a:lnTo>
                    <a:pt x="107387" y="170180"/>
                  </a:lnTo>
                  <a:lnTo>
                    <a:pt x="107006" y="166370"/>
                  </a:lnTo>
                  <a:lnTo>
                    <a:pt x="103196" y="158750"/>
                  </a:lnTo>
                  <a:lnTo>
                    <a:pt x="100910" y="157480"/>
                  </a:lnTo>
                  <a:lnTo>
                    <a:pt x="98751" y="156210"/>
                  </a:lnTo>
                  <a:lnTo>
                    <a:pt x="68398" y="156210"/>
                  </a:lnTo>
                  <a:lnTo>
                    <a:pt x="65475" y="154940"/>
                  </a:lnTo>
                  <a:lnTo>
                    <a:pt x="62926" y="153670"/>
                  </a:lnTo>
                  <a:lnTo>
                    <a:pt x="60688" y="152400"/>
                  </a:lnTo>
                  <a:lnTo>
                    <a:pt x="57488" y="148590"/>
                  </a:lnTo>
                  <a:lnTo>
                    <a:pt x="55574" y="143510"/>
                  </a:lnTo>
                  <a:lnTo>
                    <a:pt x="53971" y="139700"/>
                  </a:lnTo>
                  <a:lnTo>
                    <a:pt x="53336" y="135890"/>
                  </a:lnTo>
                  <a:lnTo>
                    <a:pt x="53336" y="132080"/>
                  </a:lnTo>
                  <a:lnTo>
                    <a:pt x="53019" y="132080"/>
                  </a:lnTo>
                  <a:lnTo>
                    <a:pt x="53336" y="129540"/>
                  </a:lnTo>
                  <a:lnTo>
                    <a:pt x="53654" y="124460"/>
                  </a:lnTo>
                  <a:lnTo>
                    <a:pt x="53971" y="121920"/>
                  </a:lnTo>
                  <a:lnTo>
                    <a:pt x="54939" y="118110"/>
                  </a:lnTo>
                  <a:lnTo>
                    <a:pt x="56853" y="109220"/>
                  </a:lnTo>
                  <a:lnTo>
                    <a:pt x="58773" y="105410"/>
                  </a:lnTo>
                  <a:lnTo>
                    <a:pt x="71192" y="88900"/>
                  </a:lnTo>
                  <a:lnTo>
                    <a:pt x="73478" y="86360"/>
                  </a:lnTo>
                  <a:lnTo>
                    <a:pt x="75764" y="86360"/>
                  </a:lnTo>
                  <a:lnTo>
                    <a:pt x="83384" y="82550"/>
                  </a:lnTo>
                  <a:lnTo>
                    <a:pt x="93671" y="81280"/>
                  </a:lnTo>
                  <a:lnTo>
                    <a:pt x="163071" y="81280"/>
                  </a:lnTo>
                  <a:lnTo>
                    <a:pt x="163533" y="71120"/>
                  </a:lnTo>
                  <a:lnTo>
                    <a:pt x="163648" y="64770"/>
                  </a:lnTo>
                  <a:lnTo>
                    <a:pt x="163267" y="62230"/>
                  </a:lnTo>
                  <a:lnTo>
                    <a:pt x="163013" y="58420"/>
                  </a:lnTo>
                  <a:lnTo>
                    <a:pt x="161997" y="55880"/>
                  </a:lnTo>
                  <a:lnTo>
                    <a:pt x="145360" y="55880"/>
                  </a:lnTo>
                  <a:lnTo>
                    <a:pt x="143455" y="54610"/>
                  </a:lnTo>
                  <a:lnTo>
                    <a:pt x="140026" y="54610"/>
                  </a:lnTo>
                  <a:lnTo>
                    <a:pt x="136724" y="52070"/>
                  </a:lnTo>
                  <a:lnTo>
                    <a:pt x="135835" y="50800"/>
                  </a:lnTo>
                  <a:lnTo>
                    <a:pt x="134565" y="49530"/>
                  </a:lnTo>
                  <a:lnTo>
                    <a:pt x="133549" y="46990"/>
                  </a:lnTo>
                  <a:lnTo>
                    <a:pt x="132914" y="45720"/>
                  </a:lnTo>
                  <a:lnTo>
                    <a:pt x="132279" y="43180"/>
                  </a:lnTo>
                  <a:lnTo>
                    <a:pt x="132025" y="40640"/>
                  </a:lnTo>
                  <a:lnTo>
                    <a:pt x="132025" y="39370"/>
                  </a:lnTo>
                  <a:lnTo>
                    <a:pt x="132279" y="36830"/>
                  </a:lnTo>
                  <a:lnTo>
                    <a:pt x="132660" y="35560"/>
                  </a:lnTo>
                  <a:lnTo>
                    <a:pt x="133549" y="34290"/>
                  </a:lnTo>
                  <a:lnTo>
                    <a:pt x="134819" y="33020"/>
                  </a:lnTo>
                  <a:lnTo>
                    <a:pt x="135835" y="30480"/>
                  </a:lnTo>
                  <a:lnTo>
                    <a:pt x="173554" y="12700"/>
                  </a:lnTo>
                  <a:lnTo>
                    <a:pt x="178380" y="11430"/>
                  </a:lnTo>
                  <a:lnTo>
                    <a:pt x="186381" y="10160"/>
                  </a:lnTo>
                  <a:lnTo>
                    <a:pt x="192096" y="8890"/>
                  </a:lnTo>
                  <a:lnTo>
                    <a:pt x="196287" y="8890"/>
                  </a:lnTo>
                  <a:lnTo>
                    <a:pt x="189810" y="7620"/>
                  </a:lnTo>
                  <a:lnTo>
                    <a:pt x="183714" y="5080"/>
                  </a:lnTo>
                  <a:lnTo>
                    <a:pt x="171014" y="2540"/>
                  </a:lnTo>
                  <a:lnTo>
                    <a:pt x="157552" y="0"/>
                  </a:lnTo>
                  <a:close/>
                </a:path>
                <a:path w="288290" h="287020">
                  <a:moveTo>
                    <a:pt x="287600" y="132080"/>
                  </a:moveTo>
                  <a:lnTo>
                    <a:pt x="204542" y="132080"/>
                  </a:lnTo>
                  <a:lnTo>
                    <a:pt x="205812" y="133350"/>
                  </a:lnTo>
                  <a:lnTo>
                    <a:pt x="206828" y="134620"/>
                  </a:lnTo>
                  <a:lnTo>
                    <a:pt x="207717" y="135890"/>
                  </a:lnTo>
                  <a:lnTo>
                    <a:pt x="208098" y="137160"/>
                  </a:lnTo>
                  <a:lnTo>
                    <a:pt x="208098" y="140970"/>
                  </a:lnTo>
                  <a:lnTo>
                    <a:pt x="207717" y="142240"/>
                  </a:lnTo>
                  <a:lnTo>
                    <a:pt x="207082" y="144780"/>
                  </a:lnTo>
                  <a:lnTo>
                    <a:pt x="205558" y="148590"/>
                  </a:lnTo>
                  <a:lnTo>
                    <a:pt x="200986" y="156210"/>
                  </a:lnTo>
                  <a:lnTo>
                    <a:pt x="198192" y="158750"/>
                  </a:lnTo>
                  <a:lnTo>
                    <a:pt x="192096" y="166370"/>
                  </a:lnTo>
                  <a:lnTo>
                    <a:pt x="186000" y="172720"/>
                  </a:lnTo>
                  <a:lnTo>
                    <a:pt x="184095" y="173990"/>
                  </a:lnTo>
                  <a:lnTo>
                    <a:pt x="181809" y="176530"/>
                  </a:lnTo>
                  <a:lnTo>
                    <a:pt x="180920" y="177800"/>
                  </a:lnTo>
                  <a:lnTo>
                    <a:pt x="180539" y="180340"/>
                  </a:lnTo>
                  <a:lnTo>
                    <a:pt x="180539" y="181610"/>
                  </a:lnTo>
                  <a:lnTo>
                    <a:pt x="180920" y="182880"/>
                  </a:lnTo>
                  <a:lnTo>
                    <a:pt x="182444" y="184150"/>
                  </a:lnTo>
                  <a:lnTo>
                    <a:pt x="184730" y="186690"/>
                  </a:lnTo>
                  <a:lnTo>
                    <a:pt x="187016" y="187960"/>
                  </a:lnTo>
                  <a:lnTo>
                    <a:pt x="187651" y="189230"/>
                  </a:lnTo>
                  <a:lnTo>
                    <a:pt x="188540" y="190500"/>
                  </a:lnTo>
                  <a:lnTo>
                    <a:pt x="188921" y="190500"/>
                  </a:lnTo>
                  <a:lnTo>
                    <a:pt x="189175" y="191770"/>
                  </a:lnTo>
                  <a:lnTo>
                    <a:pt x="189175" y="193040"/>
                  </a:lnTo>
                  <a:lnTo>
                    <a:pt x="188540" y="194310"/>
                  </a:lnTo>
                  <a:lnTo>
                    <a:pt x="187905" y="196850"/>
                  </a:lnTo>
                  <a:lnTo>
                    <a:pt x="186381" y="198120"/>
                  </a:lnTo>
                  <a:lnTo>
                    <a:pt x="182825" y="201930"/>
                  </a:lnTo>
                  <a:lnTo>
                    <a:pt x="179904" y="204470"/>
                  </a:lnTo>
                  <a:lnTo>
                    <a:pt x="176729" y="205740"/>
                  </a:lnTo>
                  <a:lnTo>
                    <a:pt x="173808" y="208280"/>
                  </a:lnTo>
                  <a:lnTo>
                    <a:pt x="169744" y="209550"/>
                  </a:lnTo>
                  <a:lnTo>
                    <a:pt x="168093" y="210820"/>
                  </a:lnTo>
                  <a:lnTo>
                    <a:pt x="168093" y="213360"/>
                  </a:lnTo>
                  <a:lnTo>
                    <a:pt x="167839" y="215900"/>
                  </a:lnTo>
                  <a:lnTo>
                    <a:pt x="167458" y="218440"/>
                  </a:lnTo>
                  <a:lnTo>
                    <a:pt x="166823" y="219710"/>
                  </a:lnTo>
                  <a:lnTo>
                    <a:pt x="165172" y="224790"/>
                  </a:lnTo>
                  <a:lnTo>
                    <a:pt x="145995" y="238760"/>
                  </a:lnTo>
                  <a:lnTo>
                    <a:pt x="142820" y="240030"/>
                  </a:lnTo>
                  <a:lnTo>
                    <a:pt x="250516" y="240030"/>
                  </a:lnTo>
                  <a:lnTo>
                    <a:pt x="255088" y="234950"/>
                  </a:lnTo>
                  <a:lnTo>
                    <a:pt x="276424" y="199390"/>
                  </a:lnTo>
                  <a:lnTo>
                    <a:pt x="279345" y="193040"/>
                  </a:lnTo>
                  <a:lnTo>
                    <a:pt x="286965" y="158750"/>
                  </a:lnTo>
                  <a:lnTo>
                    <a:pt x="287981" y="151130"/>
                  </a:lnTo>
                  <a:lnTo>
                    <a:pt x="287981" y="135890"/>
                  </a:lnTo>
                  <a:lnTo>
                    <a:pt x="287600" y="132080"/>
                  </a:lnTo>
                  <a:close/>
                </a:path>
                <a:path w="288290" h="287020">
                  <a:moveTo>
                    <a:pt x="93671" y="154940"/>
                  </a:moveTo>
                  <a:lnTo>
                    <a:pt x="84654" y="154940"/>
                  </a:lnTo>
                  <a:lnTo>
                    <a:pt x="71192" y="156210"/>
                  </a:lnTo>
                  <a:lnTo>
                    <a:pt x="96465" y="156210"/>
                  </a:lnTo>
                  <a:lnTo>
                    <a:pt x="93671" y="154940"/>
                  </a:lnTo>
                  <a:close/>
                </a:path>
                <a:path w="288290" h="287020">
                  <a:moveTo>
                    <a:pt x="212162" y="93980"/>
                  </a:moveTo>
                  <a:lnTo>
                    <a:pt x="198827" y="93980"/>
                  </a:lnTo>
                  <a:lnTo>
                    <a:pt x="191080" y="96520"/>
                  </a:lnTo>
                  <a:lnTo>
                    <a:pt x="187651" y="97790"/>
                  </a:lnTo>
                  <a:lnTo>
                    <a:pt x="181174" y="100330"/>
                  </a:lnTo>
                  <a:lnTo>
                    <a:pt x="178634" y="101600"/>
                  </a:lnTo>
                  <a:lnTo>
                    <a:pt x="176729" y="104140"/>
                  </a:lnTo>
                  <a:lnTo>
                    <a:pt x="174824" y="104140"/>
                  </a:lnTo>
                  <a:lnTo>
                    <a:pt x="173808" y="105410"/>
                  </a:lnTo>
                  <a:lnTo>
                    <a:pt x="173554" y="106680"/>
                  </a:lnTo>
                  <a:lnTo>
                    <a:pt x="173808" y="107950"/>
                  </a:lnTo>
                  <a:lnTo>
                    <a:pt x="176729" y="107950"/>
                  </a:lnTo>
                  <a:lnTo>
                    <a:pt x="177745" y="109220"/>
                  </a:lnTo>
                  <a:lnTo>
                    <a:pt x="178634" y="111760"/>
                  </a:lnTo>
                  <a:lnTo>
                    <a:pt x="180920" y="115570"/>
                  </a:lnTo>
                  <a:lnTo>
                    <a:pt x="182444" y="119380"/>
                  </a:lnTo>
                  <a:lnTo>
                    <a:pt x="185365" y="128270"/>
                  </a:lnTo>
                  <a:lnTo>
                    <a:pt x="186381" y="132080"/>
                  </a:lnTo>
                  <a:lnTo>
                    <a:pt x="188921" y="133350"/>
                  </a:lnTo>
                  <a:lnTo>
                    <a:pt x="190445" y="133350"/>
                  </a:lnTo>
                  <a:lnTo>
                    <a:pt x="191715" y="134620"/>
                  </a:lnTo>
                  <a:lnTo>
                    <a:pt x="194890" y="134620"/>
                  </a:lnTo>
                  <a:lnTo>
                    <a:pt x="197811" y="133350"/>
                  </a:lnTo>
                  <a:lnTo>
                    <a:pt x="204542" y="132080"/>
                  </a:lnTo>
                  <a:lnTo>
                    <a:pt x="287600" y="132080"/>
                  </a:lnTo>
                  <a:lnTo>
                    <a:pt x="287346" y="129540"/>
                  </a:lnTo>
                  <a:lnTo>
                    <a:pt x="286330" y="123190"/>
                  </a:lnTo>
                  <a:lnTo>
                    <a:pt x="285441" y="116840"/>
                  </a:lnTo>
                  <a:lnTo>
                    <a:pt x="283790" y="109220"/>
                  </a:lnTo>
                  <a:lnTo>
                    <a:pt x="282266" y="102870"/>
                  </a:lnTo>
                  <a:lnTo>
                    <a:pt x="279523" y="95250"/>
                  </a:lnTo>
                  <a:lnTo>
                    <a:pt x="216734" y="95250"/>
                  </a:lnTo>
                  <a:lnTo>
                    <a:pt x="212162" y="93980"/>
                  </a:lnTo>
                  <a:close/>
                </a:path>
                <a:path w="288290" h="287020">
                  <a:moveTo>
                    <a:pt x="249627" y="45720"/>
                  </a:moveTo>
                  <a:lnTo>
                    <a:pt x="249627" y="49530"/>
                  </a:lnTo>
                  <a:lnTo>
                    <a:pt x="248992" y="52070"/>
                  </a:lnTo>
                  <a:lnTo>
                    <a:pt x="248611" y="54610"/>
                  </a:lnTo>
                  <a:lnTo>
                    <a:pt x="247722" y="58420"/>
                  </a:lnTo>
                  <a:lnTo>
                    <a:pt x="245436" y="64770"/>
                  </a:lnTo>
                  <a:lnTo>
                    <a:pt x="243912" y="67310"/>
                  </a:lnTo>
                  <a:lnTo>
                    <a:pt x="242007" y="71120"/>
                  </a:lnTo>
                  <a:lnTo>
                    <a:pt x="239975" y="74930"/>
                  </a:lnTo>
                  <a:lnTo>
                    <a:pt x="237816" y="77470"/>
                  </a:lnTo>
                  <a:lnTo>
                    <a:pt x="234895" y="81280"/>
                  </a:lnTo>
                  <a:lnTo>
                    <a:pt x="231720" y="83820"/>
                  </a:lnTo>
                  <a:lnTo>
                    <a:pt x="228799" y="87630"/>
                  </a:lnTo>
                  <a:lnTo>
                    <a:pt x="224735" y="90170"/>
                  </a:lnTo>
                  <a:lnTo>
                    <a:pt x="220798" y="92710"/>
                  </a:lnTo>
                  <a:lnTo>
                    <a:pt x="216734" y="95250"/>
                  </a:lnTo>
                  <a:lnTo>
                    <a:pt x="279523" y="95250"/>
                  </a:lnTo>
                  <a:lnTo>
                    <a:pt x="277694" y="90170"/>
                  </a:lnTo>
                  <a:lnTo>
                    <a:pt x="274900" y="83820"/>
                  </a:lnTo>
                  <a:lnTo>
                    <a:pt x="271979" y="78740"/>
                  </a:lnTo>
                  <a:lnTo>
                    <a:pt x="268804" y="72390"/>
                  </a:lnTo>
                  <a:lnTo>
                    <a:pt x="265248" y="66040"/>
                  </a:lnTo>
                  <a:lnTo>
                    <a:pt x="261819" y="60960"/>
                  </a:lnTo>
                  <a:lnTo>
                    <a:pt x="257882" y="55880"/>
                  </a:lnTo>
                  <a:lnTo>
                    <a:pt x="253818" y="50800"/>
                  </a:lnTo>
                  <a:lnTo>
                    <a:pt x="249627" y="45720"/>
                  </a:lnTo>
                  <a:close/>
                </a:path>
                <a:path w="288290" h="287020">
                  <a:moveTo>
                    <a:pt x="163071" y="81280"/>
                  </a:moveTo>
                  <a:lnTo>
                    <a:pt x="100910" y="81280"/>
                  </a:lnTo>
                  <a:lnTo>
                    <a:pt x="103831" y="82550"/>
                  </a:lnTo>
                  <a:lnTo>
                    <a:pt x="108276" y="82550"/>
                  </a:lnTo>
                  <a:lnTo>
                    <a:pt x="110181" y="83820"/>
                  </a:lnTo>
                  <a:lnTo>
                    <a:pt x="111197" y="85090"/>
                  </a:lnTo>
                  <a:lnTo>
                    <a:pt x="112213" y="85090"/>
                  </a:lnTo>
                  <a:lnTo>
                    <a:pt x="112848" y="86360"/>
                  </a:lnTo>
                  <a:lnTo>
                    <a:pt x="113737" y="88900"/>
                  </a:lnTo>
                  <a:lnTo>
                    <a:pt x="116023" y="91440"/>
                  </a:lnTo>
                  <a:lnTo>
                    <a:pt x="118817" y="92710"/>
                  </a:lnTo>
                  <a:lnTo>
                    <a:pt x="121738" y="93980"/>
                  </a:lnTo>
                  <a:lnTo>
                    <a:pt x="137994" y="93980"/>
                  </a:lnTo>
                  <a:lnTo>
                    <a:pt x="151202" y="90170"/>
                  </a:lnTo>
                  <a:lnTo>
                    <a:pt x="161997" y="88900"/>
                  </a:lnTo>
                  <a:lnTo>
                    <a:pt x="163013" y="82550"/>
                  </a:lnTo>
                  <a:lnTo>
                    <a:pt x="163071" y="81280"/>
                  </a:lnTo>
                  <a:close/>
                </a:path>
                <a:path w="288290" h="287020">
                  <a:moveTo>
                    <a:pt x="159838" y="52070"/>
                  </a:moveTo>
                  <a:lnTo>
                    <a:pt x="156282" y="52070"/>
                  </a:lnTo>
                  <a:lnTo>
                    <a:pt x="153742" y="53340"/>
                  </a:lnTo>
                  <a:lnTo>
                    <a:pt x="151456" y="54610"/>
                  </a:lnTo>
                  <a:lnTo>
                    <a:pt x="149551" y="54610"/>
                  </a:lnTo>
                  <a:lnTo>
                    <a:pt x="147265" y="55880"/>
                  </a:lnTo>
                  <a:lnTo>
                    <a:pt x="161997" y="55880"/>
                  </a:lnTo>
                  <a:lnTo>
                    <a:pt x="161108" y="53340"/>
                  </a:lnTo>
                  <a:lnTo>
                    <a:pt x="159838" y="52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81910" y="4465701"/>
            <a:ext cx="17500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Trebuchet MS"/>
                <a:cs typeface="Trebuchet MS"/>
              </a:rPr>
              <a:t>Incr</a:t>
            </a:r>
            <a:r>
              <a:rPr sz="1600" spc="-40" dirty="0">
                <a:latin typeface="Trebuchet MS"/>
                <a:cs typeface="Trebuchet MS"/>
              </a:rPr>
              <a:t>ea</a:t>
            </a:r>
            <a:r>
              <a:rPr sz="1600" spc="-15" dirty="0">
                <a:latin typeface="Trebuchet MS"/>
                <a:cs typeface="Trebuchet MS"/>
              </a:rPr>
              <a:t>se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In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45" dirty="0">
                <a:latin typeface="Trebuchet MS"/>
                <a:cs typeface="Trebuchet MS"/>
              </a:rPr>
              <a:t>o</a:t>
            </a:r>
            <a:r>
              <a:rPr sz="1600" spc="-20" dirty="0">
                <a:latin typeface="Trebuchet MS"/>
                <a:cs typeface="Trebuchet MS"/>
              </a:rPr>
              <a:t>v</a:t>
            </a:r>
            <a:r>
              <a:rPr sz="1600" spc="-15" dirty="0">
                <a:latin typeface="Trebuchet MS"/>
                <a:cs typeface="Trebuchet MS"/>
              </a:rPr>
              <a:t>a</a:t>
            </a:r>
            <a:r>
              <a:rPr sz="1600" spc="-95" dirty="0">
                <a:latin typeface="Trebuchet MS"/>
                <a:cs typeface="Trebuchet MS"/>
              </a:rPr>
              <a:t>t</a:t>
            </a:r>
            <a:r>
              <a:rPr sz="1600" spc="-80" dirty="0">
                <a:latin typeface="Trebuchet MS"/>
                <a:cs typeface="Trebuchet MS"/>
              </a:rPr>
              <a:t>i</a:t>
            </a:r>
            <a:r>
              <a:rPr sz="1600" spc="45" dirty="0">
                <a:latin typeface="Trebuchet MS"/>
                <a:cs typeface="Trebuchet MS"/>
              </a:rPr>
              <a:t>o</a:t>
            </a:r>
            <a:r>
              <a:rPr sz="1600" spc="30" dirty="0">
                <a:latin typeface="Trebuchet MS"/>
                <a:cs typeface="Trebuchet MS"/>
              </a:rPr>
              <a:t>n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3884" y="2154935"/>
            <a:ext cx="10544810" cy="3034665"/>
            <a:chOff x="723884" y="2154935"/>
            <a:chExt cx="10544810" cy="3034665"/>
          </a:xfrm>
        </p:grpSpPr>
        <p:sp>
          <p:nvSpPr>
            <p:cNvPr id="13" name="object 13"/>
            <p:cNvSpPr/>
            <p:nvPr/>
          </p:nvSpPr>
          <p:spPr>
            <a:xfrm>
              <a:off x="10450067" y="3503675"/>
              <a:ext cx="818515" cy="818515"/>
            </a:xfrm>
            <a:custGeom>
              <a:avLst/>
              <a:gdLst/>
              <a:ahLst/>
              <a:cxnLst/>
              <a:rect l="l" t="t" r="r" b="b"/>
              <a:pathLst>
                <a:path w="818515" h="818514">
                  <a:moveTo>
                    <a:pt x="409194" y="0"/>
                  </a:moveTo>
                  <a:lnTo>
                    <a:pt x="361484" y="2753"/>
                  </a:lnTo>
                  <a:lnTo>
                    <a:pt x="315388" y="10810"/>
                  </a:lnTo>
                  <a:lnTo>
                    <a:pt x="271212" y="23861"/>
                  </a:lnTo>
                  <a:lnTo>
                    <a:pt x="229266" y="41601"/>
                  </a:lnTo>
                  <a:lnTo>
                    <a:pt x="189855" y="63721"/>
                  </a:lnTo>
                  <a:lnTo>
                    <a:pt x="153288" y="89913"/>
                  </a:lnTo>
                  <a:lnTo>
                    <a:pt x="119872" y="119872"/>
                  </a:lnTo>
                  <a:lnTo>
                    <a:pt x="89913" y="153288"/>
                  </a:lnTo>
                  <a:lnTo>
                    <a:pt x="63721" y="189855"/>
                  </a:lnTo>
                  <a:lnTo>
                    <a:pt x="41601" y="229266"/>
                  </a:lnTo>
                  <a:lnTo>
                    <a:pt x="23861" y="271212"/>
                  </a:lnTo>
                  <a:lnTo>
                    <a:pt x="10810" y="315388"/>
                  </a:lnTo>
                  <a:lnTo>
                    <a:pt x="2753" y="361484"/>
                  </a:lnTo>
                  <a:lnTo>
                    <a:pt x="0" y="409194"/>
                  </a:lnTo>
                  <a:lnTo>
                    <a:pt x="2753" y="456903"/>
                  </a:lnTo>
                  <a:lnTo>
                    <a:pt x="10810" y="502999"/>
                  </a:lnTo>
                  <a:lnTo>
                    <a:pt x="23861" y="547175"/>
                  </a:lnTo>
                  <a:lnTo>
                    <a:pt x="41601" y="589121"/>
                  </a:lnTo>
                  <a:lnTo>
                    <a:pt x="63721" y="628532"/>
                  </a:lnTo>
                  <a:lnTo>
                    <a:pt x="89913" y="665099"/>
                  </a:lnTo>
                  <a:lnTo>
                    <a:pt x="119872" y="698515"/>
                  </a:lnTo>
                  <a:lnTo>
                    <a:pt x="153288" y="728474"/>
                  </a:lnTo>
                  <a:lnTo>
                    <a:pt x="189855" y="754667"/>
                  </a:lnTo>
                  <a:lnTo>
                    <a:pt x="229266" y="776786"/>
                  </a:lnTo>
                  <a:lnTo>
                    <a:pt x="271212" y="794526"/>
                  </a:lnTo>
                  <a:lnTo>
                    <a:pt x="315388" y="807577"/>
                  </a:lnTo>
                  <a:lnTo>
                    <a:pt x="361484" y="815634"/>
                  </a:lnTo>
                  <a:lnTo>
                    <a:pt x="409194" y="818388"/>
                  </a:lnTo>
                  <a:lnTo>
                    <a:pt x="456903" y="815634"/>
                  </a:lnTo>
                  <a:lnTo>
                    <a:pt x="502999" y="807577"/>
                  </a:lnTo>
                  <a:lnTo>
                    <a:pt x="547175" y="794526"/>
                  </a:lnTo>
                  <a:lnTo>
                    <a:pt x="589121" y="776786"/>
                  </a:lnTo>
                  <a:lnTo>
                    <a:pt x="628532" y="754667"/>
                  </a:lnTo>
                  <a:lnTo>
                    <a:pt x="665099" y="728474"/>
                  </a:lnTo>
                  <a:lnTo>
                    <a:pt x="698515" y="698515"/>
                  </a:lnTo>
                  <a:lnTo>
                    <a:pt x="728474" y="665099"/>
                  </a:lnTo>
                  <a:lnTo>
                    <a:pt x="754667" y="628532"/>
                  </a:lnTo>
                  <a:lnTo>
                    <a:pt x="776786" y="589121"/>
                  </a:lnTo>
                  <a:lnTo>
                    <a:pt x="794526" y="547175"/>
                  </a:lnTo>
                  <a:lnTo>
                    <a:pt x="807577" y="502999"/>
                  </a:lnTo>
                  <a:lnTo>
                    <a:pt x="815634" y="456903"/>
                  </a:lnTo>
                  <a:lnTo>
                    <a:pt x="818388" y="409194"/>
                  </a:lnTo>
                  <a:lnTo>
                    <a:pt x="815634" y="361484"/>
                  </a:lnTo>
                  <a:lnTo>
                    <a:pt x="807577" y="315388"/>
                  </a:lnTo>
                  <a:lnTo>
                    <a:pt x="794526" y="271212"/>
                  </a:lnTo>
                  <a:lnTo>
                    <a:pt x="776786" y="229266"/>
                  </a:lnTo>
                  <a:lnTo>
                    <a:pt x="754667" y="189855"/>
                  </a:lnTo>
                  <a:lnTo>
                    <a:pt x="728474" y="153288"/>
                  </a:lnTo>
                  <a:lnTo>
                    <a:pt x="698515" y="119872"/>
                  </a:lnTo>
                  <a:lnTo>
                    <a:pt x="665099" y="89913"/>
                  </a:lnTo>
                  <a:lnTo>
                    <a:pt x="628532" y="63721"/>
                  </a:lnTo>
                  <a:lnTo>
                    <a:pt x="589121" y="41601"/>
                  </a:lnTo>
                  <a:lnTo>
                    <a:pt x="547175" y="23861"/>
                  </a:lnTo>
                  <a:lnTo>
                    <a:pt x="502999" y="10810"/>
                  </a:lnTo>
                  <a:lnTo>
                    <a:pt x="456903" y="2753"/>
                  </a:lnTo>
                  <a:lnTo>
                    <a:pt x="40919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16768" y="3813301"/>
              <a:ext cx="285115" cy="199390"/>
            </a:xfrm>
            <a:custGeom>
              <a:avLst/>
              <a:gdLst/>
              <a:ahLst/>
              <a:cxnLst/>
              <a:rect l="l" t="t" r="r" b="b"/>
              <a:pathLst>
                <a:path w="285115" h="199389">
                  <a:moveTo>
                    <a:pt x="149733" y="0"/>
                  </a:moveTo>
                  <a:lnTo>
                    <a:pt x="135255" y="0"/>
                  </a:lnTo>
                  <a:lnTo>
                    <a:pt x="113665" y="3810"/>
                  </a:lnTo>
                  <a:lnTo>
                    <a:pt x="106934" y="5080"/>
                  </a:lnTo>
                  <a:lnTo>
                    <a:pt x="100330" y="7620"/>
                  </a:lnTo>
                  <a:lnTo>
                    <a:pt x="93599" y="8890"/>
                  </a:lnTo>
                  <a:lnTo>
                    <a:pt x="57404" y="29210"/>
                  </a:lnTo>
                  <a:lnTo>
                    <a:pt x="46990" y="38100"/>
                  </a:lnTo>
                  <a:lnTo>
                    <a:pt x="41529" y="41910"/>
                  </a:lnTo>
                  <a:lnTo>
                    <a:pt x="36830" y="46990"/>
                  </a:lnTo>
                  <a:lnTo>
                    <a:pt x="32639" y="52070"/>
                  </a:lnTo>
                  <a:lnTo>
                    <a:pt x="24384" y="63500"/>
                  </a:lnTo>
                  <a:lnTo>
                    <a:pt x="20574" y="68580"/>
                  </a:lnTo>
                  <a:lnTo>
                    <a:pt x="17145" y="74930"/>
                  </a:lnTo>
                  <a:lnTo>
                    <a:pt x="14224" y="81280"/>
                  </a:lnTo>
                  <a:lnTo>
                    <a:pt x="11049" y="87630"/>
                  </a:lnTo>
                  <a:lnTo>
                    <a:pt x="8890" y="93980"/>
                  </a:lnTo>
                  <a:lnTo>
                    <a:pt x="6350" y="100330"/>
                  </a:lnTo>
                  <a:lnTo>
                    <a:pt x="4699" y="107950"/>
                  </a:lnTo>
                  <a:lnTo>
                    <a:pt x="0" y="195580"/>
                  </a:lnTo>
                  <a:lnTo>
                    <a:pt x="254" y="195580"/>
                  </a:lnTo>
                  <a:lnTo>
                    <a:pt x="254" y="196850"/>
                  </a:lnTo>
                  <a:lnTo>
                    <a:pt x="889" y="198120"/>
                  </a:lnTo>
                  <a:lnTo>
                    <a:pt x="1270" y="198120"/>
                  </a:lnTo>
                  <a:lnTo>
                    <a:pt x="2159" y="199390"/>
                  </a:lnTo>
                  <a:lnTo>
                    <a:pt x="282829" y="199390"/>
                  </a:lnTo>
                  <a:lnTo>
                    <a:pt x="284734" y="196850"/>
                  </a:lnTo>
                  <a:lnTo>
                    <a:pt x="284988" y="195580"/>
                  </a:lnTo>
                  <a:lnTo>
                    <a:pt x="284988" y="166370"/>
                  </a:lnTo>
                  <a:lnTo>
                    <a:pt x="137795" y="166370"/>
                  </a:lnTo>
                  <a:lnTo>
                    <a:pt x="135509" y="165100"/>
                  </a:lnTo>
                  <a:lnTo>
                    <a:pt x="132969" y="165100"/>
                  </a:lnTo>
                  <a:lnTo>
                    <a:pt x="131064" y="163830"/>
                  </a:lnTo>
                  <a:lnTo>
                    <a:pt x="129540" y="162560"/>
                  </a:lnTo>
                  <a:lnTo>
                    <a:pt x="127254" y="161290"/>
                  </a:lnTo>
                  <a:lnTo>
                    <a:pt x="125730" y="160020"/>
                  </a:lnTo>
                  <a:lnTo>
                    <a:pt x="124079" y="158750"/>
                  </a:lnTo>
                  <a:lnTo>
                    <a:pt x="122809" y="156210"/>
                  </a:lnTo>
                  <a:lnTo>
                    <a:pt x="121539" y="154940"/>
                  </a:lnTo>
                  <a:lnTo>
                    <a:pt x="121094" y="153670"/>
                  </a:lnTo>
                  <a:lnTo>
                    <a:pt x="26035" y="153670"/>
                  </a:lnTo>
                  <a:lnTo>
                    <a:pt x="24765" y="151130"/>
                  </a:lnTo>
                  <a:lnTo>
                    <a:pt x="24384" y="151130"/>
                  </a:lnTo>
                  <a:lnTo>
                    <a:pt x="24130" y="149860"/>
                  </a:lnTo>
                  <a:lnTo>
                    <a:pt x="24130" y="148590"/>
                  </a:lnTo>
                  <a:lnTo>
                    <a:pt x="24384" y="147320"/>
                  </a:lnTo>
                  <a:lnTo>
                    <a:pt x="24765" y="146050"/>
                  </a:lnTo>
                  <a:lnTo>
                    <a:pt x="26035" y="144780"/>
                  </a:lnTo>
                  <a:lnTo>
                    <a:pt x="118745" y="144780"/>
                  </a:lnTo>
                  <a:lnTo>
                    <a:pt x="118745" y="140970"/>
                  </a:lnTo>
                  <a:lnTo>
                    <a:pt x="118999" y="138430"/>
                  </a:lnTo>
                  <a:lnTo>
                    <a:pt x="120015" y="135890"/>
                  </a:lnTo>
                  <a:lnTo>
                    <a:pt x="120650" y="133350"/>
                  </a:lnTo>
                  <a:lnTo>
                    <a:pt x="121539" y="132080"/>
                  </a:lnTo>
                  <a:lnTo>
                    <a:pt x="124079" y="128270"/>
                  </a:lnTo>
                  <a:lnTo>
                    <a:pt x="127254" y="124460"/>
                  </a:lnTo>
                  <a:lnTo>
                    <a:pt x="129540" y="123190"/>
                  </a:lnTo>
                  <a:lnTo>
                    <a:pt x="131064" y="121920"/>
                  </a:lnTo>
                  <a:lnTo>
                    <a:pt x="132969" y="120650"/>
                  </a:lnTo>
                  <a:lnTo>
                    <a:pt x="135509" y="120650"/>
                  </a:lnTo>
                  <a:lnTo>
                    <a:pt x="137795" y="119380"/>
                  </a:lnTo>
                  <a:lnTo>
                    <a:pt x="159258" y="119380"/>
                  </a:lnTo>
                  <a:lnTo>
                    <a:pt x="165608" y="113030"/>
                  </a:lnTo>
                  <a:lnTo>
                    <a:pt x="57785" y="113030"/>
                  </a:lnTo>
                  <a:lnTo>
                    <a:pt x="35560" y="104140"/>
                  </a:lnTo>
                  <a:lnTo>
                    <a:pt x="33909" y="102870"/>
                  </a:lnTo>
                  <a:lnTo>
                    <a:pt x="33655" y="101600"/>
                  </a:lnTo>
                  <a:lnTo>
                    <a:pt x="33020" y="101600"/>
                  </a:lnTo>
                  <a:lnTo>
                    <a:pt x="33020" y="100330"/>
                  </a:lnTo>
                  <a:lnTo>
                    <a:pt x="32639" y="100330"/>
                  </a:lnTo>
                  <a:lnTo>
                    <a:pt x="33020" y="99060"/>
                  </a:lnTo>
                  <a:lnTo>
                    <a:pt x="33020" y="97790"/>
                  </a:lnTo>
                  <a:lnTo>
                    <a:pt x="35560" y="95250"/>
                  </a:lnTo>
                  <a:lnTo>
                    <a:pt x="183388" y="95250"/>
                  </a:lnTo>
                  <a:lnTo>
                    <a:pt x="193548" y="85090"/>
                  </a:lnTo>
                  <a:lnTo>
                    <a:pt x="78105" y="85090"/>
                  </a:lnTo>
                  <a:lnTo>
                    <a:pt x="77089" y="83820"/>
                  </a:lnTo>
                  <a:lnTo>
                    <a:pt x="76454" y="83820"/>
                  </a:lnTo>
                  <a:lnTo>
                    <a:pt x="75565" y="82550"/>
                  </a:lnTo>
                  <a:lnTo>
                    <a:pt x="58674" y="66040"/>
                  </a:lnTo>
                  <a:lnTo>
                    <a:pt x="58039" y="64770"/>
                  </a:lnTo>
                  <a:lnTo>
                    <a:pt x="57785" y="64770"/>
                  </a:lnTo>
                  <a:lnTo>
                    <a:pt x="57404" y="63500"/>
                  </a:lnTo>
                  <a:lnTo>
                    <a:pt x="57404" y="62230"/>
                  </a:lnTo>
                  <a:lnTo>
                    <a:pt x="57785" y="60960"/>
                  </a:lnTo>
                  <a:lnTo>
                    <a:pt x="58039" y="59690"/>
                  </a:lnTo>
                  <a:lnTo>
                    <a:pt x="59309" y="58420"/>
                  </a:lnTo>
                  <a:lnTo>
                    <a:pt x="102171" y="58420"/>
                  </a:lnTo>
                  <a:lnTo>
                    <a:pt x="94234" y="39370"/>
                  </a:lnTo>
                  <a:lnTo>
                    <a:pt x="94234" y="36830"/>
                  </a:lnTo>
                  <a:lnTo>
                    <a:pt x="94615" y="36830"/>
                  </a:lnTo>
                  <a:lnTo>
                    <a:pt x="94869" y="35560"/>
                  </a:lnTo>
                  <a:lnTo>
                    <a:pt x="95885" y="34290"/>
                  </a:lnTo>
                  <a:lnTo>
                    <a:pt x="97155" y="34290"/>
                  </a:lnTo>
                  <a:lnTo>
                    <a:pt x="99060" y="33020"/>
                  </a:lnTo>
                  <a:lnTo>
                    <a:pt x="137795" y="33020"/>
                  </a:lnTo>
                  <a:lnTo>
                    <a:pt x="137795" y="27940"/>
                  </a:lnTo>
                  <a:lnTo>
                    <a:pt x="138049" y="27940"/>
                  </a:lnTo>
                  <a:lnTo>
                    <a:pt x="138430" y="26670"/>
                  </a:lnTo>
                  <a:lnTo>
                    <a:pt x="139319" y="26670"/>
                  </a:lnTo>
                  <a:lnTo>
                    <a:pt x="139954" y="25400"/>
                  </a:lnTo>
                  <a:lnTo>
                    <a:pt x="141478" y="24130"/>
                  </a:lnTo>
                  <a:lnTo>
                    <a:pt x="220133" y="24130"/>
                  </a:lnTo>
                  <a:lnTo>
                    <a:pt x="216154" y="21590"/>
                  </a:lnTo>
                  <a:lnTo>
                    <a:pt x="210058" y="17780"/>
                  </a:lnTo>
                  <a:lnTo>
                    <a:pt x="204089" y="13970"/>
                  </a:lnTo>
                  <a:lnTo>
                    <a:pt x="197993" y="11430"/>
                  </a:lnTo>
                  <a:lnTo>
                    <a:pt x="191389" y="8890"/>
                  </a:lnTo>
                  <a:lnTo>
                    <a:pt x="184658" y="7620"/>
                  </a:lnTo>
                  <a:lnTo>
                    <a:pt x="178054" y="5080"/>
                  </a:lnTo>
                  <a:lnTo>
                    <a:pt x="149733" y="0"/>
                  </a:lnTo>
                  <a:close/>
                </a:path>
                <a:path w="285115" h="199389">
                  <a:moveTo>
                    <a:pt x="263175" y="67310"/>
                  </a:moveTo>
                  <a:lnTo>
                    <a:pt x="216154" y="67310"/>
                  </a:lnTo>
                  <a:lnTo>
                    <a:pt x="217043" y="68580"/>
                  </a:lnTo>
                  <a:lnTo>
                    <a:pt x="217678" y="68580"/>
                  </a:lnTo>
                  <a:lnTo>
                    <a:pt x="218059" y="69850"/>
                  </a:lnTo>
                  <a:lnTo>
                    <a:pt x="218313" y="71120"/>
                  </a:lnTo>
                  <a:lnTo>
                    <a:pt x="218313" y="72390"/>
                  </a:lnTo>
                  <a:lnTo>
                    <a:pt x="218059" y="73660"/>
                  </a:lnTo>
                  <a:lnTo>
                    <a:pt x="217678" y="73660"/>
                  </a:lnTo>
                  <a:lnTo>
                    <a:pt x="217043" y="74930"/>
                  </a:lnTo>
                  <a:lnTo>
                    <a:pt x="162179" y="129540"/>
                  </a:lnTo>
                  <a:lnTo>
                    <a:pt x="164084" y="133350"/>
                  </a:lnTo>
                  <a:lnTo>
                    <a:pt x="164973" y="135890"/>
                  </a:lnTo>
                  <a:lnTo>
                    <a:pt x="165989" y="139700"/>
                  </a:lnTo>
                  <a:lnTo>
                    <a:pt x="166243" y="143510"/>
                  </a:lnTo>
                  <a:lnTo>
                    <a:pt x="165989" y="144780"/>
                  </a:lnTo>
                  <a:lnTo>
                    <a:pt x="165608" y="147320"/>
                  </a:lnTo>
                  <a:lnTo>
                    <a:pt x="164338" y="152400"/>
                  </a:lnTo>
                  <a:lnTo>
                    <a:pt x="163449" y="154940"/>
                  </a:lnTo>
                  <a:lnTo>
                    <a:pt x="162179" y="156210"/>
                  </a:lnTo>
                  <a:lnTo>
                    <a:pt x="160909" y="158750"/>
                  </a:lnTo>
                  <a:lnTo>
                    <a:pt x="159258" y="160020"/>
                  </a:lnTo>
                  <a:lnTo>
                    <a:pt x="157353" y="161290"/>
                  </a:lnTo>
                  <a:lnTo>
                    <a:pt x="155829" y="162560"/>
                  </a:lnTo>
                  <a:lnTo>
                    <a:pt x="153924" y="163830"/>
                  </a:lnTo>
                  <a:lnTo>
                    <a:pt x="151638" y="165100"/>
                  </a:lnTo>
                  <a:lnTo>
                    <a:pt x="149479" y="165100"/>
                  </a:lnTo>
                  <a:lnTo>
                    <a:pt x="147193" y="166370"/>
                  </a:lnTo>
                  <a:lnTo>
                    <a:pt x="284988" y="166370"/>
                  </a:lnTo>
                  <a:lnTo>
                    <a:pt x="284988" y="153670"/>
                  </a:lnTo>
                  <a:lnTo>
                    <a:pt x="229489" y="153670"/>
                  </a:lnTo>
                  <a:lnTo>
                    <a:pt x="228219" y="151130"/>
                  </a:lnTo>
                  <a:lnTo>
                    <a:pt x="227838" y="151130"/>
                  </a:lnTo>
                  <a:lnTo>
                    <a:pt x="227584" y="149860"/>
                  </a:lnTo>
                  <a:lnTo>
                    <a:pt x="227584" y="148590"/>
                  </a:lnTo>
                  <a:lnTo>
                    <a:pt x="227838" y="147320"/>
                  </a:lnTo>
                  <a:lnTo>
                    <a:pt x="228219" y="146050"/>
                  </a:lnTo>
                  <a:lnTo>
                    <a:pt x="229489" y="144780"/>
                  </a:lnTo>
                  <a:lnTo>
                    <a:pt x="284988" y="144780"/>
                  </a:lnTo>
                  <a:lnTo>
                    <a:pt x="284903" y="140970"/>
                  </a:lnTo>
                  <a:lnTo>
                    <a:pt x="284734" y="135890"/>
                  </a:lnTo>
                  <a:lnTo>
                    <a:pt x="284099" y="128270"/>
                  </a:lnTo>
                  <a:lnTo>
                    <a:pt x="283083" y="120650"/>
                  </a:lnTo>
                  <a:lnTo>
                    <a:pt x="281559" y="113030"/>
                  </a:lnTo>
                  <a:lnTo>
                    <a:pt x="222758" y="113030"/>
                  </a:lnTo>
                  <a:lnTo>
                    <a:pt x="221869" y="111760"/>
                  </a:lnTo>
                  <a:lnTo>
                    <a:pt x="220853" y="110490"/>
                  </a:lnTo>
                  <a:lnTo>
                    <a:pt x="220599" y="109220"/>
                  </a:lnTo>
                  <a:lnTo>
                    <a:pt x="220599" y="107950"/>
                  </a:lnTo>
                  <a:lnTo>
                    <a:pt x="220853" y="106680"/>
                  </a:lnTo>
                  <a:lnTo>
                    <a:pt x="222758" y="105410"/>
                  </a:lnTo>
                  <a:lnTo>
                    <a:pt x="223774" y="104140"/>
                  </a:lnTo>
                  <a:lnTo>
                    <a:pt x="245999" y="95250"/>
                  </a:lnTo>
                  <a:lnTo>
                    <a:pt x="276555" y="95250"/>
                  </a:lnTo>
                  <a:lnTo>
                    <a:pt x="276098" y="93980"/>
                  </a:lnTo>
                  <a:lnTo>
                    <a:pt x="271018" y="81280"/>
                  </a:lnTo>
                  <a:lnTo>
                    <a:pt x="267589" y="74930"/>
                  </a:lnTo>
                  <a:lnTo>
                    <a:pt x="264033" y="68580"/>
                  </a:lnTo>
                  <a:lnTo>
                    <a:pt x="263175" y="67310"/>
                  </a:lnTo>
                  <a:close/>
                </a:path>
                <a:path w="285115" h="199389">
                  <a:moveTo>
                    <a:pt x="118745" y="144780"/>
                  </a:moveTo>
                  <a:lnTo>
                    <a:pt x="55245" y="144780"/>
                  </a:lnTo>
                  <a:lnTo>
                    <a:pt x="55880" y="146050"/>
                  </a:lnTo>
                  <a:lnTo>
                    <a:pt x="56769" y="146050"/>
                  </a:lnTo>
                  <a:lnTo>
                    <a:pt x="57150" y="147320"/>
                  </a:lnTo>
                  <a:lnTo>
                    <a:pt x="57404" y="148590"/>
                  </a:lnTo>
                  <a:lnTo>
                    <a:pt x="57404" y="149860"/>
                  </a:lnTo>
                  <a:lnTo>
                    <a:pt x="57150" y="151130"/>
                  </a:lnTo>
                  <a:lnTo>
                    <a:pt x="56769" y="151130"/>
                  </a:lnTo>
                  <a:lnTo>
                    <a:pt x="55880" y="152400"/>
                  </a:lnTo>
                  <a:lnTo>
                    <a:pt x="55245" y="153670"/>
                  </a:lnTo>
                  <a:lnTo>
                    <a:pt x="121094" y="153670"/>
                  </a:lnTo>
                  <a:lnTo>
                    <a:pt x="120650" y="152400"/>
                  </a:lnTo>
                  <a:lnTo>
                    <a:pt x="120015" y="149860"/>
                  </a:lnTo>
                  <a:lnTo>
                    <a:pt x="118999" y="147320"/>
                  </a:lnTo>
                  <a:lnTo>
                    <a:pt x="118745" y="144780"/>
                  </a:lnTo>
                  <a:close/>
                </a:path>
                <a:path w="285115" h="199389">
                  <a:moveTo>
                    <a:pt x="284988" y="144780"/>
                  </a:moveTo>
                  <a:lnTo>
                    <a:pt x="258064" y="144780"/>
                  </a:lnTo>
                  <a:lnTo>
                    <a:pt x="260604" y="147320"/>
                  </a:lnTo>
                  <a:lnTo>
                    <a:pt x="260858" y="148590"/>
                  </a:lnTo>
                  <a:lnTo>
                    <a:pt x="260858" y="149860"/>
                  </a:lnTo>
                  <a:lnTo>
                    <a:pt x="260604" y="151130"/>
                  </a:lnTo>
                  <a:lnTo>
                    <a:pt x="259334" y="152400"/>
                  </a:lnTo>
                  <a:lnTo>
                    <a:pt x="258699" y="153670"/>
                  </a:lnTo>
                  <a:lnTo>
                    <a:pt x="284988" y="153670"/>
                  </a:lnTo>
                  <a:lnTo>
                    <a:pt x="284988" y="144780"/>
                  </a:lnTo>
                  <a:close/>
                </a:path>
                <a:path w="285115" h="199389">
                  <a:moveTo>
                    <a:pt x="159258" y="119380"/>
                  </a:moveTo>
                  <a:lnTo>
                    <a:pt x="145923" y="119380"/>
                  </a:lnTo>
                  <a:lnTo>
                    <a:pt x="149479" y="120650"/>
                  </a:lnTo>
                  <a:lnTo>
                    <a:pt x="152273" y="121920"/>
                  </a:lnTo>
                  <a:lnTo>
                    <a:pt x="155448" y="123190"/>
                  </a:lnTo>
                  <a:lnTo>
                    <a:pt x="159258" y="119380"/>
                  </a:lnTo>
                  <a:close/>
                </a:path>
                <a:path w="285115" h="199389">
                  <a:moveTo>
                    <a:pt x="183388" y="95250"/>
                  </a:moveTo>
                  <a:lnTo>
                    <a:pt x="39370" y="95250"/>
                  </a:lnTo>
                  <a:lnTo>
                    <a:pt x="61595" y="104140"/>
                  </a:lnTo>
                  <a:lnTo>
                    <a:pt x="62230" y="105410"/>
                  </a:lnTo>
                  <a:lnTo>
                    <a:pt x="63500" y="106680"/>
                  </a:lnTo>
                  <a:lnTo>
                    <a:pt x="64135" y="107950"/>
                  </a:lnTo>
                  <a:lnTo>
                    <a:pt x="64135" y="109220"/>
                  </a:lnTo>
                  <a:lnTo>
                    <a:pt x="63754" y="110490"/>
                  </a:lnTo>
                  <a:lnTo>
                    <a:pt x="63119" y="111760"/>
                  </a:lnTo>
                  <a:lnTo>
                    <a:pt x="62230" y="113030"/>
                  </a:lnTo>
                  <a:lnTo>
                    <a:pt x="165608" y="113030"/>
                  </a:lnTo>
                  <a:lnTo>
                    <a:pt x="183388" y="95250"/>
                  </a:lnTo>
                  <a:close/>
                </a:path>
                <a:path w="285115" h="199389">
                  <a:moveTo>
                    <a:pt x="276555" y="95250"/>
                  </a:moveTo>
                  <a:lnTo>
                    <a:pt x="249174" y="95250"/>
                  </a:lnTo>
                  <a:lnTo>
                    <a:pt x="251079" y="96520"/>
                  </a:lnTo>
                  <a:lnTo>
                    <a:pt x="251968" y="97790"/>
                  </a:lnTo>
                  <a:lnTo>
                    <a:pt x="252349" y="99060"/>
                  </a:lnTo>
                  <a:lnTo>
                    <a:pt x="252349" y="100330"/>
                  </a:lnTo>
                  <a:lnTo>
                    <a:pt x="251079" y="102870"/>
                  </a:lnTo>
                  <a:lnTo>
                    <a:pt x="250063" y="102870"/>
                  </a:lnTo>
                  <a:lnTo>
                    <a:pt x="227203" y="113030"/>
                  </a:lnTo>
                  <a:lnTo>
                    <a:pt x="281559" y="113030"/>
                  </a:lnTo>
                  <a:lnTo>
                    <a:pt x="280543" y="107950"/>
                  </a:lnTo>
                  <a:lnTo>
                    <a:pt x="278384" y="100330"/>
                  </a:lnTo>
                  <a:lnTo>
                    <a:pt x="276555" y="95250"/>
                  </a:lnTo>
                  <a:close/>
                </a:path>
                <a:path w="285115" h="199389">
                  <a:moveTo>
                    <a:pt x="102171" y="58420"/>
                  </a:moveTo>
                  <a:lnTo>
                    <a:pt x="64770" y="58420"/>
                  </a:lnTo>
                  <a:lnTo>
                    <a:pt x="82550" y="76200"/>
                  </a:lnTo>
                  <a:lnTo>
                    <a:pt x="82804" y="77470"/>
                  </a:lnTo>
                  <a:lnTo>
                    <a:pt x="83439" y="77470"/>
                  </a:lnTo>
                  <a:lnTo>
                    <a:pt x="83439" y="78740"/>
                  </a:lnTo>
                  <a:lnTo>
                    <a:pt x="83820" y="80010"/>
                  </a:lnTo>
                  <a:lnTo>
                    <a:pt x="83439" y="81280"/>
                  </a:lnTo>
                  <a:lnTo>
                    <a:pt x="82804" y="82550"/>
                  </a:lnTo>
                  <a:lnTo>
                    <a:pt x="82550" y="82550"/>
                  </a:lnTo>
                  <a:lnTo>
                    <a:pt x="81534" y="83820"/>
                  </a:lnTo>
                  <a:lnTo>
                    <a:pt x="80899" y="83820"/>
                  </a:lnTo>
                  <a:lnTo>
                    <a:pt x="79629" y="85090"/>
                  </a:lnTo>
                  <a:lnTo>
                    <a:pt x="193548" y="85090"/>
                  </a:lnTo>
                  <a:lnTo>
                    <a:pt x="210058" y="68580"/>
                  </a:lnTo>
                  <a:lnTo>
                    <a:pt x="211074" y="67310"/>
                  </a:lnTo>
                  <a:lnTo>
                    <a:pt x="263175" y="67310"/>
                  </a:lnTo>
                  <a:lnTo>
                    <a:pt x="261461" y="64770"/>
                  </a:lnTo>
                  <a:lnTo>
                    <a:pt x="108204" y="64770"/>
                  </a:lnTo>
                  <a:lnTo>
                    <a:pt x="105664" y="63500"/>
                  </a:lnTo>
                  <a:lnTo>
                    <a:pt x="104394" y="63500"/>
                  </a:lnTo>
                  <a:lnTo>
                    <a:pt x="103759" y="62230"/>
                  </a:lnTo>
                  <a:lnTo>
                    <a:pt x="102171" y="58420"/>
                  </a:lnTo>
                  <a:close/>
                </a:path>
                <a:path w="285115" h="199389">
                  <a:moveTo>
                    <a:pt x="137795" y="33020"/>
                  </a:moveTo>
                  <a:lnTo>
                    <a:pt x="100965" y="33020"/>
                  </a:lnTo>
                  <a:lnTo>
                    <a:pt x="101600" y="34290"/>
                  </a:lnTo>
                  <a:lnTo>
                    <a:pt x="102235" y="34290"/>
                  </a:lnTo>
                  <a:lnTo>
                    <a:pt x="102870" y="35560"/>
                  </a:lnTo>
                  <a:lnTo>
                    <a:pt x="103124" y="36830"/>
                  </a:lnTo>
                  <a:lnTo>
                    <a:pt x="112395" y="58420"/>
                  </a:lnTo>
                  <a:lnTo>
                    <a:pt x="113030" y="60960"/>
                  </a:lnTo>
                  <a:lnTo>
                    <a:pt x="112649" y="60960"/>
                  </a:lnTo>
                  <a:lnTo>
                    <a:pt x="112395" y="62230"/>
                  </a:lnTo>
                  <a:lnTo>
                    <a:pt x="112014" y="62230"/>
                  </a:lnTo>
                  <a:lnTo>
                    <a:pt x="110744" y="63500"/>
                  </a:lnTo>
                  <a:lnTo>
                    <a:pt x="110109" y="64770"/>
                  </a:lnTo>
                  <a:lnTo>
                    <a:pt x="175768" y="64770"/>
                  </a:lnTo>
                  <a:lnTo>
                    <a:pt x="174244" y="63500"/>
                  </a:lnTo>
                  <a:lnTo>
                    <a:pt x="173609" y="63500"/>
                  </a:lnTo>
                  <a:lnTo>
                    <a:pt x="172593" y="62230"/>
                  </a:lnTo>
                  <a:lnTo>
                    <a:pt x="171958" y="60960"/>
                  </a:lnTo>
                  <a:lnTo>
                    <a:pt x="171958" y="59690"/>
                  </a:lnTo>
                  <a:lnTo>
                    <a:pt x="172339" y="58420"/>
                  </a:lnTo>
                  <a:lnTo>
                    <a:pt x="141478" y="58420"/>
                  </a:lnTo>
                  <a:lnTo>
                    <a:pt x="140589" y="57150"/>
                  </a:lnTo>
                  <a:lnTo>
                    <a:pt x="139319" y="57150"/>
                  </a:lnTo>
                  <a:lnTo>
                    <a:pt x="138430" y="55880"/>
                  </a:lnTo>
                  <a:lnTo>
                    <a:pt x="138049" y="55880"/>
                  </a:lnTo>
                  <a:lnTo>
                    <a:pt x="137795" y="54610"/>
                  </a:lnTo>
                  <a:lnTo>
                    <a:pt x="137795" y="33020"/>
                  </a:lnTo>
                  <a:close/>
                </a:path>
                <a:path w="285115" h="199389">
                  <a:moveTo>
                    <a:pt x="232918" y="33020"/>
                  </a:moveTo>
                  <a:lnTo>
                    <a:pt x="185928" y="33020"/>
                  </a:lnTo>
                  <a:lnTo>
                    <a:pt x="187833" y="34290"/>
                  </a:lnTo>
                  <a:lnTo>
                    <a:pt x="189484" y="34290"/>
                  </a:lnTo>
                  <a:lnTo>
                    <a:pt x="189738" y="35560"/>
                  </a:lnTo>
                  <a:lnTo>
                    <a:pt x="190373" y="36830"/>
                  </a:lnTo>
                  <a:lnTo>
                    <a:pt x="190754" y="38100"/>
                  </a:lnTo>
                  <a:lnTo>
                    <a:pt x="190754" y="39370"/>
                  </a:lnTo>
                  <a:lnTo>
                    <a:pt x="181229" y="62230"/>
                  </a:lnTo>
                  <a:lnTo>
                    <a:pt x="180594" y="63500"/>
                  </a:lnTo>
                  <a:lnTo>
                    <a:pt x="179578" y="63500"/>
                  </a:lnTo>
                  <a:lnTo>
                    <a:pt x="178308" y="64770"/>
                  </a:lnTo>
                  <a:lnTo>
                    <a:pt x="261461" y="64770"/>
                  </a:lnTo>
                  <a:lnTo>
                    <a:pt x="260604" y="63500"/>
                  </a:lnTo>
                  <a:lnTo>
                    <a:pt x="256794" y="58420"/>
                  </a:lnTo>
                  <a:lnTo>
                    <a:pt x="252349" y="52070"/>
                  </a:lnTo>
                  <a:lnTo>
                    <a:pt x="247904" y="46990"/>
                  </a:lnTo>
                  <a:lnTo>
                    <a:pt x="243078" y="41910"/>
                  </a:lnTo>
                  <a:lnTo>
                    <a:pt x="237998" y="38100"/>
                  </a:lnTo>
                  <a:lnTo>
                    <a:pt x="232918" y="33020"/>
                  </a:lnTo>
                  <a:close/>
                </a:path>
                <a:path w="285115" h="199389">
                  <a:moveTo>
                    <a:pt x="220133" y="24130"/>
                  </a:moveTo>
                  <a:lnTo>
                    <a:pt x="143129" y="24130"/>
                  </a:lnTo>
                  <a:lnTo>
                    <a:pt x="144399" y="25400"/>
                  </a:lnTo>
                  <a:lnTo>
                    <a:pt x="145034" y="25400"/>
                  </a:lnTo>
                  <a:lnTo>
                    <a:pt x="145923" y="26670"/>
                  </a:lnTo>
                  <a:lnTo>
                    <a:pt x="146304" y="26670"/>
                  </a:lnTo>
                  <a:lnTo>
                    <a:pt x="146939" y="27940"/>
                  </a:lnTo>
                  <a:lnTo>
                    <a:pt x="147193" y="29210"/>
                  </a:lnTo>
                  <a:lnTo>
                    <a:pt x="147193" y="53340"/>
                  </a:lnTo>
                  <a:lnTo>
                    <a:pt x="146939" y="54610"/>
                  </a:lnTo>
                  <a:lnTo>
                    <a:pt x="146939" y="55880"/>
                  </a:lnTo>
                  <a:lnTo>
                    <a:pt x="146304" y="55880"/>
                  </a:lnTo>
                  <a:lnTo>
                    <a:pt x="145923" y="57150"/>
                  </a:lnTo>
                  <a:lnTo>
                    <a:pt x="144399" y="57150"/>
                  </a:lnTo>
                  <a:lnTo>
                    <a:pt x="143129" y="58420"/>
                  </a:lnTo>
                  <a:lnTo>
                    <a:pt x="172339" y="58420"/>
                  </a:lnTo>
                  <a:lnTo>
                    <a:pt x="181483" y="36830"/>
                  </a:lnTo>
                  <a:lnTo>
                    <a:pt x="181864" y="35560"/>
                  </a:lnTo>
                  <a:lnTo>
                    <a:pt x="182753" y="34290"/>
                  </a:lnTo>
                  <a:lnTo>
                    <a:pt x="183388" y="34290"/>
                  </a:lnTo>
                  <a:lnTo>
                    <a:pt x="184023" y="33020"/>
                  </a:lnTo>
                  <a:lnTo>
                    <a:pt x="232918" y="33020"/>
                  </a:lnTo>
                  <a:lnTo>
                    <a:pt x="227584" y="29210"/>
                  </a:lnTo>
                  <a:lnTo>
                    <a:pt x="222123" y="25400"/>
                  </a:lnTo>
                  <a:lnTo>
                    <a:pt x="220133" y="241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30012" y="3817619"/>
              <a:ext cx="1332230" cy="664845"/>
            </a:xfrm>
            <a:custGeom>
              <a:avLst/>
              <a:gdLst/>
              <a:ahLst/>
              <a:cxnLst/>
              <a:rect l="l" t="t" r="r" b="b"/>
              <a:pathLst>
                <a:path w="1332229" h="664845">
                  <a:moveTo>
                    <a:pt x="419100" y="39128"/>
                  </a:moveTo>
                  <a:lnTo>
                    <a:pt x="415607" y="24765"/>
                  </a:lnTo>
                  <a:lnTo>
                    <a:pt x="405980" y="12230"/>
                  </a:lnTo>
                  <a:lnTo>
                    <a:pt x="391452" y="3365"/>
                  </a:lnTo>
                  <a:lnTo>
                    <a:pt x="373253" y="0"/>
                  </a:lnTo>
                  <a:lnTo>
                    <a:pt x="39243" y="0"/>
                  </a:lnTo>
                  <a:lnTo>
                    <a:pt x="22072" y="3365"/>
                  </a:lnTo>
                  <a:lnTo>
                    <a:pt x="9804" y="12230"/>
                  </a:lnTo>
                  <a:lnTo>
                    <a:pt x="2451" y="24765"/>
                  </a:lnTo>
                  <a:lnTo>
                    <a:pt x="0" y="39128"/>
                  </a:lnTo>
                  <a:lnTo>
                    <a:pt x="0" y="625348"/>
                  </a:lnTo>
                  <a:lnTo>
                    <a:pt x="2451" y="642454"/>
                  </a:lnTo>
                  <a:lnTo>
                    <a:pt x="9804" y="654672"/>
                  </a:lnTo>
                  <a:lnTo>
                    <a:pt x="22072" y="662025"/>
                  </a:lnTo>
                  <a:lnTo>
                    <a:pt x="39243" y="664476"/>
                  </a:lnTo>
                  <a:lnTo>
                    <a:pt x="373253" y="664476"/>
                  </a:lnTo>
                  <a:lnTo>
                    <a:pt x="391452" y="662025"/>
                  </a:lnTo>
                  <a:lnTo>
                    <a:pt x="405980" y="654672"/>
                  </a:lnTo>
                  <a:lnTo>
                    <a:pt x="415607" y="642454"/>
                  </a:lnTo>
                  <a:lnTo>
                    <a:pt x="419100" y="625348"/>
                  </a:lnTo>
                  <a:lnTo>
                    <a:pt x="419100" y="39128"/>
                  </a:lnTo>
                  <a:close/>
                </a:path>
                <a:path w="1332229" h="664845">
                  <a:moveTo>
                    <a:pt x="874763" y="39128"/>
                  </a:moveTo>
                  <a:lnTo>
                    <a:pt x="871410" y="24765"/>
                  </a:lnTo>
                  <a:lnTo>
                    <a:pt x="862545" y="12230"/>
                  </a:lnTo>
                  <a:lnTo>
                    <a:pt x="850011" y="3365"/>
                  </a:lnTo>
                  <a:lnTo>
                    <a:pt x="835660" y="0"/>
                  </a:lnTo>
                  <a:lnTo>
                    <a:pt x="496303" y="0"/>
                  </a:lnTo>
                  <a:lnTo>
                    <a:pt x="481952" y="3365"/>
                  </a:lnTo>
                  <a:lnTo>
                    <a:pt x="469417" y="12230"/>
                  </a:lnTo>
                  <a:lnTo>
                    <a:pt x="460552" y="24765"/>
                  </a:lnTo>
                  <a:lnTo>
                    <a:pt x="457200" y="39128"/>
                  </a:lnTo>
                  <a:lnTo>
                    <a:pt x="457200" y="625348"/>
                  </a:lnTo>
                  <a:lnTo>
                    <a:pt x="460552" y="642454"/>
                  </a:lnTo>
                  <a:lnTo>
                    <a:pt x="469417" y="654672"/>
                  </a:lnTo>
                  <a:lnTo>
                    <a:pt x="481952" y="662025"/>
                  </a:lnTo>
                  <a:lnTo>
                    <a:pt x="496303" y="664476"/>
                  </a:lnTo>
                  <a:lnTo>
                    <a:pt x="835660" y="664476"/>
                  </a:lnTo>
                  <a:lnTo>
                    <a:pt x="850011" y="662025"/>
                  </a:lnTo>
                  <a:lnTo>
                    <a:pt x="862545" y="654672"/>
                  </a:lnTo>
                  <a:lnTo>
                    <a:pt x="871410" y="642454"/>
                  </a:lnTo>
                  <a:lnTo>
                    <a:pt x="874763" y="625348"/>
                  </a:lnTo>
                  <a:lnTo>
                    <a:pt x="874763" y="39128"/>
                  </a:lnTo>
                  <a:close/>
                </a:path>
                <a:path w="1332229" h="664845">
                  <a:moveTo>
                    <a:pt x="1331976" y="39128"/>
                  </a:moveTo>
                  <a:lnTo>
                    <a:pt x="1329537" y="24765"/>
                  </a:lnTo>
                  <a:lnTo>
                    <a:pt x="1322235" y="12230"/>
                  </a:lnTo>
                  <a:lnTo>
                    <a:pt x="1310055" y="3365"/>
                  </a:lnTo>
                  <a:lnTo>
                    <a:pt x="1292974" y="0"/>
                  </a:lnTo>
                  <a:lnTo>
                    <a:pt x="961390" y="0"/>
                  </a:lnTo>
                  <a:lnTo>
                    <a:pt x="943356" y="3365"/>
                  </a:lnTo>
                  <a:lnTo>
                    <a:pt x="928941" y="12230"/>
                  </a:lnTo>
                  <a:lnTo>
                    <a:pt x="919378" y="24765"/>
                  </a:lnTo>
                  <a:lnTo>
                    <a:pt x="915924" y="39128"/>
                  </a:lnTo>
                  <a:lnTo>
                    <a:pt x="915924" y="625348"/>
                  </a:lnTo>
                  <a:lnTo>
                    <a:pt x="919378" y="642454"/>
                  </a:lnTo>
                  <a:lnTo>
                    <a:pt x="928941" y="654672"/>
                  </a:lnTo>
                  <a:lnTo>
                    <a:pt x="943356" y="662025"/>
                  </a:lnTo>
                  <a:lnTo>
                    <a:pt x="961390" y="664476"/>
                  </a:lnTo>
                  <a:lnTo>
                    <a:pt x="1292974" y="664476"/>
                  </a:lnTo>
                  <a:lnTo>
                    <a:pt x="1310055" y="662025"/>
                  </a:lnTo>
                  <a:lnTo>
                    <a:pt x="1322235" y="654672"/>
                  </a:lnTo>
                  <a:lnTo>
                    <a:pt x="1329537" y="642454"/>
                  </a:lnTo>
                  <a:lnTo>
                    <a:pt x="1331976" y="625348"/>
                  </a:lnTo>
                  <a:lnTo>
                    <a:pt x="1331976" y="39128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21096" y="3883151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29718" y="0"/>
                  </a:moveTo>
                  <a:lnTo>
                    <a:pt x="18162" y="2208"/>
                  </a:lnTo>
                  <a:lnTo>
                    <a:pt x="8715" y="8239"/>
                  </a:lnTo>
                  <a:lnTo>
                    <a:pt x="2339" y="17198"/>
                  </a:lnTo>
                  <a:lnTo>
                    <a:pt x="0" y="28194"/>
                  </a:lnTo>
                  <a:lnTo>
                    <a:pt x="2339" y="39189"/>
                  </a:lnTo>
                  <a:lnTo>
                    <a:pt x="8715" y="48148"/>
                  </a:lnTo>
                  <a:lnTo>
                    <a:pt x="18162" y="54179"/>
                  </a:lnTo>
                  <a:lnTo>
                    <a:pt x="29718" y="56388"/>
                  </a:lnTo>
                  <a:lnTo>
                    <a:pt x="41273" y="54179"/>
                  </a:lnTo>
                  <a:lnTo>
                    <a:pt x="50720" y="48148"/>
                  </a:lnTo>
                  <a:lnTo>
                    <a:pt x="57096" y="39189"/>
                  </a:lnTo>
                  <a:lnTo>
                    <a:pt x="59436" y="28194"/>
                  </a:lnTo>
                  <a:lnTo>
                    <a:pt x="57096" y="17198"/>
                  </a:lnTo>
                  <a:lnTo>
                    <a:pt x="50720" y="8239"/>
                  </a:lnTo>
                  <a:lnTo>
                    <a:pt x="41273" y="220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17463" y="3883151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29718" y="0"/>
                  </a:moveTo>
                  <a:lnTo>
                    <a:pt x="18162" y="2208"/>
                  </a:lnTo>
                  <a:lnTo>
                    <a:pt x="8715" y="8239"/>
                  </a:lnTo>
                  <a:lnTo>
                    <a:pt x="2339" y="17198"/>
                  </a:lnTo>
                  <a:lnTo>
                    <a:pt x="0" y="28194"/>
                  </a:lnTo>
                  <a:lnTo>
                    <a:pt x="2339" y="39189"/>
                  </a:lnTo>
                  <a:lnTo>
                    <a:pt x="8715" y="48148"/>
                  </a:lnTo>
                  <a:lnTo>
                    <a:pt x="18162" y="54179"/>
                  </a:lnTo>
                  <a:lnTo>
                    <a:pt x="29718" y="56388"/>
                  </a:lnTo>
                  <a:lnTo>
                    <a:pt x="41273" y="54179"/>
                  </a:lnTo>
                  <a:lnTo>
                    <a:pt x="50720" y="48148"/>
                  </a:lnTo>
                  <a:lnTo>
                    <a:pt x="57096" y="39189"/>
                  </a:lnTo>
                  <a:lnTo>
                    <a:pt x="59436" y="28194"/>
                  </a:lnTo>
                  <a:lnTo>
                    <a:pt x="57096" y="17198"/>
                  </a:lnTo>
                  <a:lnTo>
                    <a:pt x="50720" y="8239"/>
                  </a:lnTo>
                  <a:lnTo>
                    <a:pt x="41273" y="220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12308" y="3883151"/>
              <a:ext cx="60960" cy="56515"/>
            </a:xfrm>
            <a:custGeom>
              <a:avLst/>
              <a:gdLst/>
              <a:ahLst/>
              <a:cxnLst/>
              <a:rect l="l" t="t" r="r" b="b"/>
              <a:pathLst>
                <a:path w="60960" h="56514">
                  <a:moveTo>
                    <a:pt x="30480" y="0"/>
                  </a:moveTo>
                  <a:lnTo>
                    <a:pt x="18591" y="2208"/>
                  </a:lnTo>
                  <a:lnTo>
                    <a:pt x="8905" y="8239"/>
                  </a:lnTo>
                  <a:lnTo>
                    <a:pt x="2387" y="17198"/>
                  </a:lnTo>
                  <a:lnTo>
                    <a:pt x="0" y="28194"/>
                  </a:lnTo>
                  <a:lnTo>
                    <a:pt x="2387" y="39189"/>
                  </a:lnTo>
                  <a:lnTo>
                    <a:pt x="8905" y="48148"/>
                  </a:lnTo>
                  <a:lnTo>
                    <a:pt x="18591" y="54179"/>
                  </a:lnTo>
                  <a:lnTo>
                    <a:pt x="30480" y="56388"/>
                  </a:lnTo>
                  <a:lnTo>
                    <a:pt x="42368" y="54179"/>
                  </a:lnTo>
                  <a:lnTo>
                    <a:pt x="52054" y="48148"/>
                  </a:lnTo>
                  <a:lnTo>
                    <a:pt x="58572" y="39189"/>
                  </a:lnTo>
                  <a:lnTo>
                    <a:pt x="60960" y="28194"/>
                  </a:lnTo>
                  <a:lnTo>
                    <a:pt x="58572" y="17198"/>
                  </a:lnTo>
                  <a:lnTo>
                    <a:pt x="52054" y="8239"/>
                  </a:lnTo>
                  <a:lnTo>
                    <a:pt x="42368" y="2208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38799" y="3156203"/>
              <a:ext cx="896619" cy="576580"/>
            </a:xfrm>
            <a:custGeom>
              <a:avLst/>
              <a:gdLst/>
              <a:ahLst/>
              <a:cxnLst/>
              <a:rect l="l" t="t" r="r" b="b"/>
              <a:pathLst>
                <a:path w="896620" h="576579">
                  <a:moveTo>
                    <a:pt x="510159" y="0"/>
                  </a:moveTo>
                  <a:lnTo>
                    <a:pt x="459076" y="4789"/>
                  </a:lnTo>
                  <a:lnTo>
                    <a:pt x="411084" y="18673"/>
                  </a:lnTo>
                  <a:lnTo>
                    <a:pt x="367093" y="40925"/>
                  </a:lnTo>
                  <a:lnTo>
                    <a:pt x="328012" y="70818"/>
                  </a:lnTo>
                  <a:lnTo>
                    <a:pt x="294752" y="107626"/>
                  </a:lnTo>
                  <a:lnTo>
                    <a:pt x="268224" y="150622"/>
                  </a:lnTo>
                  <a:lnTo>
                    <a:pt x="224247" y="140702"/>
                  </a:lnTo>
                  <a:lnTo>
                    <a:pt x="181861" y="148382"/>
                  </a:lnTo>
                  <a:lnTo>
                    <a:pt x="145767" y="170839"/>
                  </a:lnTo>
                  <a:lnTo>
                    <a:pt x="120664" y="205250"/>
                  </a:lnTo>
                  <a:lnTo>
                    <a:pt x="111252" y="248793"/>
                  </a:lnTo>
                  <a:lnTo>
                    <a:pt x="66276" y="274250"/>
                  </a:lnTo>
                  <a:lnTo>
                    <a:pt x="31099" y="310149"/>
                  </a:lnTo>
                  <a:lnTo>
                    <a:pt x="8185" y="354645"/>
                  </a:lnTo>
                  <a:lnTo>
                    <a:pt x="0" y="405892"/>
                  </a:lnTo>
                  <a:lnTo>
                    <a:pt x="5757" y="452585"/>
                  </a:lnTo>
                  <a:lnTo>
                    <a:pt x="22060" y="493644"/>
                  </a:lnTo>
                  <a:lnTo>
                    <a:pt x="47450" y="527796"/>
                  </a:lnTo>
                  <a:lnTo>
                    <a:pt x="80470" y="553767"/>
                  </a:lnTo>
                  <a:lnTo>
                    <a:pt x="119665" y="570283"/>
                  </a:lnTo>
                  <a:lnTo>
                    <a:pt x="163576" y="576072"/>
                  </a:lnTo>
                  <a:lnTo>
                    <a:pt x="726059" y="576072"/>
                  </a:lnTo>
                  <a:lnTo>
                    <a:pt x="824370" y="554573"/>
                  </a:lnTo>
                  <a:lnTo>
                    <a:pt x="874855" y="526954"/>
                  </a:lnTo>
                  <a:lnTo>
                    <a:pt x="893454" y="474809"/>
                  </a:lnTo>
                  <a:lnTo>
                    <a:pt x="896112" y="379730"/>
                  </a:lnTo>
                  <a:lnTo>
                    <a:pt x="890094" y="331128"/>
                  </a:lnTo>
                  <a:lnTo>
                    <a:pt x="873085" y="287855"/>
                  </a:lnTo>
                  <a:lnTo>
                    <a:pt x="846652" y="250543"/>
                  </a:lnTo>
                  <a:lnTo>
                    <a:pt x="812361" y="219827"/>
                  </a:lnTo>
                  <a:lnTo>
                    <a:pt x="771779" y="196342"/>
                  </a:lnTo>
                  <a:lnTo>
                    <a:pt x="746650" y="142198"/>
                  </a:lnTo>
                  <a:lnTo>
                    <a:pt x="716491" y="97323"/>
                  </a:lnTo>
                  <a:lnTo>
                    <a:pt x="681871" y="61374"/>
                  </a:lnTo>
                  <a:lnTo>
                    <a:pt x="643360" y="34010"/>
                  </a:lnTo>
                  <a:lnTo>
                    <a:pt x="601524" y="14887"/>
                  </a:lnTo>
                  <a:lnTo>
                    <a:pt x="556934" y="3664"/>
                  </a:lnTo>
                  <a:lnTo>
                    <a:pt x="51015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81343" y="3883151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29718" y="0"/>
                  </a:moveTo>
                  <a:lnTo>
                    <a:pt x="18162" y="2208"/>
                  </a:lnTo>
                  <a:lnTo>
                    <a:pt x="8715" y="8239"/>
                  </a:lnTo>
                  <a:lnTo>
                    <a:pt x="2339" y="17198"/>
                  </a:lnTo>
                  <a:lnTo>
                    <a:pt x="0" y="28194"/>
                  </a:lnTo>
                  <a:lnTo>
                    <a:pt x="2339" y="39189"/>
                  </a:lnTo>
                  <a:lnTo>
                    <a:pt x="8715" y="48148"/>
                  </a:lnTo>
                  <a:lnTo>
                    <a:pt x="18162" y="54179"/>
                  </a:lnTo>
                  <a:lnTo>
                    <a:pt x="29718" y="56388"/>
                  </a:lnTo>
                  <a:lnTo>
                    <a:pt x="41273" y="54179"/>
                  </a:lnTo>
                  <a:lnTo>
                    <a:pt x="50720" y="48148"/>
                  </a:lnTo>
                  <a:lnTo>
                    <a:pt x="57096" y="39189"/>
                  </a:lnTo>
                  <a:lnTo>
                    <a:pt x="59436" y="28194"/>
                  </a:lnTo>
                  <a:lnTo>
                    <a:pt x="57096" y="17198"/>
                  </a:lnTo>
                  <a:lnTo>
                    <a:pt x="50720" y="8239"/>
                  </a:lnTo>
                  <a:lnTo>
                    <a:pt x="41273" y="220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76187" y="3883151"/>
              <a:ext cx="60960" cy="56515"/>
            </a:xfrm>
            <a:custGeom>
              <a:avLst/>
              <a:gdLst/>
              <a:ahLst/>
              <a:cxnLst/>
              <a:rect l="l" t="t" r="r" b="b"/>
              <a:pathLst>
                <a:path w="60960" h="56514">
                  <a:moveTo>
                    <a:pt x="30480" y="0"/>
                  </a:moveTo>
                  <a:lnTo>
                    <a:pt x="18591" y="2208"/>
                  </a:lnTo>
                  <a:lnTo>
                    <a:pt x="8905" y="8239"/>
                  </a:lnTo>
                  <a:lnTo>
                    <a:pt x="2387" y="17198"/>
                  </a:lnTo>
                  <a:lnTo>
                    <a:pt x="0" y="28194"/>
                  </a:lnTo>
                  <a:lnTo>
                    <a:pt x="2387" y="39189"/>
                  </a:lnTo>
                  <a:lnTo>
                    <a:pt x="8905" y="48148"/>
                  </a:lnTo>
                  <a:lnTo>
                    <a:pt x="18591" y="54179"/>
                  </a:lnTo>
                  <a:lnTo>
                    <a:pt x="30480" y="56388"/>
                  </a:lnTo>
                  <a:lnTo>
                    <a:pt x="42368" y="54179"/>
                  </a:lnTo>
                  <a:lnTo>
                    <a:pt x="52054" y="48148"/>
                  </a:lnTo>
                  <a:lnTo>
                    <a:pt x="58572" y="39189"/>
                  </a:lnTo>
                  <a:lnTo>
                    <a:pt x="60960" y="28194"/>
                  </a:lnTo>
                  <a:lnTo>
                    <a:pt x="58572" y="17198"/>
                  </a:lnTo>
                  <a:lnTo>
                    <a:pt x="52054" y="8239"/>
                  </a:lnTo>
                  <a:lnTo>
                    <a:pt x="42368" y="2208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72556" y="3883151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20" h="56514">
                  <a:moveTo>
                    <a:pt x="28956" y="0"/>
                  </a:moveTo>
                  <a:lnTo>
                    <a:pt x="17680" y="2208"/>
                  </a:lnTo>
                  <a:lnTo>
                    <a:pt x="8477" y="8239"/>
                  </a:lnTo>
                  <a:lnTo>
                    <a:pt x="2274" y="17198"/>
                  </a:lnTo>
                  <a:lnTo>
                    <a:pt x="0" y="28194"/>
                  </a:lnTo>
                  <a:lnTo>
                    <a:pt x="2274" y="39189"/>
                  </a:lnTo>
                  <a:lnTo>
                    <a:pt x="8477" y="48148"/>
                  </a:lnTo>
                  <a:lnTo>
                    <a:pt x="17680" y="54179"/>
                  </a:lnTo>
                  <a:lnTo>
                    <a:pt x="28956" y="56388"/>
                  </a:lnTo>
                  <a:lnTo>
                    <a:pt x="40231" y="54179"/>
                  </a:lnTo>
                  <a:lnTo>
                    <a:pt x="49434" y="48148"/>
                  </a:lnTo>
                  <a:lnTo>
                    <a:pt x="55637" y="39189"/>
                  </a:lnTo>
                  <a:lnTo>
                    <a:pt x="57912" y="28194"/>
                  </a:lnTo>
                  <a:lnTo>
                    <a:pt x="55637" y="17198"/>
                  </a:lnTo>
                  <a:lnTo>
                    <a:pt x="49434" y="8239"/>
                  </a:lnTo>
                  <a:lnTo>
                    <a:pt x="40231" y="220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41592" y="3883151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90" h="56514">
                  <a:moveTo>
                    <a:pt x="29718" y="0"/>
                  </a:moveTo>
                  <a:lnTo>
                    <a:pt x="18162" y="2208"/>
                  </a:lnTo>
                  <a:lnTo>
                    <a:pt x="8715" y="8239"/>
                  </a:lnTo>
                  <a:lnTo>
                    <a:pt x="2339" y="17198"/>
                  </a:lnTo>
                  <a:lnTo>
                    <a:pt x="0" y="28194"/>
                  </a:lnTo>
                  <a:lnTo>
                    <a:pt x="2339" y="39189"/>
                  </a:lnTo>
                  <a:lnTo>
                    <a:pt x="8715" y="48148"/>
                  </a:lnTo>
                  <a:lnTo>
                    <a:pt x="18162" y="54179"/>
                  </a:lnTo>
                  <a:lnTo>
                    <a:pt x="29718" y="56388"/>
                  </a:lnTo>
                  <a:lnTo>
                    <a:pt x="41273" y="54179"/>
                  </a:lnTo>
                  <a:lnTo>
                    <a:pt x="50720" y="48148"/>
                  </a:lnTo>
                  <a:lnTo>
                    <a:pt x="57096" y="39189"/>
                  </a:lnTo>
                  <a:lnTo>
                    <a:pt x="59436" y="28194"/>
                  </a:lnTo>
                  <a:lnTo>
                    <a:pt x="57096" y="17198"/>
                  </a:lnTo>
                  <a:lnTo>
                    <a:pt x="50720" y="8239"/>
                  </a:lnTo>
                  <a:lnTo>
                    <a:pt x="41273" y="220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37960" y="3883151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90" h="56514">
                  <a:moveTo>
                    <a:pt x="29718" y="0"/>
                  </a:moveTo>
                  <a:lnTo>
                    <a:pt x="18162" y="2208"/>
                  </a:lnTo>
                  <a:lnTo>
                    <a:pt x="8715" y="8239"/>
                  </a:lnTo>
                  <a:lnTo>
                    <a:pt x="2339" y="17198"/>
                  </a:lnTo>
                  <a:lnTo>
                    <a:pt x="0" y="28194"/>
                  </a:lnTo>
                  <a:lnTo>
                    <a:pt x="2339" y="39189"/>
                  </a:lnTo>
                  <a:lnTo>
                    <a:pt x="8715" y="48148"/>
                  </a:lnTo>
                  <a:lnTo>
                    <a:pt x="18162" y="54179"/>
                  </a:lnTo>
                  <a:lnTo>
                    <a:pt x="29718" y="56388"/>
                  </a:lnTo>
                  <a:lnTo>
                    <a:pt x="41273" y="54179"/>
                  </a:lnTo>
                  <a:lnTo>
                    <a:pt x="50720" y="48148"/>
                  </a:lnTo>
                  <a:lnTo>
                    <a:pt x="57096" y="39189"/>
                  </a:lnTo>
                  <a:lnTo>
                    <a:pt x="59436" y="28194"/>
                  </a:lnTo>
                  <a:lnTo>
                    <a:pt x="57096" y="17198"/>
                  </a:lnTo>
                  <a:lnTo>
                    <a:pt x="50720" y="8239"/>
                  </a:lnTo>
                  <a:lnTo>
                    <a:pt x="41273" y="220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32804" y="3883151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29718" y="0"/>
                  </a:moveTo>
                  <a:lnTo>
                    <a:pt x="18162" y="2208"/>
                  </a:lnTo>
                  <a:lnTo>
                    <a:pt x="8715" y="8239"/>
                  </a:lnTo>
                  <a:lnTo>
                    <a:pt x="2339" y="17198"/>
                  </a:lnTo>
                  <a:lnTo>
                    <a:pt x="0" y="28194"/>
                  </a:lnTo>
                  <a:lnTo>
                    <a:pt x="2339" y="39189"/>
                  </a:lnTo>
                  <a:lnTo>
                    <a:pt x="8715" y="48148"/>
                  </a:lnTo>
                  <a:lnTo>
                    <a:pt x="18162" y="54179"/>
                  </a:lnTo>
                  <a:lnTo>
                    <a:pt x="29718" y="56388"/>
                  </a:lnTo>
                  <a:lnTo>
                    <a:pt x="41273" y="54179"/>
                  </a:lnTo>
                  <a:lnTo>
                    <a:pt x="50720" y="48148"/>
                  </a:lnTo>
                  <a:lnTo>
                    <a:pt x="57096" y="39189"/>
                  </a:lnTo>
                  <a:lnTo>
                    <a:pt x="59436" y="28194"/>
                  </a:lnTo>
                  <a:lnTo>
                    <a:pt x="57096" y="17198"/>
                  </a:lnTo>
                  <a:lnTo>
                    <a:pt x="50720" y="8239"/>
                  </a:lnTo>
                  <a:lnTo>
                    <a:pt x="41273" y="220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30012" y="4024883"/>
              <a:ext cx="1332230" cy="353695"/>
            </a:xfrm>
            <a:custGeom>
              <a:avLst/>
              <a:gdLst/>
              <a:ahLst/>
              <a:cxnLst/>
              <a:rect l="l" t="t" r="r" b="b"/>
              <a:pathLst>
                <a:path w="1332229" h="353695">
                  <a:moveTo>
                    <a:pt x="419100" y="312420"/>
                  </a:moveTo>
                  <a:lnTo>
                    <a:pt x="0" y="312420"/>
                  </a:lnTo>
                  <a:lnTo>
                    <a:pt x="0" y="353568"/>
                  </a:lnTo>
                  <a:lnTo>
                    <a:pt x="419100" y="353568"/>
                  </a:lnTo>
                  <a:lnTo>
                    <a:pt x="419100" y="312420"/>
                  </a:lnTo>
                  <a:close/>
                </a:path>
                <a:path w="1332229" h="353695">
                  <a:moveTo>
                    <a:pt x="419100" y="208800"/>
                  </a:moveTo>
                  <a:lnTo>
                    <a:pt x="0" y="208800"/>
                  </a:lnTo>
                  <a:lnTo>
                    <a:pt x="0" y="249936"/>
                  </a:lnTo>
                  <a:lnTo>
                    <a:pt x="419100" y="249936"/>
                  </a:lnTo>
                  <a:lnTo>
                    <a:pt x="419100" y="208800"/>
                  </a:lnTo>
                  <a:close/>
                </a:path>
                <a:path w="1332229" h="353695">
                  <a:moveTo>
                    <a:pt x="419100" y="103644"/>
                  </a:moveTo>
                  <a:lnTo>
                    <a:pt x="0" y="103644"/>
                  </a:lnTo>
                  <a:lnTo>
                    <a:pt x="0" y="143256"/>
                  </a:lnTo>
                  <a:lnTo>
                    <a:pt x="419100" y="143256"/>
                  </a:lnTo>
                  <a:lnTo>
                    <a:pt x="419100" y="103644"/>
                  </a:lnTo>
                  <a:close/>
                </a:path>
                <a:path w="1332229" h="353695">
                  <a:moveTo>
                    <a:pt x="419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19100" y="38100"/>
                  </a:lnTo>
                  <a:lnTo>
                    <a:pt x="419100" y="0"/>
                  </a:lnTo>
                  <a:close/>
                </a:path>
                <a:path w="1332229" h="353695">
                  <a:moveTo>
                    <a:pt x="874763" y="312420"/>
                  </a:moveTo>
                  <a:lnTo>
                    <a:pt x="457200" y="312420"/>
                  </a:lnTo>
                  <a:lnTo>
                    <a:pt x="457200" y="353568"/>
                  </a:lnTo>
                  <a:lnTo>
                    <a:pt x="874763" y="353568"/>
                  </a:lnTo>
                  <a:lnTo>
                    <a:pt x="874763" y="312420"/>
                  </a:lnTo>
                  <a:close/>
                </a:path>
                <a:path w="1332229" h="353695">
                  <a:moveTo>
                    <a:pt x="874763" y="208800"/>
                  </a:moveTo>
                  <a:lnTo>
                    <a:pt x="457200" y="208800"/>
                  </a:lnTo>
                  <a:lnTo>
                    <a:pt x="457200" y="249936"/>
                  </a:lnTo>
                  <a:lnTo>
                    <a:pt x="874763" y="249936"/>
                  </a:lnTo>
                  <a:lnTo>
                    <a:pt x="874763" y="208800"/>
                  </a:lnTo>
                  <a:close/>
                </a:path>
                <a:path w="1332229" h="353695">
                  <a:moveTo>
                    <a:pt x="874763" y="103644"/>
                  </a:moveTo>
                  <a:lnTo>
                    <a:pt x="457200" y="103644"/>
                  </a:lnTo>
                  <a:lnTo>
                    <a:pt x="457200" y="143256"/>
                  </a:lnTo>
                  <a:lnTo>
                    <a:pt x="874763" y="143256"/>
                  </a:lnTo>
                  <a:lnTo>
                    <a:pt x="874763" y="103644"/>
                  </a:lnTo>
                  <a:close/>
                </a:path>
                <a:path w="1332229" h="353695">
                  <a:moveTo>
                    <a:pt x="874763" y="0"/>
                  </a:moveTo>
                  <a:lnTo>
                    <a:pt x="457200" y="0"/>
                  </a:lnTo>
                  <a:lnTo>
                    <a:pt x="457200" y="38100"/>
                  </a:lnTo>
                  <a:lnTo>
                    <a:pt x="874763" y="38100"/>
                  </a:lnTo>
                  <a:lnTo>
                    <a:pt x="874763" y="0"/>
                  </a:lnTo>
                  <a:close/>
                </a:path>
                <a:path w="1332229" h="353695">
                  <a:moveTo>
                    <a:pt x="1331963" y="312420"/>
                  </a:moveTo>
                  <a:lnTo>
                    <a:pt x="915924" y="312420"/>
                  </a:lnTo>
                  <a:lnTo>
                    <a:pt x="915924" y="353568"/>
                  </a:lnTo>
                  <a:lnTo>
                    <a:pt x="1331963" y="353568"/>
                  </a:lnTo>
                  <a:lnTo>
                    <a:pt x="1331963" y="312420"/>
                  </a:lnTo>
                  <a:close/>
                </a:path>
                <a:path w="1332229" h="353695">
                  <a:moveTo>
                    <a:pt x="1331963" y="208800"/>
                  </a:moveTo>
                  <a:lnTo>
                    <a:pt x="915924" y="208800"/>
                  </a:lnTo>
                  <a:lnTo>
                    <a:pt x="915924" y="249936"/>
                  </a:lnTo>
                  <a:lnTo>
                    <a:pt x="1331963" y="249936"/>
                  </a:lnTo>
                  <a:lnTo>
                    <a:pt x="1331963" y="208800"/>
                  </a:lnTo>
                  <a:close/>
                </a:path>
                <a:path w="1332229" h="353695">
                  <a:moveTo>
                    <a:pt x="1331963" y="103644"/>
                  </a:moveTo>
                  <a:lnTo>
                    <a:pt x="915924" y="103644"/>
                  </a:lnTo>
                  <a:lnTo>
                    <a:pt x="915924" y="143256"/>
                  </a:lnTo>
                  <a:lnTo>
                    <a:pt x="1331963" y="143256"/>
                  </a:lnTo>
                  <a:lnTo>
                    <a:pt x="1331963" y="103644"/>
                  </a:lnTo>
                  <a:close/>
                </a:path>
                <a:path w="1332229" h="353695">
                  <a:moveTo>
                    <a:pt x="1331963" y="0"/>
                  </a:moveTo>
                  <a:lnTo>
                    <a:pt x="915924" y="0"/>
                  </a:lnTo>
                  <a:lnTo>
                    <a:pt x="915924" y="38100"/>
                  </a:lnTo>
                  <a:lnTo>
                    <a:pt x="1331963" y="38100"/>
                  </a:lnTo>
                  <a:lnTo>
                    <a:pt x="1331963" y="0"/>
                  </a:lnTo>
                  <a:close/>
                </a:path>
              </a:pathLst>
            </a:custGeom>
            <a:solidFill>
              <a:srgbClr val="0D7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3874" y="2154935"/>
              <a:ext cx="4229735" cy="3034665"/>
            </a:xfrm>
            <a:custGeom>
              <a:avLst/>
              <a:gdLst/>
              <a:ahLst/>
              <a:cxnLst/>
              <a:rect l="l" t="t" r="r" b="b"/>
              <a:pathLst>
                <a:path w="4229735" h="3034665">
                  <a:moveTo>
                    <a:pt x="3540912" y="955548"/>
                  </a:moveTo>
                  <a:lnTo>
                    <a:pt x="3539629" y="949198"/>
                  </a:lnTo>
                  <a:lnTo>
                    <a:pt x="3537915" y="940701"/>
                  </a:lnTo>
                  <a:lnTo>
                    <a:pt x="3529761" y="928598"/>
                  </a:lnTo>
                  <a:lnTo>
                    <a:pt x="3517658" y="920445"/>
                  </a:lnTo>
                  <a:lnTo>
                    <a:pt x="3502812" y="917448"/>
                  </a:lnTo>
                  <a:lnTo>
                    <a:pt x="3487953" y="920445"/>
                  </a:lnTo>
                  <a:lnTo>
                    <a:pt x="3475850" y="928598"/>
                  </a:lnTo>
                  <a:lnTo>
                    <a:pt x="3467697" y="940701"/>
                  </a:lnTo>
                  <a:lnTo>
                    <a:pt x="3465982" y="949198"/>
                  </a:lnTo>
                  <a:lnTo>
                    <a:pt x="25" y="949198"/>
                  </a:lnTo>
                  <a:lnTo>
                    <a:pt x="25" y="961898"/>
                  </a:lnTo>
                  <a:lnTo>
                    <a:pt x="3465982" y="961898"/>
                  </a:lnTo>
                  <a:lnTo>
                    <a:pt x="3467697" y="970407"/>
                  </a:lnTo>
                  <a:lnTo>
                    <a:pt x="3475850" y="982510"/>
                  </a:lnTo>
                  <a:lnTo>
                    <a:pt x="3487953" y="990663"/>
                  </a:lnTo>
                  <a:lnTo>
                    <a:pt x="3502812" y="993648"/>
                  </a:lnTo>
                  <a:lnTo>
                    <a:pt x="3517658" y="990663"/>
                  </a:lnTo>
                  <a:lnTo>
                    <a:pt x="3529761" y="982510"/>
                  </a:lnTo>
                  <a:lnTo>
                    <a:pt x="3537915" y="970407"/>
                  </a:lnTo>
                  <a:lnTo>
                    <a:pt x="3539629" y="961898"/>
                  </a:lnTo>
                  <a:lnTo>
                    <a:pt x="3540912" y="955548"/>
                  </a:lnTo>
                  <a:close/>
                </a:path>
                <a:path w="4229735" h="3034665">
                  <a:moveTo>
                    <a:pt x="3910355" y="2996057"/>
                  </a:moveTo>
                  <a:lnTo>
                    <a:pt x="3909060" y="2989834"/>
                  </a:lnTo>
                  <a:lnTo>
                    <a:pt x="3907282" y="2981287"/>
                  </a:lnTo>
                  <a:lnTo>
                    <a:pt x="3899090" y="2969222"/>
                  </a:lnTo>
                  <a:lnTo>
                    <a:pt x="3886974" y="2961081"/>
                  </a:lnTo>
                  <a:lnTo>
                    <a:pt x="3872128" y="2958084"/>
                  </a:lnTo>
                  <a:lnTo>
                    <a:pt x="3857282" y="2961094"/>
                  </a:lnTo>
                  <a:lnTo>
                    <a:pt x="3845179" y="2969298"/>
                  </a:lnTo>
                  <a:lnTo>
                    <a:pt x="3837063" y="2981452"/>
                  </a:lnTo>
                  <a:lnTo>
                    <a:pt x="3835400" y="2989923"/>
                  </a:lnTo>
                  <a:lnTo>
                    <a:pt x="0" y="2997962"/>
                  </a:lnTo>
                  <a:lnTo>
                    <a:pt x="38" y="3010662"/>
                  </a:lnTo>
                  <a:lnTo>
                    <a:pt x="3835425" y="3002623"/>
                  </a:lnTo>
                  <a:lnTo>
                    <a:pt x="3837152" y="3011093"/>
                  </a:lnTo>
                  <a:lnTo>
                    <a:pt x="3845344" y="3023158"/>
                  </a:lnTo>
                  <a:lnTo>
                    <a:pt x="3857460" y="3031299"/>
                  </a:lnTo>
                  <a:lnTo>
                    <a:pt x="3872255" y="3034284"/>
                  </a:lnTo>
                  <a:lnTo>
                    <a:pt x="3887101" y="3031286"/>
                  </a:lnTo>
                  <a:lnTo>
                    <a:pt x="3899204" y="3023082"/>
                  </a:lnTo>
                  <a:lnTo>
                    <a:pt x="3907358" y="3010928"/>
                  </a:lnTo>
                  <a:lnTo>
                    <a:pt x="3910355" y="2996057"/>
                  </a:lnTo>
                  <a:close/>
                </a:path>
                <a:path w="4229735" h="3034665">
                  <a:moveTo>
                    <a:pt x="4229252" y="38100"/>
                  </a:moveTo>
                  <a:lnTo>
                    <a:pt x="4227969" y="31750"/>
                  </a:lnTo>
                  <a:lnTo>
                    <a:pt x="4226255" y="23253"/>
                  </a:lnTo>
                  <a:lnTo>
                    <a:pt x="4218102" y="11150"/>
                  </a:lnTo>
                  <a:lnTo>
                    <a:pt x="4205998" y="2997"/>
                  </a:lnTo>
                  <a:lnTo>
                    <a:pt x="4191152" y="0"/>
                  </a:lnTo>
                  <a:lnTo>
                    <a:pt x="4176293" y="2997"/>
                  </a:lnTo>
                  <a:lnTo>
                    <a:pt x="4164190" y="11150"/>
                  </a:lnTo>
                  <a:lnTo>
                    <a:pt x="4156037" y="23253"/>
                  </a:lnTo>
                  <a:lnTo>
                    <a:pt x="4154322" y="31750"/>
                  </a:lnTo>
                  <a:lnTo>
                    <a:pt x="25" y="31750"/>
                  </a:lnTo>
                  <a:lnTo>
                    <a:pt x="25" y="44450"/>
                  </a:lnTo>
                  <a:lnTo>
                    <a:pt x="4154322" y="44450"/>
                  </a:lnTo>
                  <a:lnTo>
                    <a:pt x="4156037" y="52959"/>
                  </a:lnTo>
                  <a:lnTo>
                    <a:pt x="4164190" y="65062"/>
                  </a:lnTo>
                  <a:lnTo>
                    <a:pt x="4176293" y="73215"/>
                  </a:lnTo>
                  <a:lnTo>
                    <a:pt x="4191152" y="76200"/>
                  </a:lnTo>
                  <a:lnTo>
                    <a:pt x="4205998" y="73215"/>
                  </a:lnTo>
                  <a:lnTo>
                    <a:pt x="4218102" y="65062"/>
                  </a:lnTo>
                  <a:lnTo>
                    <a:pt x="4226255" y="52959"/>
                  </a:lnTo>
                  <a:lnTo>
                    <a:pt x="4227969" y="44450"/>
                  </a:lnTo>
                  <a:lnTo>
                    <a:pt x="4229252" y="3810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37260" y="2253995"/>
              <a:ext cx="830580" cy="2778760"/>
            </a:xfrm>
            <a:custGeom>
              <a:avLst/>
              <a:gdLst/>
              <a:ahLst/>
              <a:cxnLst/>
              <a:rect l="l" t="t" r="r" b="b"/>
              <a:pathLst>
                <a:path w="830580" h="2778760">
                  <a:moveTo>
                    <a:pt x="818388" y="2369070"/>
                  </a:moveTo>
                  <a:lnTo>
                    <a:pt x="815632" y="2321356"/>
                  </a:lnTo>
                  <a:lnTo>
                    <a:pt x="807567" y="2275255"/>
                  </a:lnTo>
                  <a:lnTo>
                    <a:pt x="794524" y="2231085"/>
                  </a:lnTo>
                  <a:lnTo>
                    <a:pt x="776782" y="2189137"/>
                  </a:lnTo>
                  <a:lnTo>
                    <a:pt x="754659" y="2149729"/>
                  </a:lnTo>
                  <a:lnTo>
                    <a:pt x="728472" y="2113153"/>
                  </a:lnTo>
                  <a:lnTo>
                    <a:pt x="698512" y="2079739"/>
                  </a:lnTo>
                  <a:lnTo>
                    <a:pt x="665099" y="2049780"/>
                  </a:lnTo>
                  <a:lnTo>
                    <a:pt x="628523" y="2023592"/>
                  </a:lnTo>
                  <a:lnTo>
                    <a:pt x="589114" y="2001469"/>
                  </a:lnTo>
                  <a:lnTo>
                    <a:pt x="547166" y="1983727"/>
                  </a:lnTo>
                  <a:lnTo>
                    <a:pt x="502996" y="1970684"/>
                  </a:lnTo>
                  <a:lnTo>
                    <a:pt x="456895" y="1962619"/>
                  </a:lnTo>
                  <a:lnTo>
                    <a:pt x="409194" y="1959864"/>
                  </a:lnTo>
                  <a:lnTo>
                    <a:pt x="361467" y="1962619"/>
                  </a:lnTo>
                  <a:lnTo>
                    <a:pt x="315366" y="1970684"/>
                  </a:lnTo>
                  <a:lnTo>
                    <a:pt x="271183" y="1983727"/>
                  </a:lnTo>
                  <a:lnTo>
                    <a:pt x="229235" y="2001469"/>
                  </a:lnTo>
                  <a:lnTo>
                    <a:pt x="189826" y="2023592"/>
                  </a:lnTo>
                  <a:lnTo>
                    <a:pt x="153250" y="2049780"/>
                  </a:lnTo>
                  <a:lnTo>
                    <a:pt x="119837" y="2079739"/>
                  </a:lnTo>
                  <a:lnTo>
                    <a:pt x="89890" y="2113153"/>
                  </a:lnTo>
                  <a:lnTo>
                    <a:pt x="63703" y="2149729"/>
                  </a:lnTo>
                  <a:lnTo>
                    <a:pt x="41579" y="2189137"/>
                  </a:lnTo>
                  <a:lnTo>
                    <a:pt x="23850" y="2231085"/>
                  </a:lnTo>
                  <a:lnTo>
                    <a:pt x="10795" y="2275255"/>
                  </a:lnTo>
                  <a:lnTo>
                    <a:pt x="2743" y="2321356"/>
                  </a:lnTo>
                  <a:lnTo>
                    <a:pt x="0" y="2369070"/>
                  </a:lnTo>
                  <a:lnTo>
                    <a:pt x="2743" y="2416772"/>
                  </a:lnTo>
                  <a:lnTo>
                    <a:pt x="10795" y="2462873"/>
                  </a:lnTo>
                  <a:lnTo>
                    <a:pt x="23850" y="2507043"/>
                  </a:lnTo>
                  <a:lnTo>
                    <a:pt x="41579" y="2548991"/>
                  </a:lnTo>
                  <a:lnTo>
                    <a:pt x="63703" y="2588399"/>
                  </a:lnTo>
                  <a:lnTo>
                    <a:pt x="89890" y="2624975"/>
                  </a:lnTo>
                  <a:lnTo>
                    <a:pt x="119837" y="2658389"/>
                  </a:lnTo>
                  <a:lnTo>
                    <a:pt x="153250" y="2688348"/>
                  </a:lnTo>
                  <a:lnTo>
                    <a:pt x="189826" y="2714536"/>
                  </a:lnTo>
                  <a:lnTo>
                    <a:pt x="229235" y="2736659"/>
                  </a:lnTo>
                  <a:lnTo>
                    <a:pt x="271183" y="2754401"/>
                  </a:lnTo>
                  <a:lnTo>
                    <a:pt x="315366" y="2767444"/>
                  </a:lnTo>
                  <a:lnTo>
                    <a:pt x="361467" y="2775508"/>
                  </a:lnTo>
                  <a:lnTo>
                    <a:pt x="409194" y="2778252"/>
                  </a:lnTo>
                  <a:lnTo>
                    <a:pt x="456895" y="2775508"/>
                  </a:lnTo>
                  <a:lnTo>
                    <a:pt x="502996" y="2767444"/>
                  </a:lnTo>
                  <a:lnTo>
                    <a:pt x="547166" y="2754401"/>
                  </a:lnTo>
                  <a:lnTo>
                    <a:pt x="589114" y="2736659"/>
                  </a:lnTo>
                  <a:lnTo>
                    <a:pt x="628523" y="2714536"/>
                  </a:lnTo>
                  <a:lnTo>
                    <a:pt x="665099" y="2688348"/>
                  </a:lnTo>
                  <a:lnTo>
                    <a:pt x="698512" y="2658389"/>
                  </a:lnTo>
                  <a:lnTo>
                    <a:pt x="728472" y="2624975"/>
                  </a:lnTo>
                  <a:lnTo>
                    <a:pt x="754659" y="2588399"/>
                  </a:lnTo>
                  <a:lnTo>
                    <a:pt x="776782" y="2548991"/>
                  </a:lnTo>
                  <a:lnTo>
                    <a:pt x="794524" y="2507043"/>
                  </a:lnTo>
                  <a:lnTo>
                    <a:pt x="807567" y="2462873"/>
                  </a:lnTo>
                  <a:lnTo>
                    <a:pt x="815632" y="2416772"/>
                  </a:lnTo>
                  <a:lnTo>
                    <a:pt x="818388" y="2369070"/>
                  </a:lnTo>
                  <a:close/>
                </a:path>
                <a:path w="830580" h="2778760">
                  <a:moveTo>
                    <a:pt x="830580" y="409956"/>
                  </a:moveTo>
                  <a:lnTo>
                    <a:pt x="827811" y="362153"/>
                  </a:lnTo>
                  <a:lnTo>
                    <a:pt x="819746" y="315950"/>
                  </a:lnTo>
                  <a:lnTo>
                    <a:pt x="806678" y="271691"/>
                  </a:lnTo>
                  <a:lnTo>
                    <a:pt x="788911" y="229666"/>
                  </a:lnTo>
                  <a:lnTo>
                    <a:pt x="766749" y="190182"/>
                  </a:lnTo>
                  <a:lnTo>
                    <a:pt x="740524" y="153543"/>
                  </a:lnTo>
                  <a:lnTo>
                    <a:pt x="710514" y="120065"/>
                  </a:lnTo>
                  <a:lnTo>
                    <a:pt x="677037" y="90055"/>
                  </a:lnTo>
                  <a:lnTo>
                    <a:pt x="640397" y="63830"/>
                  </a:lnTo>
                  <a:lnTo>
                    <a:pt x="600913" y="41668"/>
                  </a:lnTo>
                  <a:lnTo>
                    <a:pt x="558888" y="23901"/>
                  </a:lnTo>
                  <a:lnTo>
                    <a:pt x="514629" y="10833"/>
                  </a:lnTo>
                  <a:lnTo>
                    <a:pt x="468426" y="2768"/>
                  </a:lnTo>
                  <a:lnTo>
                    <a:pt x="420624" y="0"/>
                  </a:lnTo>
                  <a:lnTo>
                    <a:pt x="372808" y="2768"/>
                  </a:lnTo>
                  <a:lnTo>
                    <a:pt x="326618" y="10833"/>
                  </a:lnTo>
                  <a:lnTo>
                    <a:pt x="282359" y="23901"/>
                  </a:lnTo>
                  <a:lnTo>
                    <a:pt x="240334" y="41668"/>
                  </a:lnTo>
                  <a:lnTo>
                    <a:pt x="200837" y="63830"/>
                  </a:lnTo>
                  <a:lnTo>
                    <a:pt x="164211" y="90055"/>
                  </a:lnTo>
                  <a:lnTo>
                    <a:pt x="130733" y="120065"/>
                  </a:lnTo>
                  <a:lnTo>
                    <a:pt x="100723" y="153543"/>
                  </a:lnTo>
                  <a:lnTo>
                    <a:pt x="74485" y="190182"/>
                  </a:lnTo>
                  <a:lnTo>
                    <a:pt x="52324" y="229666"/>
                  </a:lnTo>
                  <a:lnTo>
                    <a:pt x="34556" y="271691"/>
                  </a:lnTo>
                  <a:lnTo>
                    <a:pt x="21488" y="315950"/>
                  </a:lnTo>
                  <a:lnTo>
                    <a:pt x="13411" y="362153"/>
                  </a:lnTo>
                  <a:lnTo>
                    <a:pt x="10655" y="409956"/>
                  </a:lnTo>
                  <a:lnTo>
                    <a:pt x="13411" y="457771"/>
                  </a:lnTo>
                  <a:lnTo>
                    <a:pt x="21488" y="503974"/>
                  </a:lnTo>
                  <a:lnTo>
                    <a:pt x="34556" y="548233"/>
                  </a:lnTo>
                  <a:lnTo>
                    <a:pt x="52324" y="590257"/>
                  </a:lnTo>
                  <a:lnTo>
                    <a:pt x="74485" y="629742"/>
                  </a:lnTo>
                  <a:lnTo>
                    <a:pt x="100723" y="666381"/>
                  </a:lnTo>
                  <a:lnTo>
                    <a:pt x="130733" y="699858"/>
                  </a:lnTo>
                  <a:lnTo>
                    <a:pt x="164211" y="729869"/>
                  </a:lnTo>
                  <a:lnTo>
                    <a:pt x="200837" y="756094"/>
                  </a:lnTo>
                  <a:lnTo>
                    <a:pt x="240334" y="778256"/>
                  </a:lnTo>
                  <a:lnTo>
                    <a:pt x="282359" y="796023"/>
                  </a:lnTo>
                  <a:lnTo>
                    <a:pt x="326618" y="809091"/>
                  </a:lnTo>
                  <a:lnTo>
                    <a:pt x="372808" y="817156"/>
                  </a:lnTo>
                  <a:lnTo>
                    <a:pt x="420624" y="819924"/>
                  </a:lnTo>
                  <a:lnTo>
                    <a:pt x="468426" y="817156"/>
                  </a:lnTo>
                  <a:lnTo>
                    <a:pt x="514629" y="809091"/>
                  </a:lnTo>
                  <a:lnTo>
                    <a:pt x="558888" y="796023"/>
                  </a:lnTo>
                  <a:lnTo>
                    <a:pt x="600913" y="778256"/>
                  </a:lnTo>
                  <a:lnTo>
                    <a:pt x="640397" y="756094"/>
                  </a:lnTo>
                  <a:lnTo>
                    <a:pt x="677037" y="729869"/>
                  </a:lnTo>
                  <a:lnTo>
                    <a:pt x="710514" y="699858"/>
                  </a:lnTo>
                  <a:lnTo>
                    <a:pt x="740524" y="666381"/>
                  </a:lnTo>
                  <a:lnTo>
                    <a:pt x="766749" y="629742"/>
                  </a:lnTo>
                  <a:lnTo>
                    <a:pt x="788911" y="590257"/>
                  </a:lnTo>
                  <a:lnTo>
                    <a:pt x="806678" y="548233"/>
                  </a:lnTo>
                  <a:lnTo>
                    <a:pt x="819746" y="503974"/>
                  </a:lnTo>
                  <a:lnTo>
                    <a:pt x="827811" y="457771"/>
                  </a:lnTo>
                  <a:lnTo>
                    <a:pt x="830580" y="409956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6634" y="4479036"/>
              <a:ext cx="199641" cy="28803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464677" y="3643376"/>
            <a:ext cx="16846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760" marR="5080" indent="-353695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Trebuchet MS"/>
                <a:cs typeface="Trebuchet MS"/>
              </a:rPr>
              <a:t>Accelera</a:t>
            </a:r>
            <a:r>
              <a:rPr sz="1600" spc="-55" dirty="0">
                <a:latin typeface="Trebuchet MS"/>
                <a:cs typeface="Trebuchet MS"/>
              </a:rPr>
              <a:t>te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Time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to 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rebuchet MS"/>
                <a:cs typeface="Trebuchet MS"/>
              </a:rPr>
              <a:t>Business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40" dirty="0">
                <a:latin typeface="Trebuchet MS"/>
                <a:cs typeface="Trebuchet MS"/>
              </a:rPr>
              <a:t>V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40" dirty="0">
                <a:latin typeface="Trebuchet MS"/>
                <a:cs typeface="Trebuchet MS"/>
              </a:rPr>
              <a:t>lue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69338" y="2516250"/>
            <a:ext cx="15455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rebuchet MS"/>
                <a:cs typeface="Trebuchet MS"/>
              </a:rPr>
              <a:t>Reduce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Expenses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14625" y="1176400"/>
            <a:ext cx="10116820" cy="1862455"/>
            <a:chOff x="1214625" y="1176400"/>
            <a:chExt cx="10116820" cy="1862455"/>
          </a:xfrm>
        </p:grpSpPr>
        <p:sp>
          <p:nvSpPr>
            <p:cNvPr id="33" name="object 33"/>
            <p:cNvSpPr/>
            <p:nvPr/>
          </p:nvSpPr>
          <p:spPr>
            <a:xfrm>
              <a:off x="2023872" y="1179575"/>
              <a:ext cx="1954530" cy="0"/>
            </a:xfrm>
            <a:custGeom>
              <a:avLst/>
              <a:gdLst/>
              <a:ahLst/>
              <a:cxnLst/>
              <a:rect l="l" t="t" r="r" b="b"/>
              <a:pathLst>
                <a:path w="1954529">
                  <a:moveTo>
                    <a:pt x="0" y="0"/>
                  </a:moveTo>
                  <a:lnTo>
                    <a:pt x="1954022" y="0"/>
                  </a:lnTo>
                </a:path>
              </a:pathLst>
            </a:custGeom>
            <a:ln w="6096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625" y="2520695"/>
              <a:ext cx="286514" cy="28651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512552" y="2220467"/>
              <a:ext cx="818515" cy="818515"/>
            </a:xfrm>
            <a:custGeom>
              <a:avLst/>
              <a:gdLst/>
              <a:ahLst/>
              <a:cxnLst/>
              <a:rect l="l" t="t" r="r" b="b"/>
              <a:pathLst>
                <a:path w="818515" h="818514">
                  <a:moveTo>
                    <a:pt x="409194" y="0"/>
                  </a:moveTo>
                  <a:lnTo>
                    <a:pt x="361484" y="2753"/>
                  </a:lnTo>
                  <a:lnTo>
                    <a:pt x="315388" y="10810"/>
                  </a:lnTo>
                  <a:lnTo>
                    <a:pt x="271212" y="23861"/>
                  </a:lnTo>
                  <a:lnTo>
                    <a:pt x="229266" y="41601"/>
                  </a:lnTo>
                  <a:lnTo>
                    <a:pt x="189855" y="63721"/>
                  </a:lnTo>
                  <a:lnTo>
                    <a:pt x="153288" y="89913"/>
                  </a:lnTo>
                  <a:lnTo>
                    <a:pt x="119872" y="119872"/>
                  </a:lnTo>
                  <a:lnTo>
                    <a:pt x="89913" y="153288"/>
                  </a:lnTo>
                  <a:lnTo>
                    <a:pt x="63721" y="189855"/>
                  </a:lnTo>
                  <a:lnTo>
                    <a:pt x="41601" y="229266"/>
                  </a:lnTo>
                  <a:lnTo>
                    <a:pt x="23861" y="271212"/>
                  </a:lnTo>
                  <a:lnTo>
                    <a:pt x="10810" y="315388"/>
                  </a:lnTo>
                  <a:lnTo>
                    <a:pt x="2753" y="361484"/>
                  </a:lnTo>
                  <a:lnTo>
                    <a:pt x="0" y="409194"/>
                  </a:lnTo>
                  <a:lnTo>
                    <a:pt x="2753" y="456903"/>
                  </a:lnTo>
                  <a:lnTo>
                    <a:pt x="10810" y="502999"/>
                  </a:lnTo>
                  <a:lnTo>
                    <a:pt x="23861" y="547175"/>
                  </a:lnTo>
                  <a:lnTo>
                    <a:pt x="41601" y="589121"/>
                  </a:lnTo>
                  <a:lnTo>
                    <a:pt x="63721" y="628532"/>
                  </a:lnTo>
                  <a:lnTo>
                    <a:pt x="89913" y="665099"/>
                  </a:lnTo>
                  <a:lnTo>
                    <a:pt x="119872" y="698515"/>
                  </a:lnTo>
                  <a:lnTo>
                    <a:pt x="153288" y="728474"/>
                  </a:lnTo>
                  <a:lnTo>
                    <a:pt x="189855" y="754667"/>
                  </a:lnTo>
                  <a:lnTo>
                    <a:pt x="229266" y="776786"/>
                  </a:lnTo>
                  <a:lnTo>
                    <a:pt x="271212" y="794526"/>
                  </a:lnTo>
                  <a:lnTo>
                    <a:pt x="315388" y="807577"/>
                  </a:lnTo>
                  <a:lnTo>
                    <a:pt x="361484" y="815634"/>
                  </a:lnTo>
                  <a:lnTo>
                    <a:pt x="409194" y="818388"/>
                  </a:lnTo>
                  <a:lnTo>
                    <a:pt x="456903" y="815634"/>
                  </a:lnTo>
                  <a:lnTo>
                    <a:pt x="502999" y="807577"/>
                  </a:lnTo>
                  <a:lnTo>
                    <a:pt x="547175" y="794526"/>
                  </a:lnTo>
                  <a:lnTo>
                    <a:pt x="589121" y="776786"/>
                  </a:lnTo>
                  <a:lnTo>
                    <a:pt x="628532" y="754667"/>
                  </a:lnTo>
                  <a:lnTo>
                    <a:pt x="665099" y="728474"/>
                  </a:lnTo>
                  <a:lnTo>
                    <a:pt x="698515" y="698515"/>
                  </a:lnTo>
                  <a:lnTo>
                    <a:pt x="728474" y="665099"/>
                  </a:lnTo>
                  <a:lnTo>
                    <a:pt x="754667" y="628532"/>
                  </a:lnTo>
                  <a:lnTo>
                    <a:pt x="776786" y="589121"/>
                  </a:lnTo>
                  <a:lnTo>
                    <a:pt x="794526" y="547175"/>
                  </a:lnTo>
                  <a:lnTo>
                    <a:pt x="807577" y="502999"/>
                  </a:lnTo>
                  <a:lnTo>
                    <a:pt x="815634" y="456903"/>
                  </a:lnTo>
                  <a:lnTo>
                    <a:pt x="818388" y="409194"/>
                  </a:lnTo>
                  <a:lnTo>
                    <a:pt x="815634" y="361484"/>
                  </a:lnTo>
                  <a:lnTo>
                    <a:pt x="807577" y="315388"/>
                  </a:lnTo>
                  <a:lnTo>
                    <a:pt x="794526" y="271212"/>
                  </a:lnTo>
                  <a:lnTo>
                    <a:pt x="776786" y="229266"/>
                  </a:lnTo>
                  <a:lnTo>
                    <a:pt x="754667" y="189855"/>
                  </a:lnTo>
                  <a:lnTo>
                    <a:pt x="728474" y="153288"/>
                  </a:lnTo>
                  <a:lnTo>
                    <a:pt x="698515" y="119872"/>
                  </a:lnTo>
                  <a:lnTo>
                    <a:pt x="665099" y="89913"/>
                  </a:lnTo>
                  <a:lnTo>
                    <a:pt x="628532" y="63721"/>
                  </a:lnTo>
                  <a:lnTo>
                    <a:pt x="589121" y="41601"/>
                  </a:lnTo>
                  <a:lnTo>
                    <a:pt x="547175" y="23861"/>
                  </a:lnTo>
                  <a:lnTo>
                    <a:pt x="502999" y="10810"/>
                  </a:lnTo>
                  <a:lnTo>
                    <a:pt x="456903" y="2753"/>
                  </a:lnTo>
                  <a:lnTo>
                    <a:pt x="40919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2676" y="2662427"/>
              <a:ext cx="355092" cy="15392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3155" y="2444495"/>
              <a:ext cx="292608" cy="18592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142478" y="2326335"/>
            <a:ext cx="19818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Trebuchet MS"/>
                <a:cs typeface="Trebuchet MS"/>
              </a:rPr>
              <a:t>Tra</a:t>
            </a:r>
            <a:r>
              <a:rPr sz="1600" spc="-15" dirty="0">
                <a:latin typeface="Trebuchet MS"/>
                <a:cs typeface="Trebuchet MS"/>
              </a:rPr>
              <a:t>de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C</a:t>
            </a:r>
            <a:r>
              <a:rPr sz="1600" spc="-45" dirty="0">
                <a:latin typeface="Trebuchet MS"/>
                <a:cs typeface="Trebuchet MS"/>
              </a:rPr>
              <a:t>ap</a:t>
            </a:r>
            <a:r>
              <a:rPr sz="1600" spc="-30" dirty="0">
                <a:latin typeface="Trebuchet MS"/>
                <a:cs typeface="Trebuchet MS"/>
              </a:rPr>
              <a:t>i</a:t>
            </a:r>
            <a:r>
              <a:rPr sz="1600" spc="-55" dirty="0">
                <a:latin typeface="Trebuchet MS"/>
                <a:cs typeface="Trebuchet MS"/>
              </a:rPr>
              <a:t>tal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Ex</a:t>
            </a:r>
            <a:r>
              <a:rPr sz="1600" spc="-15" dirty="0">
                <a:latin typeface="Trebuchet MS"/>
                <a:cs typeface="Trebuchet MS"/>
              </a:rPr>
              <a:t>p</a:t>
            </a:r>
            <a:r>
              <a:rPr sz="1600" spc="-10" dirty="0">
                <a:latin typeface="Trebuchet MS"/>
                <a:cs typeface="Trebuchet MS"/>
              </a:rPr>
              <a:t>ense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Trebuchet MS"/>
                <a:cs typeface="Trebuchet MS"/>
              </a:rPr>
              <a:t>f</a:t>
            </a:r>
            <a:r>
              <a:rPr sz="1600" spc="15" dirty="0">
                <a:latin typeface="Trebuchet MS"/>
                <a:cs typeface="Trebuchet MS"/>
              </a:rPr>
              <a:t>o</a:t>
            </a:r>
            <a:r>
              <a:rPr sz="1600" spc="-75" dirty="0">
                <a:latin typeface="Trebuchet MS"/>
                <a:cs typeface="Trebuchet MS"/>
              </a:rPr>
              <a:t>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40" dirty="0">
                <a:latin typeface="Trebuchet MS"/>
                <a:cs typeface="Trebuchet MS"/>
              </a:rPr>
              <a:t>V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55" dirty="0">
                <a:latin typeface="Trebuchet MS"/>
                <a:cs typeface="Trebuchet MS"/>
              </a:rPr>
              <a:t>riable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Expe</a:t>
            </a:r>
            <a:r>
              <a:rPr sz="1600" spc="-5" dirty="0">
                <a:latin typeface="Trebuchet MS"/>
                <a:cs typeface="Trebuchet MS"/>
              </a:rPr>
              <a:t>n</a:t>
            </a:r>
            <a:r>
              <a:rPr sz="1600" spc="-15" dirty="0">
                <a:latin typeface="Trebuchet MS"/>
                <a:cs typeface="Trebuchet MS"/>
              </a:rPr>
              <a:t>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71497" y="1591183"/>
            <a:ext cx="5772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Trebuchet MS"/>
                <a:cs typeface="Trebuchet MS"/>
              </a:rPr>
              <a:t>Ag</a:t>
            </a:r>
            <a:r>
              <a:rPr sz="1600" dirty="0">
                <a:latin typeface="Trebuchet MS"/>
                <a:cs typeface="Trebuchet MS"/>
              </a:rPr>
              <a:t>i</a:t>
            </a:r>
            <a:r>
              <a:rPr sz="1600" spc="-90" dirty="0">
                <a:latin typeface="Trebuchet MS"/>
                <a:cs typeface="Trebuchet MS"/>
              </a:rPr>
              <a:t>l</a:t>
            </a:r>
            <a:r>
              <a:rPr sz="1600" spc="-100" dirty="0">
                <a:latin typeface="Trebuchet MS"/>
                <a:cs typeface="Trebuchet MS"/>
              </a:rPr>
              <a:t>i</a:t>
            </a:r>
            <a:r>
              <a:rPr sz="1600" spc="-35" dirty="0">
                <a:latin typeface="Trebuchet MS"/>
                <a:cs typeface="Trebuchet MS"/>
              </a:rPr>
              <a:t>ty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37260" y="1328927"/>
            <a:ext cx="832485" cy="2705100"/>
            <a:chOff x="937260" y="1328927"/>
            <a:chExt cx="832485" cy="2705100"/>
          </a:xfrm>
        </p:grpSpPr>
        <p:sp>
          <p:nvSpPr>
            <p:cNvPr id="41" name="object 41"/>
            <p:cNvSpPr/>
            <p:nvPr/>
          </p:nvSpPr>
          <p:spPr>
            <a:xfrm>
              <a:off x="950977" y="1328927"/>
              <a:ext cx="818515" cy="820419"/>
            </a:xfrm>
            <a:custGeom>
              <a:avLst/>
              <a:gdLst/>
              <a:ahLst/>
              <a:cxnLst/>
              <a:rect l="l" t="t" r="r" b="b"/>
              <a:pathLst>
                <a:path w="818514" h="820419">
                  <a:moveTo>
                    <a:pt x="409192" y="0"/>
                  </a:moveTo>
                  <a:lnTo>
                    <a:pt x="361471" y="2757"/>
                  </a:lnTo>
                  <a:lnTo>
                    <a:pt x="315367" y="10825"/>
                  </a:lnTo>
                  <a:lnTo>
                    <a:pt x="271187" y="23896"/>
                  </a:lnTo>
                  <a:lnTo>
                    <a:pt x="229238" y="41663"/>
                  </a:lnTo>
                  <a:lnTo>
                    <a:pt x="189827" y="63818"/>
                  </a:lnTo>
                  <a:lnTo>
                    <a:pt x="153261" y="90053"/>
                  </a:lnTo>
                  <a:lnTo>
                    <a:pt x="119848" y="120062"/>
                  </a:lnTo>
                  <a:lnTo>
                    <a:pt x="89893" y="153537"/>
                  </a:lnTo>
                  <a:lnTo>
                    <a:pt x="63705" y="190170"/>
                  </a:lnTo>
                  <a:lnTo>
                    <a:pt x="41590" y="229655"/>
                  </a:lnTo>
                  <a:lnTo>
                    <a:pt x="23854" y="271683"/>
                  </a:lnTo>
                  <a:lnTo>
                    <a:pt x="10806" y="315947"/>
                  </a:lnTo>
                  <a:lnTo>
                    <a:pt x="2752" y="362141"/>
                  </a:lnTo>
                  <a:lnTo>
                    <a:pt x="0" y="409956"/>
                  </a:lnTo>
                  <a:lnTo>
                    <a:pt x="2752" y="457770"/>
                  </a:lnTo>
                  <a:lnTo>
                    <a:pt x="10806" y="503964"/>
                  </a:lnTo>
                  <a:lnTo>
                    <a:pt x="23854" y="548228"/>
                  </a:lnTo>
                  <a:lnTo>
                    <a:pt x="41590" y="590256"/>
                  </a:lnTo>
                  <a:lnTo>
                    <a:pt x="63705" y="629741"/>
                  </a:lnTo>
                  <a:lnTo>
                    <a:pt x="89893" y="666374"/>
                  </a:lnTo>
                  <a:lnTo>
                    <a:pt x="119848" y="699849"/>
                  </a:lnTo>
                  <a:lnTo>
                    <a:pt x="153261" y="729858"/>
                  </a:lnTo>
                  <a:lnTo>
                    <a:pt x="189827" y="756093"/>
                  </a:lnTo>
                  <a:lnTo>
                    <a:pt x="229238" y="778248"/>
                  </a:lnTo>
                  <a:lnTo>
                    <a:pt x="271187" y="796015"/>
                  </a:lnTo>
                  <a:lnTo>
                    <a:pt x="315367" y="809086"/>
                  </a:lnTo>
                  <a:lnTo>
                    <a:pt x="361471" y="817154"/>
                  </a:lnTo>
                  <a:lnTo>
                    <a:pt x="409192" y="819912"/>
                  </a:lnTo>
                  <a:lnTo>
                    <a:pt x="456902" y="817154"/>
                  </a:lnTo>
                  <a:lnTo>
                    <a:pt x="502998" y="809086"/>
                  </a:lnTo>
                  <a:lnTo>
                    <a:pt x="547173" y="796015"/>
                  </a:lnTo>
                  <a:lnTo>
                    <a:pt x="589120" y="778248"/>
                  </a:lnTo>
                  <a:lnTo>
                    <a:pt x="628530" y="756093"/>
                  </a:lnTo>
                  <a:lnTo>
                    <a:pt x="665098" y="729858"/>
                  </a:lnTo>
                  <a:lnTo>
                    <a:pt x="698514" y="699849"/>
                  </a:lnTo>
                  <a:lnTo>
                    <a:pt x="728472" y="666374"/>
                  </a:lnTo>
                  <a:lnTo>
                    <a:pt x="754665" y="629741"/>
                  </a:lnTo>
                  <a:lnTo>
                    <a:pt x="776785" y="590256"/>
                  </a:lnTo>
                  <a:lnTo>
                    <a:pt x="794524" y="548228"/>
                  </a:lnTo>
                  <a:lnTo>
                    <a:pt x="807576" y="503964"/>
                  </a:lnTo>
                  <a:lnTo>
                    <a:pt x="815632" y="457770"/>
                  </a:lnTo>
                  <a:lnTo>
                    <a:pt x="818386" y="409956"/>
                  </a:lnTo>
                  <a:lnTo>
                    <a:pt x="815632" y="362141"/>
                  </a:lnTo>
                  <a:lnTo>
                    <a:pt x="807576" y="315947"/>
                  </a:lnTo>
                  <a:lnTo>
                    <a:pt x="794524" y="271683"/>
                  </a:lnTo>
                  <a:lnTo>
                    <a:pt x="776785" y="229655"/>
                  </a:lnTo>
                  <a:lnTo>
                    <a:pt x="754665" y="190170"/>
                  </a:lnTo>
                  <a:lnTo>
                    <a:pt x="728472" y="153537"/>
                  </a:lnTo>
                  <a:lnTo>
                    <a:pt x="698514" y="120062"/>
                  </a:lnTo>
                  <a:lnTo>
                    <a:pt x="665098" y="90053"/>
                  </a:lnTo>
                  <a:lnTo>
                    <a:pt x="628530" y="63818"/>
                  </a:lnTo>
                  <a:lnTo>
                    <a:pt x="589120" y="41663"/>
                  </a:lnTo>
                  <a:lnTo>
                    <a:pt x="547173" y="23896"/>
                  </a:lnTo>
                  <a:lnTo>
                    <a:pt x="502998" y="10825"/>
                  </a:lnTo>
                  <a:lnTo>
                    <a:pt x="456902" y="2757"/>
                  </a:lnTo>
                  <a:lnTo>
                    <a:pt x="409192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74991" y="1556003"/>
              <a:ext cx="370840" cy="363220"/>
            </a:xfrm>
            <a:custGeom>
              <a:avLst/>
              <a:gdLst/>
              <a:ahLst/>
              <a:cxnLst/>
              <a:rect l="l" t="t" r="r" b="b"/>
              <a:pathLst>
                <a:path w="370840" h="363219">
                  <a:moveTo>
                    <a:pt x="332244" y="11557"/>
                  </a:moveTo>
                  <a:lnTo>
                    <a:pt x="328434" y="7747"/>
                  </a:lnTo>
                  <a:lnTo>
                    <a:pt x="324497" y="7747"/>
                  </a:lnTo>
                  <a:lnTo>
                    <a:pt x="262521" y="0"/>
                  </a:lnTo>
                  <a:lnTo>
                    <a:pt x="258711" y="0"/>
                  </a:lnTo>
                  <a:lnTo>
                    <a:pt x="254901" y="3810"/>
                  </a:lnTo>
                  <a:lnTo>
                    <a:pt x="254901" y="11557"/>
                  </a:lnTo>
                  <a:lnTo>
                    <a:pt x="258711" y="15494"/>
                  </a:lnTo>
                  <a:lnTo>
                    <a:pt x="262521" y="15494"/>
                  </a:lnTo>
                  <a:lnTo>
                    <a:pt x="301256" y="19304"/>
                  </a:lnTo>
                  <a:lnTo>
                    <a:pt x="41986" y="193306"/>
                  </a:lnTo>
                  <a:lnTo>
                    <a:pt x="38100" y="197231"/>
                  </a:lnTo>
                  <a:lnTo>
                    <a:pt x="38100" y="204978"/>
                  </a:lnTo>
                  <a:lnTo>
                    <a:pt x="41986" y="208788"/>
                  </a:lnTo>
                  <a:lnTo>
                    <a:pt x="49720" y="208788"/>
                  </a:lnTo>
                  <a:lnTo>
                    <a:pt x="312928" y="31000"/>
                  </a:lnTo>
                  <a:lnTo>
                    <a:pt x="309003" y="77355"/>
                  </a:lnTo>
                  <a:lnTo>
                    <a:pt x="309003" y="81165"/>
                  </a:lnTo>
                  <a:lnTo>
                    <a:pt x="312928" y="85090"/>
                  </a:lnTo>
                  <a:lnTo>
                    <a:pt x="320687" y="85090"/>
                  </a:lnTo>
                  <a:lnTo>
                    <a:pt x="324497" y="81165"/>
                  </a:lnTo>
                  <a:lnTo>
                    <a:pt x="324497" y="77355"/>
                  </a:lnTo>
                  <a:lnTo>
                    <a:pt x="332244" y="15494"/>
                  </a:lnTo>
                  <a:lnTo>
                    <a:pt x="332244" y="11557"/>
                  </a:lnTo>
                  <a:close/>
                </a:path>
                <a:path w="370840" h="363219">
                  <a:moveTo>
                    <a:pt x="370344" y="351155"/>
                  </a:moveTo>
                  <a:lnTo>
                    <a:pt x="366534" y="347218"/>
                  </a:lnTo>
                  <a:lnTo>
                    <a:pt x="354850" y="347218"/>
                  </a:lnTo>
                  <a:lnTo>
                    <a:pt x="354850" y="119634"/>
                  </a:lnTo>
                  <a:lnTo>
                    <a:pt x="351040" y="115824"/>
                  </a:lnTo>
                  <a:lnTo>
                    <a:pt x="297065" y="115824"/>
                  </a:lnTo>
                  <a:lnTo>
                    <a:pt x="293128" y="119634"/>
                  </a:lnTo>
                  <a:lnTo>
                    <a:pt x="293128" y="347218"/>
                  </a:lnTo>
                  <a:lnTo>
                    <a:pt x="262267" y="347218"/>
                  </a:lnTo>
                  <a:lnTo>
                    <a:pt x="262267" y="181356"/>
                  </a:lnTo>
                  <a:lnTo>
                    <a:pt x="258457" y="177546"/>
                  </a:lnTo>
                  <a:lnTo>
                    <a:pt x="204482" y="177546"/>
                  </a:lnTo>
                  <a:lnTo>
                    <a:pt x="200545" y="181356"/>
                  </a:lnTo>
                  <a:lnTo>
                    <a:pt x="200545" y="347218"/>
                  </a:lnTo>
                  <a:lnTo>
                    <a:pt x="169684" y="347218"/>
                  </a:lnTo>
                  <a:lnTo>
                    <a:pt x="169684" y="243078"/>
                  </a:lnTo>
                  <a:lnTo>
                    <a:pt x="165874" y="239268"/>
                  </a:lnTo>
                  <a:lnTo>
                    <a:pt x="111899" y="239268"/>
                  </a:lnTo>
                  <a:lnTo>
                    <a:pt x="107962" y="243078"/>
                  </a:lnTo>
                  <a:lnTo>
                    <a:pt x="107962" y="347218"/>
                  </a:lnTo>
                  <a:lnTo>
                    <a:pt x="77152" y="347218"/>
                  </a:lnTo>
                  <a:lnTo>
                    <a:pt x="77152" y="304800"/>
                  </a:lnTo>
                  <a:lnTo>
                    <a:pt x="73304" y="300990"/>
                  </a:lnTo>
                  <a:lnTo>
                    <a:pt x="19304" y="300990"/>
                  </a:lnTo>
                  <a:lnTo>
                    <a:pt x="15443" y="304800"/>
                  </a:lnTo>
                  <a:lnTo>
                    <a:pt x="15443" y="347218"/>
                  </a:lnTo>
                  <a:lnTo>
                    <a:pt x="3860" y="347218"/>
                  </a:lnTo>
                  <a:lnTo>
                    <a:pt x="0" y="351155"/>
                  </a:lnTo>
                  <a:lnTo>
                    <a:pt x="0" y="358902"/>
                  </a:lnTo>
                  <a:lnTo>
                    <a:pt x="3860" y="362712"/>
                  </a:lnTo>
                  <a:lnTo>
                    <a:pt x="366534" y="362712"/>
                  </a:lnTo>
                  <a:lnTo>
                    <a:pt x="370344" y="358902"/>
                  </a:lnTo>
                  <a:lnTo>
                    <a:pt x="370344" y="351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7260" y="3215639"/>
              <a:ext cx="818515" cy="818515"/>
            </a:xfrm>
            <a:custGeom>
              <a:avLst/>
              <a:gdLst/>
              <a:ahLst/>
              <a:cxnLst/>
              <a:rect l="l" t="t" r="r" b="b"/>
              <a:pathLst>
                <a:path w="818514" h="818514">
                  <a:moveTo>
                    <a:pt x="409194" y="0"/>
                  </a:moveTo>
                  <a:lnTo>
                    <a:pt x="361472" y="2753"/>
                  </a:lnTo>
                  <a:lnTo>
                    <a:pt x="315368" y="10810"/>
                  </a:lnTo>
                  <a:lnTo>
                    <a:pt x="271187" y="23861"/>
                  </a:lnTo>
                  <a:lnTo>
                    <a:pt x="229238" y="41601"/>
                  </a:lnTo>
                  <a:lnTo>
                    <a:pt x="189827" y="63721"/>
                  </a:lnTo>
                  <a:lnTo>
                    <a:pt x="153261" y="89913"/>
                  </a:lnTo>
                  <a:lnTo>
                    <a:pt x="119848" y="119872"/>
                  </a:lnTo>
                  <a:lnTo>
                    <a:pt x="89893" y="153288"/>
                  </a:lnTo>
                  <a:lnTo>
                    <a:pt x="63705" y="189855"/>
                  </a:lnTo>
                  <a:lnTo>
                    <a:pt x="41590" y="229266"/>
                  </a:lnTo>
                  <a:lnTo>
                    <a:pt x="23854" y="271212"/>
                  </a:lnTo>
                  <a:lnTo>
                    <a:pt x="10806" y="315388"/>
                  </a:lnTo>
                  <a:lnTo>
                    <a:pt x="2752" y="361484"/>
                  </a:lnTo>
                  <a:lnTo>
                    <a:pt x="0" y="409194"/>
                  </a:lnTo>
                  <a:lnTo>
                    <a:pt x="2752" y="456903"/>
                  </a:lnTo>
                  <a:lnTo>
                    <a:pt x="10806" y="502999"/>
                  </a:lnTo>
                  <a:lnTo>
                    <a:pt x="23854" y="547175"/>
                  </a:lnTo>
                  <a:lnTo>
                    <a:pt x="41590" y="589121"/>
                  </a:lnTo>
                  <a:lnTo>
                    <a:pt x="63705" y="628532"/>
                  </a:lnTo>
                  <a:lnTo>
                    <a:pt x="89893" y="665099"/>
                  </a:lnTo>
                  <a:lnTo>
                    <a:pt x="119848" y="698515"/>
                  </a:lnTo>
                  <a:lnTo>
                    <a:pt x="153261" y="728474"/>
                  </a:lnTo>
                  <a:lnTo>
                    <a:pt x="189827" y="754667"/>
                  </a:lnTo>
                  <a:lnTo>
                    <a:pt x="229238" y="776786"/>
                  </a:lnTo>
                  <a:lnTo>
                    <a:pt x="271187" y="794526"/>
                  </a:lnTo>
                  <a:lnTo>
                    <a:pt x="315368" y="807577"/>
                  </a:lnTo>
                  <a:lnTo>
                    <a:pt x="361472" y="815634"/>
                  </a:lnTo>
                  <a:lnTo>
                    <a:pt x="409194" y="818388"/>
                  </a:lnTo>
                  <a:lnTo>
                    <a:pt x="456903" y="815634"/>
                  </a:lnTo>
                  <a:lnTo>
                    <a:pt x="502999" y="807577"/>
                  </a:lnTo>
                  <a:lnTo>
                    <a:pt x="547175" y="794526"/>
                  </a:lnTo>
                  <a:lnTo>
                    <a:pt x="589121" y="776786"/>
                  </a:lnTo>
                  <a:lnTo>
                    <a:pt x="628532" y="754667"/>
                  </a:lnTo>
                  <a:lnTo>
                    <a:pt x="665099" y="728474"/>
                  </a:lnTo>
                  <a:lnTo>
                    <a:pt x="698515" y="698515"/>
                  </a:lnTo>
                  <a:lnTo>
                    <a:pt x="728474" y="665099"/>
                  </a:lnTo>
                  <a:lnTo>
                    <a:pt x="754667" y="628532"/>
                  </a:lnTo>
                  <a:lnTo>
                    <a:pt x="776786" y="589121"/>
                  </a:lnTo>
                  <a:lnTo>
                    <a:pt x="794526" y="547175"/>
                  </a:lnTo>
                  <a:lnTo>
                    <a:pt x="807577" y="502999"/>
                  </a:lnTo>
                  <a:lnTo>
                    <a:pt x="815634" y="456903"/>
                  </a:lnTo>
                  <a:lnTo>
                    <a:pt x="818388" y="409194"/>
                  </a:lnTo>
                  <a:lnTo>
                    <a:pt x="815634" y="361484"/>
                  </a:lnTo>
                  <a:lnTo>
                    <a:pt x="807577" y="315388"/>
                  </a:lnTo>
                  <a:lnTo>
                    <a:pt x="794526" y="271212"/>
                  </a:lnTo>
                  <a:lnTo>
                    <a:pt x="776786" y="229266"/>
                  </a:lnTo>
                  <a:lnTo>
                    <a:pt x="754667" y="189855"/>
                  </a:lnTo>
                  <a:lnTo>
                    <a:pt x="728474" y="153288"/>
                  </a:lnTo>
                  <a:lnTo>
                    <a:pt x="698515" y="119872"/>
                  </a:lnTo>
                  <a:lnTo>
                    <a:pt x="665099" y="89913"/>
                  </a:lnTo>
                  <a:lnTo>
                    <a:pt x="628532" y="63721"/>
                  </a:lnTo>
                  <a:lnTo>
                    <a:pt x="589121" y="41601"/>
                  </a:lnTo>
                  <a:lnTo>
                    <a:pt x="547175" y="23861"/>
                  </a:lnTo>
                  <a:lnTo>
                    <a:pt x="502999" y="10810"/>
                  </a:lnTo>
                  <a:lnTo>
                    <a:pt x="456903" y="2753"/>
                  </a:lnTo>
                  <a:lnTo>
                    <a:pt x="40919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057780" y="3477259"/>
            <a:ext cx="80073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Trebuchet MS"/>
                <a:cs typeface="Trebuchet MS"/>
              </a:rPr>
              <a:t>Ela</a:t>
            </a:r>
            <a:r>
              <a:rPr sz="1600" spc="-55" dirty="0">
                <a:latin typeface="Trebuchet MS"/>
                <a:cs typeface="Trebuchet MS"/>
              </a:rPr>
              <a:t>st</a:t>
            </a:r>
            <a:r>
              <a:rPr sz="1600" spc="-50" dirty="0">
                <a:latin typeface="Trebuchet MS"/>
                <a:cs typeface="Trebuchet MS"/>
              </a:rPr>
              <a:t>i</a:t>
            </a:r>
            <a:r>
              <a:rPr sz="1600" spc="-80" dirty="0">
                <a:latin typeface="Trebuchet MS"/>
                <a:cs typeface="Trebuchet MS"/>
              </a:rPr>
              <a:t>ci</a:t>
            </a:r>
            <a:r>
              <a:rPr sz="1600" spc="-90" dirty="0">
                <a:latin typeface="Trebuchet MS"/>
                <a:cs typeface="Trebuchet MS"/>
              </a:rPr>
              <a:t>t</a:t>
            </a:r>
            <a:r>
              <a:rPr sz="1600" spc="-15" dirty="0"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89204" y="1219199"/>
            <a:ext cx="3793490" cy="4979035"/>
            <a:chOff x="489204" y="1219199"/>
            <a:chExt cx="3793490" cy="4979035"/>
          </a:xfrm>
        </p:grpSpPr>
        <p:sp>
          <p:nvSpPr>
            <p:cNvPr id="46" name="object 46"/>
            <p:cNvSpPr/>
            <p:nvPr/>
          </p:nvSpPr>
          <p:spPr>
            <a:xfrm>
              <a:off x="1161275" y="3438143"/>
              <a:ext cx="370840" cy="372110"/>
            </a:xfrm>
            <a:custGeom>
              <a:avLst/>
              <a:gdLst/>
              <a:ahLst/>
              <a:cxnLst/>
              <a:rect l="l" t="t" r="r" b="b"/>
              <a:pathLst>
                <a:path w="370840" h="372110">
                  <a:moveTo>
                    <a:pt x="347484" y="23368"/>
                  </a:moveTo>
                  <a:lnTo>
                    <a:pt x="345490" y="14795"/>
                  </a:lnTo>
                  <a:lnTo>
                    <a:pt x="340245" y="7302"/>
                  </a:lnTo>
                  <a:lnTo>
                    <a:pt x="332803" y="2019"/>
                  </a:lnTo>
                  <a:lnTo>
                    <a:pt x="324243" y="0"/>
                  </a:lnTo>
                  <a:lnTo>
                    <a:pt x="313118" y="3289"/>
                  </a:lnTo>
                  <a:lnTo>
                    <a:pt x="304482" y="11671"/>
                  </a:lnTo>
                  <a:lnTo>
                    <a:pt x="300913" y="22987"/>
                  </a:lnTo>
                  <a:lnTo>
                    <a:pt x="304939" y="35052"/>
                  </a:lnTo>
                  <a:lnTo>
                    <a:pt x="239280" y="109093"/>
                  </a:lnTo>
                  <a:lnTo>
                    <a:pt x="232867" y="107619"/>
                  </a:lnTo>
                  <a:lnTo>
                    <a:pt x="225742" y="108648"/>
                  </a:lnTo>
                  <a:lnTo>
                    <a:pt x="218630" y="111887"/>
                  </a:lnTo>
                  <a:lnTo>
                    <a:pt x="212229" y="116979"/>
                  </a:lnTo>
                  <a:lnTo>
                    <a:pt x="161937" y="101346"/>
                  </a:lnTo>
                  <a:lnTo>
                    <a:pt x="159943" y="92773"/>
                  </a:lnTo>
                  <a:lnTo>
                    <a:pt x="154711" y="85280"/>
                  </a:lnTo>
                  <a:lnTo>
                    <a:pt x="147307" y="79997"/>
                  </a:lnTo>
                  <a:lnTo>
                    <a:pt x="138823" y="77978"/>
                  </a:lnTo>
                  <a:lnTo>
                    <a:pt x="128117" y="80670"/>
                  </a:lnTo>
                  <a:lnTo>
                    <a:pt x="119951" y="87731"/>
                  </a:lnTo>
                  <a:lnTo>
                    <a:pt x="115417" y="97701"/>
                  </a:lnTo>
                  <a:lnTo>
                    <a:pt x="115570" y="109093"/>
                  </a:lnTo>
                  <a:lnTo>
                    <a:pt x="57645" y="159766"/>
                  </a:lnTo>
                  <a:lnTo>
                    <a:pt x="45694" y="155143"/>
                  </a:lnTo>
                  <a:lnTo>
                    <a:pt x="34455" y="157835"/>
                  </a:lnTo>
                  <a:lnTo>
                    <a:pt x="26123" y="166382"/>
                  </a:lnTo>
                  <a:lnTo>
                    <a:pt x="22860" y="179324"/>
                  </a:lnTo>
                  <a:lnTo>
                    <a:pt x="24853" y="187909"/>
                  </a:lnTo>
                  <a:lnTo>
                    <a:pt x="30111" y="195402"/>
                  </a:lnTo>
                  <a:lnTo>
                    <a:pt x="37541" y="200685"/>
                  </a:lnTo>
                  <a:lnTo>
                    <a:pt x="46062" y="202704"/>
                  </a:lnTo>
                  <a:lnTo>
                    <a:pt x="56743" y="200012"/>
                  </a:lnTo>
                  <a:lnTo>
                    <a:pt x="64897" y="192938"/>
                  </a:lnTo>
                  <a:lnTo>
                    <a:pt x="69418" y="182930"/>
                  </a:lnTo>
                  <a:lnTo>
                    <a:pt x="69240" y="171450"/>
                  </a:lnTo>
                  <a:lnTo>
                    <a:pt x="127266" y="120789"/>
                  </a:lnTo>
                  <a:lnTo>
                    <a:pt x="135864" y="124599"/>
                  </a:lnTo>
                  <a:lnTo>
                    <a:pt x="144119" y="124739"/>
                  </a:lnTo>
                  <a:lnTo>
                    <a:pt x="151650" y="121945"/>
                  </a:lnTo>
                  <a:lnTo>
                    <a:pt x="158127" y="116979"/>
                  </a:lnTo>
                  <a:lnTo>
                    <a:pt x="208419" y="132588"/>
                  </a:lnTo>
                  <a:lnTo>
                    <a:pt x="210400" y="141173"/>
                  </a:lnTo>
                  <a:lnTo>
                    <a:pt x="215633" y="148653"/>
                  </a:lnTo>
                  <a:lnTo>
                    <a:pt x="223037" y="153949"/>
                  </a:lnTo>
                  <a:lnTo>
                    <a:pt x="231533" y="155956"/>
                  </a:lnTo>
                  <a:lnTo>
                    <a:pt x="242722" y="152666"/>
                  </a:lnTo>
                  <a:lnTo>
                    <a:pt x="251371" y="144233"/>
                  </a:lnTo>
                  <a:lnTo>
                    <a:pt x="254927" y="132867"/>
                  </a:lnTo>
                  <a:lnTo>
                    <a:pt x="250837" y="120789"/>
                  </a:lnTo>
                  <a:lnTo>
                    <a:pt x="316623" y="46736"/>
                  </a:lnTo>
                  <a:lnTo>
                    <a:pt x="327926" y="46951"/>
                  </a:lnTo>
                  <a:lnTo>
                    <a:pt x="337807" y="42392"/>
                  </a:lnTo>
                  <a:lnTo>
                    <a:pt x="344817" y="34163"/>
                  </a:lnTo>
                  <a:lnTo>
                    <a:pt x="347484" y="23368"/>
                  </a:lnTo>
                  <a:close/>
                </a:path>
                <a:path w="370840" h="372110">
                  <a:moveTo>
                    <a:pt x="370344" y="360299"/>
                  </a:moveTo>
                  <a:lnTo>
                    <a:pt x="366534" y="356362"/>
                  </a:lnTo>
                  <a:lnTo>
                    <a:pt x="354850" y="356362"/>
                  </a:lnTo>
                  <a:lnTo>
                    <a:pt x="354850" y="128778"/>
                  </a:lnTo>
                  <a:lnTo>
                    <a:pt x="351040" y="124968"/>
                  </a:lnTo>
                  <a:lnTo>
                    <a:pt x="297065" y="124968"/>
                  </a:lnTo>
                  <a:lnTo>
                    <a:pt x="293128" y="128778"/>
                  </a:lnTo>
                  <a:lnTo>
                    <a:pt x="293128" y="356362"/>
                  </a:lnTo>
                  <a:lnTo>
                    <a:pt x="262267" y="356362"/>
                  </a:lnTo>
                  <a:lnTo>
                    <a:pt x="262267" y="236855"/>
                  </a:lnTo>
                  <a:lnTo>
                    <a:pt x="258457" y="232918"/>
                  </a:lnTo>
                  <a:lnTo>
                    <a:pt x="204482" y="232918"/>
                  </a:lnTo>
                  <a:lnTo>
                    <a:pt x="200545" y="236855"/>
                  </a:lnTo>
                  <a:lnTo>
                    <a:pt x="200545" y="356362"/>
                  </a:lnTo>
                  <a:lnTo>
                    <a:pt x="169684" y="356362"/>
                  </a:lnTo>
                  <a:lnTo>
                    <a:pt x="169684" y="205994"/>
                  </a:lnTo>
                  <a:lnTo>
                    <a:pt x="165874" y="202057"/>
                  </a:lnTo>
                  <a:lnTo>
                    <a:pt x="111899" y="202057"/>
                  </a:lnTo>
                  <a:lnTo>
                    <a:pt x="108013" y="205994"/>
                  </a:lnTo>
                  <a:lnTo>
                    <a:pt x="108013" y="356362"/>
                  </a:lnTo>
                  <a:lnTo>
                    <a:pt x="77152" y="356362"/>
                  </a:lnTo>
                  <a:lnTo>
                    <a:pt x="77152" y="283083"/>
                  </a:lnTo>
                  <a:lnTo>
                    <a:pt x="73291" y="279273"/>
                  </a:lnTo>
                  <a:lnTo>
                    <a:pt x="19304" y="279273"/>
                  </a:lnTo>
                  <a:lnTo>
                    <a:pt x="15443" y="283083"/>
                  </a:lnTo>
                  <a:lnTo>
                    <a:pt x="15443" y="356362"/>
                  </a:lnTo>
                  <a:lnTo>
                    <a:pt x="3873" y="356362"/>
                  </a:lnTo>
                  <a:lnTo>
                    <a:pt x="0" y="360299"/>
                  </a:lnTo>
                  <a:lnTo>
                    <a:pt x="0" y="368046"/>
                  </a:lnTo>
                  <a:lnTo>
                    <a:pt x="3873" y="371856"/>
                  </a:lnTo>
                  <a:lnTo>
                    <a:pt x="366534" y="371856"/>
                  </a:lnTo>
                  <a:lnTo>
                    <a:pt x="370344" y="368046"/>
                  </a:lnTo>
                  <a:lnTo>
                    <a:pt x="370344" y="360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3900" y="4090415"/>
              <a:ext cx="3432175" cy="76200"/>
            </a:xfrm>
            <a:custGeom>
              <a:avLst/>
              <a:gdLst/>
              <a:ahLst/>
              <a:cxnLst/>
              <a:rect l="l" t="t" r="r" b="b"/>
              <a:pathLst>
                <a:path w="3432175" h="76200">
                  <a:moveTo>
                    <a:pt x="3393567" y="0"/>
                  </a:moveTo>
                  <a:lnTo>
                    <a:pt x="3378720" y="2988"/>
                  </a:lnTo>
                  <a:lnTo>
                    <a:pt x="3366611" y="11144"/>
                  </a:lnTo>
                  <a:lnTo>
                    <a:pt x="3358455" y="23252"/>
                  </a:lnTo>
                  <a:lnTo>
                    <a:pt x="3355467" y="38100"/>
                  </a:lnTo>
                  <a:lnTo>
                    <a:pt x="3358455" y="52947"/>
                  </a:lnTo>
                  <a:lnTo>
                    <a:pt x="3366611" y="65055"/>
                  </a:lnTo>
                  <a:lnTo>
                    <a:pt x="3378720" y="73211"/>
                  </a:lnTo>
                  <a:lnTo>
                    <a:pt x="3393567" y="76200"/>
                  </a:lnTo>
                  <a:lnTo>
                    <a:pt x="3408414" y="73211"/>
                  </a:lnTo>
                  <a:lnTo>
                    <a:pt x="3420522" y="65055"/>
                  </a:lnTo>
                  <a:lnTo>
                    <a:pt x="3428678" y="52947"/>
                  </a:lnTo>
                  <a:lnTo>
                    <a:pt x="3430388" y="44450"/>
                  </a:lnTo>
                  <a:lnTo>
                    <a:pt x="3393567" y="44450"/>
                  </a:lnTo>
                  <a:lnTo>
                    <a:pt x="3393567" y="31750"/>
                  </a:lnTo>
                  <a:lnTo>
                    <a:pt x="3430388" y="31750"/>
                  </a:lnTo>
                  <a:lnTo>
                    <a:pt x="3428678" y="23252"/>
                  </a:lnTo>
                  <a:lnTo>
                    <a:pt x="3420522" y="11144"/>
                  </a:lnTo>
                  <a:lnTo>
                    <a:pt x="3408414" y="2988"/>
                  </a:lnTo>
                  <a:lnTo>
                    <a:pt x="3393567" y="0"/>
                  </a:lnTo>
                  <a:close/>
                </a:path>
                <a:path w="3432175" h="76200">
                  <a:moveTo>
                    <a:pt x="335674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356745" y="44450"/>
                  </a:lnTo>
                  <a:lnTo>
                    <a:pt x="3355467" y="38100"/>
                  </a:lnTo>
                  <a:lnTo>
                    <a:pt x="3356745" y="31750"/>
                  </a:lnTo>
                  <a:close/>
                </a:path>
                <a:path w="3432175" h="76200">
                  <a:moveTo>
                    <a:pt x="3430388" y="31750"/>
                  </a:moveTo>
                  <a:lnTo>
                    <a:pt x="3393567" y="31750"/>
                  </a:lnTo>
                  <a:lnTo>
                    <a:pt x="3393567" y="44450"/>
                  </a:lnTo>
                  <a:lnTo>
                    <a:pt x="3430388" y="44450"/>
                  </a:lnTo>
                  <a:lnTo>
                    <a:pt x="3431667" y="38100"/>
                  </a:lnTo>
                  <a:lnTo>
                    <a:pt x="3430388" y="3175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8160" y="1248155"/>
              <a:ext cx="3735704" cy="4921250"/>
            </a:xfrm>
            <a:custGeom>
              <a:avLst/>
              <a:gdLst/>
              <a:ahLst/>
              <a:cxnLst/>
              <a:rect l="l" t="t" r="r" b="b"/>
              <a:pathLst>
                <a:path w="3735704" h="4921250">
                  <a:moveTo>
                    <a:pt x="0" y="622554"/>
                  </a:moveTo>
                  <a:lnTo>
                    <a:pt x="1873" y="573906"/>
                  </a:lnTo>
                  <a:lnTo>
                    <a:pt x="7399" y="526282"/>
                  </a:lnTo>
                  <a:lnTo>
                    <a:pt x="16442" y="479820"/>
                  </a:lnTo>
                  <a:lnTo>
                    <a:pt x="28861" y="434657"/>
                  </a:lnTo>
                  <a:lnTo>
                    <a:pt x="44519" y="390933"/>
                  </a:lnTo>
                  <a:lnTo>
                    <a:pt x="63277" y="348787"/>
                  </a:lnTo>
                  <a:lnTo>
                    <a:pt x="84997" y="308356"/>
                  </a:lnTo>
                  <a:lnTo>
                    <a:pt x="109540" y="269778"/>
                  </a:lnTo>
                  <a:lnTo>
                    <a:pt x="136768" y="233194"/>
                  </a:lnTo>
                  <a:lnTo>
                    <a:pt x="166543" y="198740"/>
                  </a:lnTo>
                  <a:lnTo>
                    <a:pt x="198727" y="166556"/>
                  </a:lnTo>
                  <a:lnTo>
                    <a:pt x="233180" y="136780"/>
                  </a:lnTo>
                  <a:lnTo>
                    <a:pt x="269764" y="109550"/>
                  </a:lnTo>
                  <a:lnTo>
                    <a:pt x="308342" y="85005"/>
                  </a:lnTo>
                  <a:lnTo>
                    <a:pt x="348775" y="63283"/>
                  </a:lnTo>
                  <a:lnTo>
                    <a:pt x="390923" y="44524"/>
                  </a:lnTo>
                  <a:lnTo>
                    <a:pt x="434650" y="28864"/>
                  </a:lnTo>
                  <a:lnTo>
                    <a:pt x="479816" y="16444"/>
                  </a:lnTo>
                  <a:lnTo>
                    <a:pt x="526283" y="7400"/>
                  </a:lnTo>
                  <a:lnTo>
                    <a:pt x="573913" y="1873"/>
                  </a:lnTo>
                  <a:lnTo>
                    <a:pt x="622567" y="0"/>
                  </a:lnTo>
                  <a:lnTo>
                    <a:pt x="3112770" y="0"/>
                  </a:lnTo>
                  <a:lnTo>
                    <a:pt x="3161417" y="1873"/>
                  </a:lnTo>
                  <a:lnTo>
                    <a:pt x="3209041" y="7400"/>
                  </a:lnTo>
                  <a:lnTo>
                    <a:pt x="3255503" y="16444"/>
                  </a:lnTo>
                  <a:lnTo>
                    <a:pt x="3300666" y="28864"/>
                  </a:lnTo>
                  <a:lnTo>
                    <a:pt x="3344390" y="44524"/>
                  </a:lnTo>
                  <a:lnTo>
                    <a:pt x="3386536" y="63283"/>
                  </a:lnTo>
                  <a:lnTo>
                    <a:pt x="3426968" y="85005"/>
                  </a:lnTo>
                  <a:lnTo>
                    <a:pt x="3465545" y="109550"/>
                  </a:lnTo>
                  <a:lnTo>
                    <a:pt x="3502129" y="136780"/>
                  </a:lnTo>
                  <a:lnTo>
                    <a:pt x="3536583" y="166556"/>
                  </a:lnTo>
                  <a:lnTo>
                    <a:pt x="3568767" y="198740"/>
                  </a:lnTo>
                  <a:lnTo>
                    <a:pt x="3598543" y="233194"/>
                  </a:lnTo>
                  <a:lnTo>
                    <a:pt x="3625773" y="269778"/>
                  </a:lnTo>
                  <a:lnTo>
                    <a:pt x="3650318" y="308356"/>
                  </a:lnTo>
                  <a:lnTo>
                    <a:pt x="3672040" y="348787"/>
                  </a:lnTo>
                  <a:lnTo>
                    <a:pt x="3690800" y="390933"/>
                  </a:lnTo>
                  <a:lnTo>
                    <a:pt x="3706459" y="434657"/>
                  </a:lnTo>
                  <a:lnTo>
                    <a:pt x="3718879" y="479820"/>
                  </a:lnTo>
                  <a:lnTo>
                    <a:pt x="3727923" y="526282"/>
                  </a:lnTo>
                  <a:lnTo>
                    <a:pt x="3733450" y="573906"/>
                  </a:lnTo>
                  <a:lnTo>
                    <a:pt x="3735324" y="622554"/>
                  </a:lnTo>
                  <a:lnTo>
                    <a:pt x="3735324" y="4298442"/>
                  </a:lnTo>
                  <a:lnTo>
                    <a:pt x="3733450" y="4347092"/>
                  </a:lnTo>
                  <a:lnTo>
                    <a:pt x="3727923" y="4394719"/>
                  </a:lnTo>
                  <a:lnTo>
                    <a:pt x="3718879" y="4441184"/>
                  </a:lnTo>
                  <a:lnTo>
                    <a:pt x="3706459" y="4486348"/>
                  </a:lnTo>
                  <a:lnTo>
                    <a:pt x="3690800" y="4530073"/>
                  </a:lnTo>
                  <a:lnTo>
                    <a:pt x="3672040" y="4572221"/>
                  </a:lnTo>
                  <a:lnTo>
                    <a:pt x="3650318" y="4612652"/>
                  </a:lnTo>
                  <a:lnTo>
                    <a:pt x="3625773" y="4651229"/>
                  </a:lnTo>
                  <a:lnTo>
                    <a:pt x="3598543" y="4687814"/>
                  </a:lnTo>
                  <a:lnTo>
                    <a:pt x="3568767" y="4722267"/>
                  </a:lnTo>
                  <a:lnTo>
                    <a:pt x="3536583" y="4754450"/>
                  </a:lnTo>
                  <a:lnTo>
                    <a:pt x="3502129" y="4784225"/>
                  </a:lnTo>
                  <a:lnTo>
                    <a:pt x="3465545" y="4811454"/>
                  </a:lnTo>
                  <a:lnTo>
                    <a:pt x="3426968" y="4835998"/>
                  </a:lnTo>
                  <a:lnTo>
                    <a:pt x="3386536" y="4857719"/>
                  </a:lnTo>
                  <a:lnTo>
                    <a:pt x="3344390" y="4876477"/>
                  </a:lnTo>
                  <a:lnTo>
                    <a:pt x="3300666" y="4892136"/>
                  </a:lnTo>
                  <a:lnTo>
                    <a:pt x="3255503" y="4904555"/>
                  </a:lnTo>
                  <a:lnTo>
                    <a:pt x="3209041" y="4913598"/>
                  </a:lnTo>
                  <a:lnTo>
                    <a:pt x="3161417" y="4919125"/>
                  </a:lnTo>
                  <a:lnTo>
                    <a:pt x="3112770" y="4920998"/>
                  </a:lnTo>
                  <a:lnTo>
                    <a:pt x="622567" y="4920998"/>
                  </a:lnTo>
                  <a:lnTo>
                    <a:pt x="573913" y="4919125"/>
                  </a:lnTo>
                  <a:lnTo>
                    <a:pt x="526283" y="4913598"/>
                  </a:lnTo>
                  <a:lnTo>
                    <a:pt x="479816" y="4904555"/>
                  </a:lnTo>
                  <a:lnTo>
                    <a:pt x="434650" y="4892136"/>
                  </a:lnTo>
                  <a:lnTo>
                    <a:pt x="390923" y="4876477"/>
                  </a:lnTo>
                  <a:lnTo>
                    <a:pt x="348775" y="4857719"/>
                  </a:lnTo>
                  <a:lnTo>
                    <a:pt x="308342" y="4835998"/>
                  </a:lnTo>
                  <a:lnTo>
                    <a:pt x="269764" y="4811454"/>
                  </a:lnTo>
                  <a:lnTo>
                    <a:pt x="233180" y="4784225"/>
                  </a:lnTo>
                  <a:lnTo>
                    <a:pt x="198727" y="4754450"/>
                  </a:lnTo>
                  <a:lnTo>
                    <a:pt x="166543" y="4722267"/>
                  </a:lnTo>
                  <a:lnTo>
                    <a:pt x="136768" y="4687814"/>
                  </a:lnTo>
                  <a:lnTo>
                    <a:pt x="109540" y="4651229"/>
                  </a:lnTo>
                  <a:lnTo>
                    <a:pt x="84997" y="4612652"/>
                  </a:lnTo>
                  <a:lnTo>
                    <a:pt x="63277" y="4572221"/>
                  </a:lnTo>
                  <a:lnTo>
                    <a:pt x="44519" y="4530073"/>
                  </a:lnTo>
                  <a:lnTo>
                    <a:pt x="28861" y="4486348"/>
                  </a:lnTo>
                  <a:lnTo>
                    <a:pt x="16442" y="4441184"/>
                  </a:lnTo>
                  <a:lnTo>
                    <a:pt x="7399" y="4394719"/>
                  </a:lnTo>
                  <a:lnTo>
                    <a:pt x="1873" y="4347092"/>
                  </a:lnTo>
                  <a:lnTo>
                    <a:pt x="0" y="4298442"/>
                  </a:lnTo>
                  <a:lnTo>
                    <a:pt x="0" y="622554"/>
                  </a:lnTo>
                  <a:close/>
                </a:path>
              </a:pathLst>
            </a:custGeom>
            <a:ln w="57912">
              <a:solidFill>
                <a:srgbClr val="52525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1938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70" dirty="0">
                <a:solidFill>
                  <a:schemeClr val="tx1"/>
                </a:solidFill>
              </a:rPr>
              <a:t> </a:t>
            </a:r>
            <a:r>
              <a:rPr sz="2800" spc="60" dirty="0">
                <a:solidFill>
                  <a:schemeClr val="tx1"/>
                </a:solidFill>
              </a:rPr>
              <a:t>Config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042" y="1367409"/>
            <a:ext cx="6598920" cy="1413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10" dirty="0">
                <a:latin typeface="Trebuchet MS"/>
                <a:cs typeface="Trebuchet MS"/>
              </a:rPr>
              <a:t>Monitor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record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change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25" dirty="0">
                <a:latin typeface="Trebuchet MS"/>
                <a:cs typeface="Trebuchet MS"/>
              </a:rPr>
              <a:t>logs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in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your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90" dirty="0">
                <a:latin typeface="Trebuchet MS"/>
                <a:cs typeface="Trebuchet MS"/>
              </a:rPr>
              <a:t>AWS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resource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settings.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15" dirty="0">
                <a:latin typeface="Trebuchet MS"/>
                <a:cs typeface="Trebuchet MS"/>
              </a:rPr>
              <a:t>Resources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Inventory.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40" dirty="0">
                <a:latin typeface="Trebuchet MS"/>
                <a:cs typeface="Trebuchet MS"/>
              </a:rPr>
              <a:t>'Out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standard'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changes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triggers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120" dirty="0">
                <a:latin typeface="Trebuchet MS"/>
                <a:cs typeface="Trebuchet MS"/>
              </a:rPr>
              <a:t>SNS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notifications.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977575"/>
            <a:ext cx="6801612" cy="32357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961121" y="4195317"/>
            <a:ext cx="4064000" cy="2134235"/>
            <a:chOff x="7961121" y="4195317"/>
            <a:chExt cx="4064000" cy="2134235"/>
          </a:xfrm>
        </p:grpSpPr>
        <p:sp>
          <p:nvSpPr>
            <p:cNvPr id="6" name="object 6"/>
            <p:cNvSpPr/>
            <p:nvPr/>
          </p:nvSpPr>
          <p:spPr>
            <a:xfrm>
              <a:off x="7967471" y="4201667"/>
              <a:ext cx="4051300" cy="2121535"/>
            </a:xfrm>
            <a:custGeom>
              <a:avLst/>
              <a:gdLst/>
              <a:ahLst/>
              <a:cxnLst/>
              <a:rect l="l" t="t" r="r" b="b"/>
              <a:pathLst>
                <a:path w="4051300" h="2121535">
                  <a:moveTo>
                    <a:pt x="3697224" y="0"/>
                  </a:moveTo>
                  <a:lnTo>
                    <a:pt x="353568" y="0"/>
                  </a:lnTo>
                  <a:lnTo>
                    <a:pt x="305579" y="3226"/>
                  </a:lnTo>
                  <a:lnTo>
                    <a:pt x="259556" y="12625"/>
                  </a:lnTo>
                  <a:lnTo>
                    <a:pt x="215919" y="27777"/>
                  </a:lnTo>
                  <a:lnTo>
                    <a:pt x="175090" y="48260"/>
                  </a:lnTo>
                  <a:lnTo>
                    <a:pt x="137489" y="73653"/>
                  </a:lnTo>
                  <a:lnTo>
                    <a:pt x="103536" y="103536"/>
                  </a:lnTo>
                  <a:lnTo>
                    <a:pt x="73653" y="137489"/>
                  </a:lnTo>
                  <a:lnTo>
                    <a:pt x="48260" y="175090"/>
                  </a:lnTo>
                  <a:lnTo>
                    <a:pt x="27777" y="215919"/>
                  </a:lnTo>
                  <a:lnTo>
                    <a:pt x="12625" y="259556"/>
                  </a:lnTo>
                  <a:lnTo>
                    <a:pt x="3226" y="305579"/>
                  </a:lnTo>
                  <a:lnTo>
                    <a:pt x="0" y="353568"/>
                  </a:lnTo>
                  <a:lnTo>
                    <a:pt x="0" y="1767828"/>
                  </a:lnTo>
                  <a:lnTo>
                    <a:pt x="3226" y="1815806"/>
                  </a:lnTo>
                  <a:lnTo>
                    <a:pt x="12625" y="1861822"/>
                  </a:lnTo>
                  <a:lnTo>
                    <a:pt x="27777" y="1905455"/>
                  </a:lnTo>
                  <a:lnTo>
                    <a:pt x="48260" y="1946284"/>
                  </a:lnTo>
                  <a:lnTo>
                    <a:pt x="73653" y="1983888"/>
                  </a:lnTo>
                  <a:lnTo>
                    <a:pt x="103536" y="2017845"/>
                  </a:lnTo>
                  <a:lnTo>
                    <a:pt x="137489" y="2047734"/>
                  </a:lnTo>
                  <a:lnTo>
                    <a:pt x="175090" y="2073133"/>
                  </a:lnTo>
                  <a:lnTo>
                    <a:pt x="215919" y="2093622"/>
                  </a:lnTo>
                  <a:lnTo>
                    <a:pt x="259556" y="2108778"/>
                  </a:lnTo>
                  <a:lnTo>
                    <a:pt x="305579" y="2118181"/>
                  </a:lnTo>
                  <a:lnTo>
                    <a:pt x="353568" y="2121409"/>
                  </a:lnTo>
                  <a:lnTo>
                    <a:pt x="3697224" y="2121409"/>
                  </a:lnTo>
                  <a:lnTo>
                    <a:pt x="3745212" y="2118181"/>
                  </a:lnTo>
                  <a:lnTo>
                    <a:pt x="3791235" y="2108778"/>
                  </a:lnTo>
                  <a:lnTo>
                    <a:pt x="3834872" y="2093622"/>
                  </a:lnTo>
                  <a:lnTo>
                    <a:pt x="3875701" y="2073133"/>
                  </a:lnTo>
                  <a:lnTo>
                    <a:pt x="3913302" y="2047734"/>
                  </a:lnTo>
                  <a:lnTo>
                    <a:pt x="3947255" y="2017845"/>
                  </a:lnTo>
                  <a:lnTo>
                    <a:pt x="3977138" y="1983888"/>
                  </a:lnTo>
                  <a:lnTo>
                    <a:pt x="4002532" y="1946284"/>
                  </a:lnTo>
                  <a:lnTo>
                    <a:pt x="4023014" y="1905455"/>
                  </a:lnTo>
                  <a:lnTo>
                    <a:pt x="4038166" y="1861822"/>
                  </a:lnTo>
                  <a:lnTo>
                    <a:pt x="4047565" y="1815806"/>
                  </a:lnTo>
                  <a:lnTo>
                    <a:pt x="4050792" y="1767828"/>
                  </a:lnTo>
                  <a:lnTo>
                    <a:pt x="4050792" y="353568"/>
                  </a:lnTo>
                  <a:lnTo>
                    <a:pt x="4047565" y="305579"/>
                  </a:lnTo>
                  <a:lnTo>
                    <a:pt x="4038166" y="259556"/>
                  </a:lnTo>
                  <a:lnTo>
                    <a:pt x="4023014" y="215919"/>
                  </a:lnTo>
                  <a:lnTo>
                    <a:pt x="4002532" y="175090"/>
                  </a:lnTo>
                  <a:lnTo>
                    <a:pt x="3977138" y="137489"/>
                  </a:lnTo>
                  <a:lnTo>
                    <a:pt x="3947255" y="103536"/>
                  </a:lnTo>
                  <a:lnTo>
                    <a:pt x="3913302" y="73653"/>
                  </a:lnTo>
                  <a:lnTo>
                    <a:pt x="3875701" y="48260"/>
                  </a:lnTo>
                  <a:lnTo>
                    <a:pt x="3834872" y="27777"/>
                  </a:lnTo>
                  <a:lnTo>
                    <a:pt x="3791235" y="12625"/>
                  </a:lnTo>
                  <a:lnTo>
                    <a:pt x="3745212" y="3226"/>
                  </a:lnTo>
                  <a:lnTo>
                    <a:pt x="3697224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67471" y="4201667"/>
              <a:ext cx="4051300" cy="2121535"/>
            </a:xfrm>
            <a:custGeom>
              <a:avLst/>
              <a:gdLst/>
              <a:ahLst/>
              <a:cxnLst/>
              <a:rect l="l" t="t" r="r" b="b"/>
              <a:pathLst>
                <a:path w="4051300" h="2121535">
                  <a:moveTo>
                    <a:pt x="0" y="353568"/>
                  </a:moveTo>
                  <a:lnTo>
                    <a:pt x="3226" y="305579"/>
                  </a:lnTo>
                  <a:lnTo>
                    <a:pt x="12625" y="259556"/>
                  </a:lnTo>
                  <a:lnTo>
                    <a:pt x="27777" y="215919"/>
                  </a:lnTo>
                  <a:lnTo>
                    <a:pt x="48260" y="175090"/>
                  </a:lnTo>
                  <a:lnTo>
                    <a:pt x="73653" y="137489"/>
                  </a:lnTo>
                  <a:lnTo>
                    <a:pt x="103536" y="103536"/>
                  </a:lnTo>
                  <a:lnTo>
                    <a:pt x="137489" y="73653"/>
                  </a:lnTo>
                  <a:lnTo>
                    <a:pt x="175090" y="48260"/>
                  </a:lnTo>
                  <a:lnTo>
                    <a:pt x="215919" y="27777"/>
                  </a:lnTo>
                  <a:lnTo>
                    <a:pt x="259556" y="12625"/>
                  </a:lnTo>
                  <a:lnTo>
                    <a:pt x="305579" y="3226"/>
                  </a:lnTo>
                  <a:lnTo>
                    <a:pt x="353568" y="0"/>
                  </a:lnTo>
                  <a:lnTo>
                    <a:pt x="3697224" y="0"/>
                  </a:lnTo>
                  <a:lnTo>
                    <a:pt x="3745212" y="3226"/>
                  </a:lnTo>
                  <a:lnTo>
                    <a:pt x="3791235" y="12625"/>
                  </a:lnTo>
                  <a:lnTo>
                    <a:pt x="3834872" y="27777"/>
                  </a:lnTo>
                  <a:lnTo>
                    <a:pt x="3875701" y="48260"/>
                  </a:lnTo>
                  <a:lnTo>
                    <a:pt x="3913302" y="73653"/>
                  </a:lnTo>
                  <a:lnTo>
                    <a:pt x="3947255" y="103536"/>
                  </a:lnTo>
                  <a:lnTo>
                    <a:pt x="3977138" y="137489"/>
                  </a:lnTo>
                  <a:lnTo>
                    <a:pt x="4002532" y="175090"/>
                  </a:lnTo>
                  <a:lnTo>
                    <a:pt x="4023014" y="215919"/>
                  </a:lnTo>
                  <a:lnTo>
                    <a:pt x="4038166" y="259556"/>
                  </a:lnTo>
                  <a:lnTo>
                    <a:pt x="4047565" y="305579"/>
                  </a:lnTo>
                  <a:lnTo>
                    <a:pt x="4050792" y="353568"/>
                  </a:lnTo>
                  <a:lnTo>
                    <a:pt x="4050792" y="1767828"/>
                  </a:lnTo>
                  <a:lnTo>
                    <a:pt x="4047565" y="1815806"/>
                  </a:lnTo>
                  <a:lnTo>
                    <a:pt x="4038166" y="1861822"/>
                  </a:lnTo>
                  <a:lnTo>
                    <a:pt x="4023014" y="1905455"/>
                  </a:lnTo>
                  <a:lnTo>
                    <a:pt x="4002532" y="1946284"/>
                  </a:lnTo>
                  <a:lnTo>
                    <a:pt x="3977138" y="1983888"/>
                  </a:lnTo>
                  <a:lnTo>
                    <a:pt x="3947255" y="2017845"/>
                  </a:lnTo>
                  <a:lnTo>
                    <a:pt x="3913302" y="2047734"/>
                  </a:lnTo>
                  <a:lnTo>
                    <a:pt x="3875701" y="2073133"/>
                  </a:lnTo>
                  <a:lnTo>
                    <a:pt x="3834872" y="2093622"/>
                  </a:lnTo>
                  <a:lnTo>
                    <a:pt x="3791235" y="2108778"/>
                  </a:lnTo>
                  <a:lnTo>
                    <a:pt x="3745212" y="2118181"/>
                  </a:lnTo>
                  <a:lnTo>
                    <a:pt x="3697224" y="2121409"/>
                  </a:lnTo>
                  <a:lnTo>
                    <a:pt x="353568" y="2121409"/>
                  </a:lnTo>
                  <a:lnTo>
                    <a:pt x="305579" y="2118181"/>
                  </a:lnTo>
                  <a:lnTo>
                    <a:pt x="259556" y="2108778"/>
                  </a:lnTo>
                  <a:lnTo>
                    <a:pt x="215919" y="2093622"/>
                  </a:lnTo>
                  <a:lnTo>
                    <a:pt x="175090" y="2073133"/>
                  </a:lnTo>
                  <a:lnTo>
                    <a:pt x="137489" y="2047734"/>
                  </a:lnTo>
                  <a:lnTo>
                    <a:pt x="103536" y="2017845"/>
                  </a:lnTo>
                  <a:lnTo>
                    <a:pt x="73653" y="1983888"/>
                  </a:lnTo>
                  <a:lnTo>
                    <a:pt x="48260" y="1946284"/>
                  </a:lnTo>
                  <a:lnTo>
                    <a:pt x="27777" y="1905455"/>
                  </a:lnTo>
                  <a:lnTo>
                    <a:pt x="12625" y="1861822"/>
                  </a:lnTo>
                  <a:lnTo>
                    <a:pt x="3226" y="1815806"/>
                  </a:lnTo>
                  <a:lnTo>
                    <a:pt x="0" y="1767828"/>
                  </a:lnTo>
                  <a:lnTo>
                    <a:pt x="0" y="353568"/>
                  </a:lnTo>
                  <a:close/>
                </a:path>
              </a:pathLst>
            </a:custGeom>
            <a:ln w="12192">
              <a:solidFill>
                <a:srgbClr val="3131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041077" y="4417569"/>
            <a:ext cx="307777" cy="16719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30" dirty="0">
                <a:latin typeface="Arial"/>
                <a:cs typeface="Arial"/>
              </a:rPr>
              <a:t>AWS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70138" y="4359909"/>
            <a:ext cx="1593215" cy="846455"/>
            <a:chOff x="8470138" y="4359909"/>
            <a:chExt cx="1593215" cy="846455"/>
          </a:xfrm>
        </p:grpSpPr>
        <p:sp>
          <p:nvSpPr>
            <p:cNvPr id="10" name="object 10"/>
            <p:cNvSpPr/>
            <p:nvPr/>
          </p:nvSpPr>
          <p:spPr>
            <a:xfrm>
              <a:off x="8476488" y="4366259"/>
              <a:ext cx="1580515" cy="833755"/>
            </a:xfrm>
            <a:custGeom>
              <a:avLst/>
              <a:gdLst/>
              <a:ahLst/>
              <a:cxnLst/>
              <a:rect l="l" t="t" r="r" b="b"/>
              <a:pathLst>
                <a:path w="1580515" h="833754">
                  <a:moveTo>
                    <a:pt x="1441450" y="0"/>
                  </a:moveTo>
                  <a:lnTo>
                    <a:pt x="138938" y="0"/>
                  </a:lnTo>
                  <a:lnTo>
                    <a:pt x="95032" y="7085"/>
                  </a:lnTo>
                  <a:lnTo>
                    <a:pt x="56893" y="26814"/>
                  </a:lnTo>
                  <a:lnTo>
                    <a:pt x="26814" y="56893"/>
                  </a:lnTo>
                  <a:lnTo>
                    <a:pt x="7085" y="95032"/>
                  </a:lnTo>
                  <a:lnTo>
                    <a:pt x="0" y="138938"/>
                  </a:lnTo>
                  <a:lnTo>
                    <a:pt x="0" y="694690"/>
                  </a:lnTo>
                  <a:lnTo>
                    <a:pt x="7085" y="738595"/>
                  </a:lnTo>
                  <a:lnTo>
                    <a:pt x="26814" y="776734"/>
                  </a:lnTo>
                  <a:lnTo>
                    <a:pt x="56893" y="806813"/>
                  </a:lnTo>
                  <a:lnTo>
                    <a:pt x="95032" y="826542"/>
                  </a:lnTo>
                  <a:lnTo>
                    <a:pt x="138938" y="833628"/>
                  </a:lnTo>
                  <a:lnTo>
                    <a:pt x="1441450" y="833628"/>
                  </a:lnTo>
                  <a:lnTo>
                    <a:pt x="1485355" y="826542"/>
                  </a:lnTo>
                  <a:lnTo>
                    <a:pt x="1523494" y="806813"/>
                  </a:lnTo>
                  <a:lnTo>
                    <a:pt x="1553573" y="776734"/>
                  </a:lnTo>
                  <a:lnTo>
                    <a:pt x="1573302" y="738595"/>
                  </a:lnTo>
                  <a:lnTo>
                    <a:pt x="1580388" y="694690"/>
                  </a:lnTo>
                  <a:lnTo>
                    <a:pt x="1580388" y="138938"/>
                  </a:lnTo>
                  <a:lnTo>
                    <a:pt x="1573302" y="95032"/>
                  </a:lnTo>
                  <a:lnTo>
                    <a:pt x="1553573" y="56893"/>
                  </a:lnTo>
                  <a:lnTo>
                    <a:pt x="1523494" y="26814"/>
                  </a:lnTo>
                  <a:lnTo>
                    <a:pt x="1485355" y="7085"/>
                  </a:lnTo>
                  <a:lnTo>
                    <a:pt x="144145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76488" y="4366259"/>
              <a:ext cx="1580515" cy="833755"/>
            </a:xfrm>
            <a:custGeom>
              <a:avLst/>
              <a:gdLst/>
              <a:ahLst/>
              <a:cxnLst/>
              <a:rect l="l" t="t" r="r" b="b"/>
              <a:pathLst>
                <a:path w="1580515" h="833754">
                  <a:moveTo>
                    <a:pt x="0" y="138938"/>
                  </a:moveTo>
                  <a:lnTo>
                    <a:pt x="7085" y="95032"/>
                  </a:lnTo>
                  <a:lnTo>
                    <a:pt x="26814" y="56893"/>
                  </a:lnTo>
                  <a:lnTo>
                    <a:pt x="56893" y="26814"/>
                  </a:lnTo>
                  <a:lnTo>
                    <a:pt x="95032" y="7085"/>
                  </a:lnTo>
                  <a:lnTo>
                    <a:pt x="138938" y="0"/>
                  </a:lnTo>
                  <a:lnTo>
                    <a:pt x="1441450" y="0"/>
                  </a:lnTo>
                  <a:lnTo>
                    <a:pt x="1485355" y="7085"/>
                  </a:lnTo>
                  <a:lnTo>
                    <a:pt x="1523494" y="26814"/>
                  </a:lnTo>
                  <a:lnTo>
                    <a:pt x="1553573" y="56893"/>
                  </a:lnTo>
                  <a:lnTo>
                    <a:pt x="1573302" y="95032"/>
                  </a:lnTo>
                  <a:lnTo>
                    <a:pt x="1580388" y="138938"/>
                  </a:lnTo>
                  <a:lnTo>
                    <a:pt x="1580388" y="694690"/>
                  </a:lnTo>
                  <a:lnTo>
                    <a:pt x="1573302" y="738595"/>
                  </a:lnTo>
                  <a:lnTo>
                    <a:pt x="1553573" y="776734"/>
                  </a:lnTo>
                  <a:lnTo>
                    <a:pt x="1523494" y="806813"/>
                  </a:lnTo>
                  <a:lnTo>
                    <a:pt x="1485355" y="826542"/>
                  </a:lnTo>
                  <a:lnTo>
                    <a:pt x="1441450" y="833628"/>
                  </a:lnTo>
                  <a:lnTo>
                    <a:pt x="138938" y="833628"/>
                  </a:lnTo>
                  <a:lnTo>
                    <a:pt x="95032" y="826542"/>
                  </a:lnTo>
                  <a:lnTo>
                    <a:pt x="56893" y="806813"/>
                  </a:lnTo>
                  <a:lnTo>
                    <a:pt x="26814" y="776734"/>
                  </a:lnTo>
                  <a:lnTo>
                    <a:pt x="7085" y="738595"/>
                  </a:lnTo>
                  <a:lnTo>
                    <a:pt x="0" y="694690"/>
                  </a:lnTo>
                  <a:lnTo>
                    <a:pt x="0" y="138938"/>
                  </a:lnTo>
                  <a:close/>
                </a:path>
              </a:pathLst>
            </a:custGeom>
            <a:ln w="12192">
              <a:solidFill>
                <a:srgbClr val="B884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767318" y="4426077"/>
            <a:ext cx="1002030" cy="64960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5430" marR="5080" indent="-253365">
              <a:lnSpc>
                <a:spcPct val="101899"/>
              </a:lnSpc>
              <a:spcBef>
                <a:spcPts val="85"/>
              </a:spcBef>
            </a:pPr>
            <a:r>
              <a:rPr sz="2100" spc="70" dirty="0">
                <a:latin typeface="Trebuchet MS"/>
                <a:cs typeface="Trebuchet MS"/>
              </a:rPr>
              <a:t>Am</a:t>
            </a:r>
            <a:r>
              <a:rPr sz="2100" spc="40" dirty="0">
                <a:latin typeface="Trebuchet MS"/>
                <a:cs typeface="Trebuchet MS"/>
              </a:rPr>
              <a:t>azon 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spc="65" dirty="0">
                <a:latin typeface="Trebuchet MS"/>
                <a:cs typeface="Trebuchet MS"/>
              </a:rPr>
              <a:t>EC2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482330" y="5306314"/>
            <a:ext cx="1581150" cy="846455"/>
            <a:chOff x="8482330" y="5306314"/>
            <a:chExt cx="1581150" cy="846455"/>
          </a:xfrm>
        </p:grpSpPr>
        <p:sp>
          <p:nvSpPr>
            <p:cNvPr id="14" name="object 14"/>
            <p:cNvSpPr/>
            <p:nvPr/>
          </p:nvSpPr>
          <p:spPr>
            <a:xfrm>
              <a:off x="8488680" y="5312664"/>
              <a:ext cx="1568450" cy="833755"/>
            </a:xfrm>
            <a:custGeom>
              <a:avLst/>
              <a:gdLst/>
              <a:ahLst/>
              <a:cxnLst/>
              <a:rect l="l" t="t" r="r" b="b"/>
              <a:pathLst>
                <a:path w="1568450" h="833754">
                  <a:moveTo>
                    <a:pt x="1429258" y="0"/>
                  </a:moveTo>
                  <a:lnTo>
                    <a:pt x="138938" y="0"/>
                  </a:lnTo>
                  <a:lnTo>
                    <a:pt x="95032" y="7085"/>
                  </a:lnTo>
                  <a:lnTo>
                    <a:pt x="56893" y="26814"/>
                  </a:lnTo>
                  <a:lnTo>
                    <a:pt x="26814" y="56893"/>
                  </a:lnTo>
                  <a:lnTo>
                    <a:pt x="7085" y="95032"/>
                  </a:lnTo>
                  <a:lnTo>
                    <a:pt x="0" y="138938"/>
                  </a:lnTo>
                  <a:lnTo>
                    <a:pt x="0" y="694688"/>
                  </a:lnTo>
                  <a:lnTo>
                    <a:pt x="7085" y="738605"/>
                  </a:lnTo>
                  <a:lnTo>
                    <a:pt x="26814" y="776746"/>
                  </a:lnTo>
                  <a:lnTo>
                    <a:pt x="56893" y="806822"/>
                  </a:lnTo>
                  <a:lnTo>
                    <a:pt x="95032" y="826547"/>
                  </a:lnTo>
                  <a:lnTo>
                    <a:pt x="138938" y="833630"/>
                  </a:lnTo>
                  <a:lnTo>
                    <a:pt x="1429258" y="833630"/>
                  </a:lnTo>
                  <a:lnTo>
                    <a:pt x="1473163" y="826547"/>
                  </a:lnTo>
                  <a:lnTo>
                    <a:pt x="1511302" y="806822"/>
                  </a:lnTo>
                  <a:lnTo>
                    <a:pt x="1541381" y="776746"/>
                  </a:lnTo>
                  <a:lnTo>
                    <a:pt x="1561110" y="738605"/>
                  </a:lnTo>
                  <a:lnTo>
                    <a:pt x="1568196" y="694688"/>
                  </a:lnTo>
                  <a:lnTo>
                    <a:pt x="1568196" y="138938"/>
                  </a:lnTo>
                  <a:lnTo>
                    <a:pt x="1561110" y="95032"/>
                  </a:lnTo>
                  <a:lnTo>
                    <a:pt x="1541381" y="56893"/>
                  </a:lnTo>
                  <a:lnTo>
                    <a:pt x="1511302" y="26814"/>
                  </a:lnTo>
                  <a:lnTo>
                    <a:pt x="1473163" y="7085"/>
                  </a:lnTo>
                  <a:lnTo>
                    <a:pt x="142925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88680" y="5312664"/>
              <a:ext cx="1568450" cy="833755"/>
            </a:xfrm>
            <a:custGeom>
              <a:avLst/>
              <a:gdLst/>
              <a:ahLst/>
              <a:cxnLst/>
              <a:rect l="l" t="t" r="r" b="b"/>
              <a:pathLst>
                <a:path w="1568450" h="833754">
                  <a:moveTo>
                    <a:pt x="0" y="138938"/>
                  </a:moveTo>
                  <a:lnTo>
                    <a:pt x="7085" y="95032"/>
                  </a:lnTo>
                  <a:lnTo>
                    <a:pt x="26814" y="56893"/>
                  </a:lnTo>
                  <a:lnTo>
                    <a:pt x="56893" y="26814"/>
                  </a:lnTo>
                  <a:lnTo>
                    <a:pt x="95032" y="7085"/>
                  </a:lnTo>
                  <a:lnTo>
                    <a:pt x="138938" y="0"/>
                  </a:lnTo>
                  <a:lnTo>
                    <a:pt x="1429258" y="0"/>
                  </a:lnTo>
                  <a:lnTo>
                    <a:pt x="1473163" y="7085"/>
                  </a:lnTo>
                  <a:lnTo>
                    <a:pt x="1511302" y="26814"/>
                  </a:lnTo>
                  <a:lnTo>
                    <a:pt x="1541381" y="56893"/>
                  </a:lnTo>
                  <a:lnTo>
                    <a:pt x="1561110" y="95032"/>
                  </a:lnTo>
                  <a:lnTo>
                    <a:pt x="1568196" y="138938"/>
                  </a:lnTo>
                  <a:lnTo>
                    <a:pt x="1568196" y="694688"/>
                  </a:lnTo>
                  <a:lnTo>
                    <a:pt x="1561110" y="738605"/>
                  </a:lnTo>
                  <a:lnTo>
                    <a:pt x="1541381" y="776746"/>
                  </a:lnTo>
                  <a:lnTo>
                    <a:pt x="1511302" y="806822"/>
                  </a:lnTo>
                  <a:lnTo>
                    <a:pt x="1473163" y="826547"/>
                  </a:lnTo>
                  <a:lnTo>
                    <a:pt x="1429258" y="833630"/>
                  </a:lnTo>
                  <a:lnTo>
                    <a:pt x="138938" y="833630"/>
                  </a:lnTo>
                  <a:lnTo>
                    <a:pt x="95032" y="826547"/>
                  </a:lnTo>
                  <a:lnTo>
                    <a:pt x="56893" y="806822"/>
                  </a:lnTo>
                  <a:lnTo>
                    <a:pt x="26814" y="776746"/>
                  </a:lnTo>
                  <a:lnTo>
                    <a:pt x="7085" y="738605"/>
                  </a:lnTo>
                  <a:lnTo>
                    <a:pt x="0" y="694688"/>
                  </a:lnTo>
                  <a:lnTo>
                    <a:pt x="0" y="138938"/>
                  </a:lnTo>
                  <a:close/>
                </a:path>
              </a:pathLst>
            </a:custGeom>
            <a:ln w="12192">
              <a:solidFill>
                <a:srgbClr val="B884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73414" y="5372808"/>
            <a:ext cx="1002030" cy="6781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100" spc="50" dirty="0">
                <a:latin typeface="Trebuchet MS"/>
                <a:cs typeface="Trebuchet MS"/>
              </a:rPr>
              <a:t>Amazon</a:t>
            </a:r>
            <a:endParaRPr sz="2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2100" spc="60" dirty="0">
                <a:latin typeface="Trebuchet MS"/>
                <a:cs typeface="Trebuchet MS"/>
              </a:rPr>
              <a:t>VPC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192258" y="4341621"/>
            <a:ext cx="1593215" cy="845185"/>
            <a:chOff x="10192258" y="4341621"/>
            <a:chExt cx="1593215" cy="845185"/>
          </a:xfrm>
        </p:grpSpPr>
        <p:sp>
          <p:nvSpPr>
            <p:cNvPr id="18" name="object 18"/>
            <p:cNvSpPr/>
            <p:nvPr/>
          </p:nvSpPr>
          <p:spPr>
            <a:xfrm>
              <a:off x="10198608" y="4347971"/>
              <a:ext cx="1580515" cy="832485"/>
            </a:xfrm>
            <a:custGeom>
              <a:avLst/>
              <a:gdLst/>
              <a:ahLst/>
              <a:cxnLst/>
              <a:rect l="l" t="t" r="r" b="b"/>
              <a:pathLst>
                <a:path w="1580515" h="832485">
                  <a:moveTo>
                    <a:pt x="1441704" y="0"/>
                  </a:moveTo>
                  <a:lnTo>
                    <a:pt x="138684" y="0"/>
                  </a:ln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4"/>
                  </a:lnTo>
                  <a:lnTo>
                    <a:pt x="0" y="693420"/>
                  </a:lnTo>
                  <a:lnTo>
                    <a:pt x="7071" y="737250"/>
                  </a:lnTo>
                  <a:lnTo>
                    <a:pt x="26761" y="775319"/>
                  </a:lnTo>
                  <a:lnTo>
                    <a:pt x="56784" y="805342"/>
                  </a:lnTo>
                  <a:lnTo>
                    <a:pt x="94853" y="825032"/>
                  </a:lnTo>
                  <a:lnTo>
                    <a:pt x="138684" y="832104"/>
                  </a:lnTo>
                  <a:lnTo>
                    <a:pt x="1441704" y="832104"/>
                  </a:lnTo>
                  <a:lnTo>
                    <a:pt x="1485534" y="825032"/>
                  </a:lnTo>
                  <a:lnTo>
                    <a:pt x="1523603" y="805342"/>
                  </a:lnTo>
                  <a:lnTo>
                    <a:pt x="1553626" y="775319"/>
                  </a:lnTo>
                  <a:lnTo>
                    <a:pt x="1573316" y="737250"/>
                  </a:lnTo>
                  <a:lnTo>
                    <a:pt x="1580388" y="693420"/>
                  </a:lnTo>
                  <a:lnTo>
                    <a:pt x="1580388" y="138684"/>
                  </a:lnTo>
                  <a:lnTo>
                    <a:pt x="1573316" y="94853"/>
                  </a:lnTo>
                  <a:lnTo>
                    <a:pt x="1553626" y="56784"/>
                  </a:lnTo>
                  <a:lnTo>
                    <a:pt x="1523603" y="26761"/>
                  </a:lnTo>
                  <a:lnTo>
                    <a:pt x="1485534" y="7071"/>
                  </a:lnTo>
                  <a:lnTo>
                    <a:pt x="1441704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98608" y="4347971"/>
              <a:ext cx="1580515" cy="832485"/>
            </a:xfrm>
            <a:custGeom>
              <a:avLst/>
              <a:gdLst/>
              <a:ahLst/>
              <a:cxnLst/>
              <a:rect l="l" t="t" r="r" b="b"/>
              <a:pathLst>
                <a:path w="1580515" h="832485">
                  <a:moveTo>
                    <a:pt x="0" y="138684"/>
                  </a:moveTo>
                  <a:lnTo>
                    <a:pt x="7071" y="94853"/>
                  </a:lnTo>
                  <a:lnTo>
                    <a:pt x="26761" y="56784"/>
                  </a:lnTo>
                  <a:lnTo>
                    <a:pt x="56784" y="26761"/>
                  </a:lnTo>
                  <a:lnTo>
                    <a:pt x="94853" y="7071"/>
                  </a:lnTo>
                  <a:lnTo>
                    <a:pt x="138684" y="0"/>
                  </a:lnTo>
                  <a:lnTo>
                    <a:pt x="1441704" y="0"/>
                  </a:lnTo>
                  <a:lnTo>
                    <a:pt x="1485534" y="7071"/>
                  </a:lnTo>
                  <a:lnTo>
                    <a:pt x="1523603" y="26761"/>
                  </a:lnTo>
                  <a:lnTo>
                    <a:pt x="1553626" y="56784"/>
                  </a:lnTo>
                  <a:lnTo>
                    <a:pt x="1573316" y="94853"/>
                  </a:lnTo>
                  <a:lnTo>
                    <a:pt x="1580388" y="138684"/>
                  </a:lnTo>
                  <a:lnTo>
                    <a:pt x="1580388" y="693420"/>
                  </a:lnTo>
                  <a:lnTo>
                    <a:pt x="1573316" y="737250"/>
                  </a:lnTo>
                  <a:lnTo>
                    <a:pt x="1553626" y="775319"/>
                  </a:lnTo>
                  <a:lnTo>
                    <a:pt x="1523603" y="805342"/>
                  </a:lnTo>
                  <a:lnTo>
                    <a:pt x="1485534" y="825032"/>
                  </a:lnTo>
                  <a:lnTo>
                    <a:pt x="1441704" y="832104"/>
                  </a:lnTo>
                  <a:lnTo>
                    <a:pt x="138684" y="832104"/>
                  </a:lnTo>
                  <a:lnTo>
                    <a:pt x="94853" y="825032"/>
                  </a:lnTo>
                  <a:lnTo>
                    <a:pt x="56784" y="805342"/>
                  </a:lnTo>
                  <a:lnTo>
                    <a:pt x="26761" y="775319"/>
                  </a:lnTo>
                  <a:lnTo>
                    <a:pt x="7071" y="737250"/>
                  </a:lnTo>
                  <a:lnTo>
                    <a:pt x="0" y="693420"/>
                  </a:lnTo>
                  <a:lnTo>
                    <a:pt x="0" y="138684"/>
                  </a:lnTo>
                  <a:close/>
                </a:path>
              </a:pathLst>
            </a:custGeom>
            <a:ln w="12192">
              <a:solidFill>
                <a:srgbClr val="B884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490072" y="4407789"/>
            <a:ext cx="1002030" cy="64960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9875" marR="5080" indent="-257810">
              <a:lnSpc>
                <a:spcPct val="101899"/>
              </a:lnSpc>
              <a:spcBef>
                <a:spcPts val="85"/>
              </a:spcBef>
            </a:pPr>
            <a:r>
              <a:rPr sz="2100" spc="70" dirty="0">
                <a:latin typeface="Trebuchet MS"/>
                <a:cs typeface="Trebuchet MS"/>
              </a:rPr>
              <a:t>Am</a:t>
            </a:r>
            <a:r>
              <a:rPr sz="2100" spc="40" dirty="0">
                <a:latin typeface="Trebuchet MS"/>
                <a:cs typeface="Trebuchet MS"/>
              </a:rPr>
              <a:t>azon 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rebuchet MS"/>
                <a:cs typeface="Trebuchet MS"/>
              </a:rPr>
              <a:t>EBS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189464" y="5303520"/>
            <a:ext cx="1592580" cy="845819"/>
            <a:chOff x="10189464" y="5303520"/>
            <a:chExt cx="1592580" cy="845819"/>
          </a:xfrm>
        </p:grpSpPr>
        <p:sp>
          <p:nvSpPr>
            <p:cNvPr id="22" name="object 22"/>
            <p:cNvSpPr/>
            <p:nvPr/>
          </p:nvSpPr>
          <p:spPr>
            <a:xfrm>
              <a:off x="10195560" y="5309616"/>
              <a:ext cx="1580515" cy="833755"/>
            </a:xfrm>
            <a:custGeom>
              <a:avLst/>
              <a:gdLst/>
              <a:ahLst/>
              <a:cxnLst/>
              <a:rect l="l" t="t" r="r" b="b"/>
              <a:pathLst>
                <a:path w="1580515" h="833754">
                  <a:moveTo>
                    <a:pt x="1441450" y="0"/>
                  </a:moveTo>
                  <a:lnTo>
                    <a:pt x="138938" y="0"/>
                  </a:lnTo>
                  <a:lnTo>
                    <a:pt x="95032" y="7085"/>
                  </a:lnTo>
                  <a:lnTo>
                    <a:pt x="56893" y="26814"/>
                  </a:lnTo>
                  <a:lnTo>
                    <a:pt x="26814" y="56893"/>
                  </a:lnTo>
                  <a:lnTo>
                    <a:pt x="7085" y="95032"/>
                  </a:lnTo>
                  <a:lnTo>
                    <a:pt x="0" y="138938"/>
                  </a:lnTo>
                  <a:lnTo>
                    <a:pt x="0" y="694691"/>
                  </a:lnTo>
                  <a:lnTo>
                    <a:pt x="7085" y="738605"/>
                  </a:lnTo>
                  <a:lnTo>
                    <a:pt x="26814" y="776744"/>
                  </a:lnTo>
                  <a:lnTo>
                    <a:pt x="56893" y="806819"/>
                  </a:lnTo>
                  <a:lnTo>
                    <a:pt x="95032" y="826543"/>
                  </a:lnTo>
                  <a:lnTo>
                    <a:pt x="138938" y="833626"/>
                  </a:lnTo>
                  <a:lnTo>
                    <a:pt x="1441450" y="833626"/>
                  </a:lnTo>
                  <a:lnTo>
                    <a:pt x="1485355" y="826543"/>
                  </a:lnTo>
                  <a:lnTo>
                    <a:pt x="1523494" y="806819"/>
                  </a:lnTo>
                  <a:lnTo>
                    <a:pt x="1553573" y="776744"/>
                  </a:lnTo>
                  <a:lnTo>
                    <a:pt x="1573302" y="738605"/>
                  </a:lnTo>
                  <a:lnTo>
                    <a:pt x="1580388" y="694691"/>
                  </a:lnTo>
                  <a:lnTo>
                    <a:pt x="1580388" y="138938"/>
                  </a:lnTo>
                  <a:lnTo>
                    <a:pt x="1573302" y="95032"/>
                  </a:lnTo>
                  <a:lnTo>
                    <a:pt x="1553573" y="56893"/>
                  </a:lnTo>
                  <a:lnTo>
                    <a:pt x="1523494" y="26814"/>
                  </a:lnTo>
                  <a:lnTo>
                    <a:pt x="1485355" y="7085"/>
                  </a:lnTo>
                  <a:lnTo>
                    <a:pt x="144145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195560" y="5309616"/>
              <a:ext cx="1580515" cy="833755"/>
            </a:xfrm>
            <a:custGeom>
              <a:avLst/>
              <a:gdLst/>
              <a:ahLst/>
              <a:cxnLst/>
              <a:rect l="l" t="t" r="r" b="b"/>
              <a:pathLst>
                <a:path w="1580515" h="833754">
                  <a:moveTo>
                    <a:pt x="0" y="138938"/>
                  </a:moveTo>
                  <a:lnTo>
                    <a:pt x="7085" y="95032"/>
                  </a:lnTo>
                  <a:lnTo>
                    <a:pt x="26814" y="56893"/>
                  </a:lnTo>
                  <a:lnTo>
                    <a:pt x="56893" y="26814"/>
                  </a:lnTo>
                  <a:lnTo>
                    <a:pt x="95032" y="7085"/>
                  </a:lnTo>
                  <a:lnTo>
                    <a:pt x="138938" y="0"/>
                  </a:lnTo>
                  <a:lnTo>
                    <a:pt x="1441450" y="0"/>
                  </a:lnTo>
                  <a:lnTo>
                    <a:pt x="1485355" y="7085"/>
                  </a:lnTo>
                  <a:lnTo>
                    <a:pt x="1523494" y="26814"/>
                  </a:lnTo>
                  <a:lnTo>
                    <a:pt x="1553573" y="56893"/>
                  </a:lnTo>
                  <a:lnTo>
                    <a:pt x="1573302" y="95032"/>
                  </a:lnTo>
                  <a:lnTo>
                    <a:pt x="1580388" y="138938"/>
                  </a:lnTo>
                  <a:lnTo>
                    <a:pt x="1580388" y="694691"/>
                  </a:lnTo>
                  <a:lnTo>
                    <a:pt x="1573302" y="738605"/>
                  </a:lnTo>
                  <a:lnTo>
                    <a:pt x="1553573" y="776744"/>
                  </a:lnTo>
                  <a:lnTo>
                    <a:pt x="1523494" y="806819"/>
                  </a:lnTo>
                  <a:lnTo>
                    <a:pt x="1485355" y="826543"/>
                  </a:lnTo>
                  <a:lnTo>
                    <a:pt x="1441450" y="833626"/>
                  </a:lnTo>
                  <a:lnTo>
                    <a:pt x="138938" y="833626"/>
                  </a:lnTo>
                  <a:lnTo>
                    <a:pt x="95032" y="826543"/>
                  </a:lnTo>
                  <a:lnTo>
                    <a:pt x="56893" y="806819"/>
                  </a:lnTo>
                  <a:lnTo>
                    <a:pt x="26814" y="776744"/>
                  </a:lnTo>
                  <a:lnTo>
                    <a:pt x="7085" y="738605"/>
                  </a:lnTo>
                  <a:lnTo>
                    <a:pt x="0" y="694691"/>
                  </a:lnTo>
                  <a:lnTo>
                    <a:pt x="0" y="138938"/>
                  </a:lnTo>
                  <a:close/>
                </a:path>
              </a:pathLst>
            </a:custGeom>
            <a:ln w="12192">
              <a:solidFill>
                <a:srgbClr val="B884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376405" y="5370677"/>
            <a:ext cx="1223010" cy="6775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100" spc="135" dirty="0">
                <a:latin typeface="Trebuchet MS"/>
                <a:cs typeface="Trebuchet MS"/>
              </a:rPr>
              <a:t>AWS</a:t>
            </a:r>
            <a:endParaRPr sz="2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2100" spc="-30" dirty="0">
                <a:latin typeface="Trebuchet MS"/>
                <a:cs typeface="Trebuchet MS"/>
              </a:rPr>
              <a:t>CloudTrail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484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50" dirty="0">
                <a:solidFill>
                  <a:schemeClr val="tx1"/>
                </a:solidFill>
              </a:rPr>
              <a:t> </a:t>
            </a:r>
            <a:r>
              <a:rPr sz="2800" spc="40" dirty="0">
                <a:solidFill>
                  <a:schemeClr val="tx1"/>
                </a:solidFill>
              </a:rPr>
              <a:t>CloudFormation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6363" y="1325841"/>
            <a:ext cx="4250437" cy="894715"/>
            <a:chOff x="626363" y="1325841"/>
            <a:chExt cx="6022975" cy="894715"/>
          </a:xfrm>
        </p:grpSpPr>
        <p:sp>
          <p:nvSpPr>
            <p:cNvPr id="4" name="object 4"/>
            <p:cNvSpPr/>
            <p:nvPr/>
          </p:nvSpPr>
          <p:spPr>
            <a:xfrm>
              <a:off x="655319" y="1415795"/>
              <a:ext cx="5965190" cy="612775"/>
            </a:xfrm>
            <a:custGeom>
              <a:avLst/>
              <a:gdLst/>
              <a:ahLst/>
              <a:cxnLst/>
              <a:rect l="l" t="t" r="r" b="b"/>
              <a:pathLst>
                <a:path w="5965190" h="612775">
                  <a:moveTo>
                    <a:pt x="5964936" y="0"/>
                  </a:moveTo>
                  <a:lnTo>
                    <a:pt x="258127" y="0"/>
                  </a:lnTo>
                  <a:lnTo>
                    <a:pt x="211729" y="4158"/>
                  </a:lnTo>
                  <a:lnTo>
                    <a:pt x="168059" y="16150"/>
                  </a:lnTo>
                  <a:lnTo>
                    <a:pt x="127846" y="35244"/>
                  </a:lnTo>
                  <a:lnTo>
                    <a:pt x="91820" y="60714"/>
                  </a:lnTo>
                  <a:lnTo>
                    <a:pt x="60709" y="91831"/>
                  </a:lnTo>
                  <a:lnTo>
                    <a:pt x="35242" y="127865"/>
                  </a:lnTo>
                  <a:lnTo>
                    <a:pt x="16149" y="168089"/>
                  </a:lnTo>
                  <a:lnTo>
                    <a:pt x="4158" y="211773"/>
                  </a:lnTo>
                  <a:lnTo>
                    <a:pt x="0" y="258191"/>
                  </a:lnTo>
                  <a:lnTo>
                    <a:pt x="0" y="612648"/>
                  </a:lnTo>
                  <a:lnTo>
                    <a:pt x="5706745" y="612648"/>
                  </a:lnTo>
                  <a:lnTo>
                    <a:pt x="5753162" y="608489"/>
                  </a:lnTo>
                  <a:lnTo>
                    <a:pt x="5796846" y="596497"/>
                  </a:lnTo>
                  <a:lnTo>
                    <a:pt x="5837070" y="577403"/>
                  </a:lnTo>
                  <a:lnTo>
                    <a:pt x="5873104" y="551933"/>
                  </a:lnTo>
                  <a:lnTo>
                    <a:pt x="5904221" y="520816"/>
                  </a:lnTo>
                  <a:lnTo>
                    <a:pt x="5929691" y="484782"/>
                  </a:lnTo>
                  <a:lnTo>
                    <a:pt x="5948786" y="444558"/>
                  </a:lnTo>
                  <a:lnTo>
                    <a:pt x="5960777" y="400874"/>
                  </a:lnTo>
                  <a:lnTo>
                    <a:pt x="5964936" y="354457"/>
                  </a:lnTo>
                  <a:lnTo>
                    <a:pt x="5964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319" y="1415795"/>
              <a:ext cx="5965190" cy="612775"/>
            </a:xfrm>
            <a:custGeom>
              <a:avLst/>
              <a:gdLst/>
              <a:ahLst/>
              <a:cxnLst/>
              <a:rect l="l" t="t" r="r" b="b"/>
              <a:pathLst>
                <a:path w="5965190" h="612775">
                  <a:moveTo>
                    <a:pt x="258127" y="0"/>
                  </a:moveTo>
                  <a:lnTo>
                    <a:pt x="5964936" y="0"/>
                  </a:lnTo>
                  <a:lnTo>
                    <a:pt x="5964936" y="354457"/>
                  </a:lnTo>
                  <a:lnTo>
                    <a:pt x="5960777" y="400874"/>
                  </a:lnTo>
                  <a:lnTo>
                    <a:pt x="5948786" y="444558"/>
                  </a:lnTo>
                  <a:lnTo>
                    <a:pt x="5929691" y="484782"/>
                  </a:lnTo>
                  <a:lnTo>
                    <a:pt x="5904221" y="520816"/>
                  </a:lnTo>
                  <a:lnTo>
                    <a:pt x="5873104" y="551933"/>
                  </a:lnTo>
                  <a:lnTo>
                    <a:pt x="5837070" y="577403"/>
                  </a:lnTo>
                  <a:lnTo>
                    <a:pt x="5796846" y="596497"/>
                  </a:lnTo>
                  <a:lnTo>
                    <a:pt x="5753162" y="608489"/>
                  </a:lnTo>
                  <a:lnTo>
                    <a:pt x="5706745" y="612648"/>
                  </a:lnTo>
                  <a:lnTo>
                    <a:pt x="0" y="612648"/>
                  </a:lnTo>
                  <a:lnTo>
                    <a:pt x="0" y="258191"/>
                  </a:lnTo>
                  <a:lnTo>
                    <a:pt x="4158" y="211773"/>
                  </a:lnTo>
                  <a:lnTo>
                    <a:pt x="16149" y="168089"/>
                  </a:lnTo>
                  <a:lnTo>
                    <a:pt x="35242" y="127865"/>
                  </a:lnTo>
                  <a:lnTo>
                    <a:pt x="60709" y="91831"/>
                  </a:lnTo>
                  <a:lnTo>
                    <a:pt x="91820" y="60714"/>
                  </a:lnTo>
                  <a:lnTo>
                    <a:pt x="127846" y="35244"/>
                  </a:lnTo>
                  <a:lnTo>
                    <a:pt x="168059" y="16150"/>
                  </a:lnTo>
                  <a:lnTo>
                    <a:pt x="211729" y="4158"/>
                  </a:lnTo>
                  <a:lnTo>
                    <a:pt x="258127" y="0"/>
                  </a:lnTo>
                  <a:close/>
                </a:path>
              </a:pathLst>
            </a:custGeom>
            <a:ln w="57912">
              <a:solidFill>
                <a:srgbClr val="F292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631" y="1325841"/>
              <a:ext cx="4393565" cy="89437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48080" y="2481831"/>
            <a:ext cx="3944620" cy="1413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50" dirty="0">
                <a:latin typeface="Trebuchet MS"/>
                <a:cs typeface="Trebuchet MS"/>
              </a:rPr>
              <a:t>Repetitive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provisioning,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safe,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known.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25" dirty="0">
                <a:latin typeface="Trebuchet MS"/>
                <a:cs typeface="Trebuchet MS"/>
              </a:rPr>
              <a:t>Application/usage </a:t>
            </a:r>
            <a:r>
              <a:rPr sz="1800" spc="10" dirty="0">
                <a:latin typeface="Trebuchet MS"/>
                <a:cs typeface="Trebuchet MS"/>
              </a:rPr>
              <a:t>of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best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practices.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64646"/>
              </a:buClr>
              <a:buFont typeface="Wingdings"/>
              <a:buChar char=""/>
            </a:pPr>
            <a:endParaRPr sz="185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65" dirty="0">
                <a:latin typeface="Trebuchet MS"/>
                <a:cs typeface="Trebuchet MS"/>
              </a:rPr>
              <a:t>Ease,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spee</a:t>
            </a:r>
            <a:r>
              <a:rPr sz="1800" spc="-130" dirty="0">
                <a:latin typeface="Trebuchet MS"/>
                <a:cs typeface="Trebuchet MS"/>
              </a:rPr>
              <a:t>d.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0852" y="4076712"/>
            <a:ext cx="3357879" cy="2382520"/>
          </a:xfrm>
          <a:custGeom>
            <a:avLst/>
            <a:gdLst/>
            <a:ahLst/>
            <a:cxnLst/>
            <a:rect l="l" t="t" r="r" b="b"/>
            <a:pathLst>
              <a:path w="3357879" h="2382520">
                <a:moveTo>
                  <a:pt x="3357372" y="0"/>
                </a:moveTo>
                <a:lnTo>
                  <a:pt x="0" y="0"/>
                </a:lnTo>
                <a:lnTo>
                  <a:pt x="0" y="110490"/>
                </a:lnTo>
                <a:lnTo>
                  <a:pt x="0" y="2272030"/>
                </a:lnTo>
                <a:lnTo>
                  <a:pt x="0" y="2382520"/>
                </a:lnTo>
                <a:lnTo>
                  <a:pt x="3357372" y="2382520"/>
                </a:lnTo>
                <a:lnTo>
                  <a:pt x="3357372" y="2272030"/>
                </a:lnTo>
                <a:lnTo>
                  <a:pt x="110515" y="2272030"/>
                </a:lnTo>
                <a:lnTo>
                  <a:pt x="110515" y="110490"/>
                </a:lnTo>
                <a:lnTo>
                  <a:pt x="3246869" y="110490"/>
                </a:lnTo>
                <a:lnTo>
                  <a:pt x="3246869" y="2271471"/>
                </a:lnTo>
                <a:lnTo>
                  <a:pt x="3357372" y="2271471"/>
                </a:lnTo>
                <a:lnTo>
                  <a:pt x="3357372" y="110490"/>
                </a:lnTo>
                <a:lnTo>
                  <a:pt x="3357372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1378" y="4187189"/>
            <a:ext cx="3136900" cy="216154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400" spc="375" dirty="0">
                <a:latin typeface="Trebuchet MS"/>
                <a:cs typeface="Trebuchet MS"/>
              </a:rPr>
              <a:t>…</a:t>
            </a:r>
            <a:endParaRPr sz="1400">
              <a:latin typeface="Trebuchet MS"/>
              <a:cs typeface="Trebuchet MS"/>
            </a:endParaRPr>
          </a:p>
          <a:p>
            <a:pPr marL="69850">
              <a:lnSpc>
                <a:spcPct val="100000"/>
              </a:lnSpc>
            </a:pPr>
            <a:r>
              <a:rPr sz="1400" spc="375" dirty="0">
                <a:latin typeface="Trebuchet MS"/>
                <a:cs typeface="Trebuchet MS"/>
              </a:rPr>
              <a:t>…</a:t>
            </a:r>
            <a:endParaRPr sz="1400">
              <a:latin typeface="Trebuchet MS"/>
              <a:cs typeface="Trebuchet MS"/>
            </a:endParaRPr>
          </a:p>
          <a:p>
            <a:pPr marL="69850">
              <a:lnSpc>
                <a:spcPct val="100000"/>
              </a:lnSpc>
            </a:pPr>
            <a:r>
              <a:rPr sz="1400" spc="30" dirty="0">
                <a:latin typeface="Trebuchet MS"/>
                <a:cs typeface="Trebuchet MS"/>
              </a:rPr>
              <a:t>"DBN</a:t>
            </a:r>
            <a:r>
              <a:rPr sz="1400" spc="20" dirty="0">
                <a:latin typeface="Trebuchet MS"/>
                <a:cs typeface="Trebuchet MS"/>
              </a:rPr>
              <a:t>a</a:t>
            </a:r>
            <a:r>
              <a:rPr sz="1400" spc="-55" dirty="0">
                <a:latin typeface="Trebuchet MS"/>
                <a:cs typeface="Trebuchet MS"/>
              </a:rPr>
              <a:t>me":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{</a:t>
            </a:r>
            <a:endParaRPr sz="1400">
              <a:latin typeface="Trebuchet MS"/>
              <a:cs typeface="Trebuchet MS"/>
            </a:endParaRPr>
          </a:p>
          <a:p>
            <a:pPr marL="69850">
              <a:lnSpc>
                <a:spcPct val="100000"/>
              </a:lnSpc>
            </a:pPr>
            <a:r>
              <a:rPr sz="1400" spc="5" dirty="0">
                <a:latin typeface="Trebuchet MS"/>
                <a:cs typeface="Trebuchet MS"/>
              </a:rPr>
              <a:t>"De</a:t>
            </a:r>
            <a:r>
              <a:rPr sz="1400" spc="-20" dirty="0">
                <a:latin typeface="Trebuchet MS"/>
                <a:cs typeface="Trebuchet MS"/>
              </a:rPr>
              <a:t>f</a:t>
            </a:r>
            <a:r>
              <a:rPr sz="1400" spc="-40" dirty="0">
                <a:latin typeface="Trebuchet MS"/>
                <a:cs typeface="Trebuchet MS"/>
              </a:rPr>
              <a:t>a</a:t>
            </a:r>
            <a:r>
              <a:rPr sz="1400" spc="-35" dirty="0">
                <a:latin typeface="Trebuchet MS"/>
                <a:cs typeface="Trebuchet MS"/>
              </a:rPr>
              <a:t>ul</a:t>
            </a:r>
            <a:r>
              <a:rPr sz="1400" spc="-45" dirty="0">
                <a:latin typeface="Trebuchet MS"/>
                <a:cs typeface="Trebuchet MS"/>
              </a:rPr>
              <a:t>t</a:t>
            </a:r>
            <a:r>
              <a:rPr sz="1400" spc="-125" dirty="0">
                <a:latin typeface="Trebuchet MS"/>
                <a:cs typeface="Trebuchet MS"/>
              </a:rPr>
              <a:t>":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20" dirty="0">
                <a:latin typeface="Trebuchet MS"/>
                <a:cs typeface="Trebuchet MS"/>
              </a:rPr>
              <a:t>"MyDa</a:t>
            </a:r>
            <a:r>
              <a:rPr sz="1400" spc="5" dirty="0">
                <a:latin typeface="Trebuchet MS"/>
                <a:cs typeface="Trebuchet MS"/>
              </a:rPr>
              <a:t>t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dirty="0">
                <a:latin typeface="Trebuchet MS"/>
                <a:cs typeface="Trebuchet MS"/>
              </a:rPr>
              <a:t>b</a:t>
            </a:r>
            <a:r>
              <a:rPr sz="1400" spc="-10" dirty="0">
                <a:latin typeface="Trebuchet MS"/>
                <a:cs typeface="Trebuchet MS"/>
              </a:rPr>
              <a:t>a</a:t>
            </a:r>
            <a:r>
              <a:rPr sz="1400" spc="-65" dirty="0">
                <a:latin typeface="Trebuchet MS"/>
                <a:cs typeface="Trebuchet MS"/>
              </a:rPr>
              <a:t>se",</a:t>
            </a:r>
            <a:endParaRPr sz="1400">
              <a:latin typeface="Trebuchet MS"/>
              <a:cs typeface="Trebuchet MS"/>
            </a:endParaRPr>
          </a:p>
          <a:p>
            <a:pPr marL="69850" marR="48895">
              <a:lnSpc>
                <a:spcPct val="100000"/>
              </a:lnSpc>
            </a:pPr>
            <a:r>
              <a:rPr sz="1400" spc="-35" dirty="0">
                <a:latin typeface="Trebuchet MS"/>
                <a:cs typeface="Trebuchet MS"/>
              </a:rPr>
              <a:t>"Description":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55" dirty="0">
                <a:latin typeface="Trebuchet MS"/>
                <a:cs typeface="Trebuchet MS"/>
              </a:rPr>
              <a:t>"MySQL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database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name", </a:t>
            </a:r>
            <a:r>
              <a:rPr sz="1400" spc="-40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"Type":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"</a:t>
            </a:r>
            <a:r>
              <a:rPr sz="1400" spc="40" dirty="0">
                <a:latin typeface="Trebuchet MS"/>
                <a:cs typeface="Trebuchet MS"/>
              </a:rPr>
              <a:t>S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35" dirty="0">
                <a:latin typeface="Trebuchet MS"/>
                <a:cs typeface="Trebuchet MS"/>
              </a:rPr>
              <a:t>ri</a:t>
            </a:r>
            <a:r>
              <a:rPr sz="1400" spc="-65" dirty="0">
                <a:latin typeface="Trebuchet MS"/>
                <a:cs typeface="Trebuchet MS"/>
              </a:rPr>
              <a:t>n</a:t>
            </a:r>
            <a:r>
              <a:rPr sz="1400" spc="35" dirty="0">
                <a:latin typeface="Trebuchet MS"/>
                <a:cs typeface="Trebuchet MS"/>
              </a:rPr>
              <a:t>g</a:t>
            </a:r>
            <a:r>
              <a:rPr sz="1400" spc="10" dirty="0">
                <a:latin typeface="Trebuchet MS"/>
                <a:cs typeface="Trebuchet MS"/>
              </a:rPr>
              <a:t>"</a:t>
            </a:r>
            <a:r>
              <a:rPr sz="1400" spc="-215" dirty="0">
                <a:latin typeface="Trebuchet MS"/>
                <a:cs typeface="Trebuchet MS"/>
              </a:rPr>
              <a:t>,</a:t>
            </a:r>
            <a:endParaRPr sz="1400">
              <a:latin typeface="Trebuchet MS"/>
              <a:cs typeface="Trebuchet MS"/>
            </a:endParaRPr>
          </a:p>
          <a:p>
            <a:pPr marL="69850">
              <a:lnSpc>
                <a:spcPct val="100000"/>
              </a:lnSpc>
            </a:pPr>
            <a:r>
              <a:rPr sz="1400" spc="-15" dirty="0">
                <a:latin typeface="Trebuchet MS"/>
                <a:cs typeface="Trebuchet MS"/>
              </a:rPr>
              <a:t>"MinLength":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"1",</a:t>
            </a:r>
            <a:endParaRPr sz="1400">
              <a:latin typeface="Trebuchet MS"/>
              <a:cs typeface="Trebuchet MS"/>
            </a:endParaRPr>
          </a:p>
          <a:p>
            <a:pPr marL="69850">
              <a:lnSpc>
                <a:spcPct val="100000"/>
              </a:lnSpc>
            </a:pPr>
            <a:r>
              <a:rPr sz="1400" spc="-15" dirty="0">
                <a:latin typeface="Trebuchet MS"/>
                <a:cs typeface="Trebuchet MS"/>
              </a:rPr>
              <a:t>"MaxLength":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"64",</a:t>
            </a:r>
            <a:endParaRPr sz="1400">
              <a:latin typeface="Trebuchet MS"/>
              <a:cs typeface="Trebuchet MS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400" spc="-215" dirty="0">
                <a:latin typeface="Trebuchet MS"/>
                <a:cs typeface="Trebuchet MS"/>
              </a:rPr>
              <a:t>....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647" y="1214627"/>
            <a:ext cx="4949953" cy="5033773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2085C33-3F18-2FF7-12AE-29F857698D1D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3968278" y="1214627"/>
            <a:ext cx="5215346" cy="4053332"/>
          </a:xfrm>
          <a:prstGeom prst="bentConnector4">
            <a:avLst>
              <a:gd name="adj1" fmla="val 26509"/>
              <a:gd name="adj2" fmla="val 10381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8D1D6FD-81B4-4DAE-7A11-28329A1B54F5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968280" y="5267959"/>
            <a:ext cx="5215344" cy="980441"/>
          </a:xfrm>
          <a:prstGeom prst="bentConnector4">
            <a:avLst>
              <a:gd name="adj1" fmla="val 26509"/>
              <a:gd name="adj2" fmla="val 12331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402" y="3118230"/>
            <a:ext cx="8553198" cy="71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0"/>
              </a:lnSpc>
              <a:spcBef>
                <a:spcPts val="100"/>
              </a:spcBef>
            </a:pPr>
            <a:r>
              <a:rPr b="1" spc="145" dirty="0">
                <a:solidFill>
                  <a:schemeClr val="tx1"/>
                </a:solidFill>
                <a:latin typeface="Trebuchet MS"/>
                <a:cs typeface="Trebuchet MS"/>
              </a:rPr>
              <a:t>Module</a:t>
            </a:r>
            <a:r>
              <a:rPr b="1" spc="-2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b="1" spc="-200" dirty="0">
                <a:solidFill>
                  <a:schemeClr val="tx1"/>
                </a:solidFill>
                <a:latin typeface="Trebuchet MS"/>
                <a:cs typeface="Trebuchet MS"/>
              </a:rPr>
              <a:t>6:</a:t>
            </a:r>
            <a:r>
              <a:rPr lang="en-SG" b="1" spc="-2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110" dirty="0">
                <a:solidFill>
                  <a:schemeClr val="tx1"/>
                </a:solidFill>
              </a:rPr>
              <a:t>Migration</a:t>
            </a:r>
            <a:r>
              <a:rPr lang="en-SG" spc="110" dirty="0">
                <a:solidFill>
                  <a:schemeClr val="tx1"/>
                </a:solidFill>
              </a:rPr>
              <a:t>s</a:t>
            </a:r>
            <a:endParaRPr spc="11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5800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0" dirty="0">
                <a:solidFill>
                  <a:schemeClr val="tx1"/>
                </a:solidFill>
              </a:rPr>
              <a:t>Business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15" dirty="0">
                <a:solidFill>
                  <a:schemeClr val="tx1"/>
                </a:solidFill>
              </a:rPr>
              <a:t>Drivers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25" dirty="0">
                <a:solidFill>
                  <a:schemeClr val="tx1"/>
                </a:solidFill>
              </a:rPr>
              <a:t>for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50" dirty="0">
                <a:solidFill>
                  <a:schemeClr val="tx1"/>
                </a:solidFill>
              </a:rPr>
              <a:t>Cloud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65" dirty="0">
                <a:solidFill>
                  <a:schemeClr val="tx1"/>
                </a:solidFill>
              </a:rPr>
              <a:t>Adoption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37533" y="1510156"/>
            <a:ext cx="3917315" cy="2564765"/>
            <a:chOff x="4137533" y="1510156"/>
            <a:chExt cx="3917315" cy="2564765"/>
          </a:xfrm>
        </p:grpSpPr>
        <p:sp>
          <p:nvSpPr>
            <p:cNvPr id="4" name="object 4"/>
            <p:cNvSpPr/>
            <p:nvPr/>
          </p:nvSpPr>
          <p:spPr>
            <a:xfrm>
              <a:off x="4140708" y="3622547"/>
              <a:ext cx="3910965" cy="448945"/>
            </a:xfrm>
            <a:custGeom>
              <a:avLst/>
              <a:gdLst/>
              <a:ahLst/>
              <a:cxnLst/>
              <a:rect l="l" t="t" r="r" b="b"/>
              <a:pathLst>
                <a:path w="3910965" h="448945">
                  <a:moveTo>
                    <a:pt x="1955292" y="0"/>
                  </a:moveTo>
                  <a:lnTo>
                    <a:pt x="1955292" y="235966"/>
                  </a:lnTo>
                </a:path>
                <a:path w="3910965" h="448945">
                  <a:moveTo>
                    <a:pt x="3909441" y="236220"/>
                  </a:moveTo>
                  <a:lnTo>
                    <a:pt x="0" y="236220"/>
                  </a:lnTo>
                </a:path>
                <a:path w="3910965" h="448945">
                  <a:moveTo>
                    <a:pt x="3910584" y="236220"/>
                  </a:moveTo>
                  <a:lnTo>
                    <a:pt x="3910584" y="448945"/>
                  </a:lnTo>
                </a:path>
                <a:path w="3910965" h="448945">
                  <a:moveTo>
                    <a:pt x="0" y="236220"/>
                  </a:moveTo>
                  <a:lnTo>
                    <a:pt x="0" y="448945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47260" y="1513331"/>
              <a:ext cx="2697480" cy="2109470"/>
            </a:xfrm>
            <a:custGeom>
              <a:avLst/>
              <a:gdLst/>
              <a:ahLst/>
              <a:cxnLst/>
              <a:rect l="l" t="t" r="r" b="b"/>
              <a:pathLst>
                <a:path w="2697479" h="2109470">
                  <a:moveTo>
                    <a:pt x="2697480" y="0"/>
                  </a:moveTo>
                  <a:lnTo>
                    <a:pt x="351536" y="0"/>
                  </a:lnTo>
                  <a:lnTo>
                    <a:pt x="303827" y="3208"/>
                  </a:lnTo>
                  <a:lnTo>
                    <a:pt x="258071" y="12554"/>
                  </a:lnTo>
                  <a:lnTo>
                    <a:pt x="214687" y="27620"/>
                  </a:lnTo>
                  <a:lnTo>
                    <a:pt x="174093" y="47987"/>
                  </a:lnTo>
                  <a:lnTo>
                    <a:pt x="136707" y="73236"/>
                  </a:lnTo>
                  <a:lnTo>
                    <a:pt x="102949" y="102949"/>
                  </a:lnTo>
                  <a:lnTo>
                    <a:pt x="73236" y="136707"/>
                  </a:lnTo>
                  <a:lnTo>
                    <a:pt x="47987" y="174093"/>
                  </a:lnTo>
                  <a:lnTo>
                    <a:pt x="27620" y="214687"/>
                  </a:lnTo>
                  <a:lnTo>
                    <a:pt x="12554" y="258071"/>
                  </a:lnTo>
                  <a:lnTo>
                    <a:pt x="3208" y="303827"/>
                  </a:lnTo>
                  <a:lnTo>
                    <a:pt x="0" y="351536"/>
                  </a:lnTo>
                  <a:lnTo>
                    <a:pt x="0" y="2109216"/>
                  </a:lnTo>
                  <a:lnTo>
                    <a:pt x="2345944" y="2109216"/>
                  </a:lnTo>
                  <a:lnTo>
                    <a:pt x="2393652" y="2106007"/>
                  </a:lnTo>
                  <a:lnTo>
                    <a:pt x="2439408" y="2096661"/>
                  </a:lnTo>
                  <a:lnTo>
                    <a:pt x="2482792" y="2081595"/>
                  </a:lnTo>
                  <a:lnTo>
                    <a:pt x="2523386" y="2061228"/>
                  </a:lnTo>
                  <a:lnTo>
                    <a:pt x="2560772" y="2035979"/>
                  </a:lnTo>
                  <a:lnTo>
                    <a:pt x="2594530" y="2006266"/>
                  </a:lnTo>
                  <a:lnTo>
                    <a:pt x="2624243" y="1972508"/>
                  </a:lnTo>
                  <a:lnTo>
                    <a:pt x="2649492" y="1935122"/>
                  </a:lnTo>
                  <a:lnTo>
                    <a:pt x="2669859" y="1894528"/>
                  </a:lnTo>
                  <a:lnTo>
                    <a:pt x="2684925" y="1851144"/>
                  </a:lnTo>
                  <a:lnTo>
                    <a:pt x="2694271" y="1805388"/>
                  </a:lnTo>
                  <a:lnTo>
                    <a:pt x="2697480" y="1757680"/>
                  </a:lnTo>
                  <a:lnTo>
                    <a:pt x="2697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47260" y="1513331"/>
              <a:ext cx="2697480" cy="2109470"/>
            </a:xfrm>
            <a:custGeom>
              <a:avLst/>
              <a:gdLst/>
              <a:ahLst/>
              <a:cxnLst/>
              <a:rect l="l" t="t" r="r" b="b"/>
              <a:pathLst>
                <a:path w="2697479" h="2109470">
                  <a:moveTo>
                    <a:pt x="351536" y="0"/>
                  </a:moveTo>
                  <a:lnTo>
                    <a:pt x="2697480" y="0"/>
                  </a:lnTo>
                  <a:lnTo>
                    <a:pt x="2697480" y="1757680"/>
                  </a:lnTo>
                  <a:lnTo>
                    <a:pt x="2694271" y="1805388"/>
                  </a:lnTo>
                  <a:lnTo>
                    <a:pt x="2684925" y="1851144"/>
                  </a:lnTo>
                  <a:lnTo>
                    <a:pt x="2669859" y="1894528"/>
                  </a:lnTo>
                  <a:lnTo>
                    <a:pt x="2649492" y="1935122"/>
                  </a:lnTo>
                  <a:lnTo>
                    <a:pt x="2624243" y="1972508"/>
                  </a:lnTo>
                  <a:lnTo>
                    <a:pt x="2594530" y="2006266"/>
                  </a:lnTo>
                  <a:lnTo>
                    <a:pt x="2560772" y="2035979"/>
                  </a:lnTo>
                  <a:lnTo>
                    <a:pt x="2523386" y="2061228"/>
                  </a:lnTo>
                  <a:lnTo>
                    <a:pt x="2482792" y="2081595"/>
                  </a:lnTo>
                  <a:lnTo>
                    <a:pt x="2439408" y="2096661"/>
                  </a:lnTo>
                  <a:lnTo>
                    <a:pt x="2393652" y="2106007"/>
                  </a:lnTo>
                  <a:lnTo>
                    <a:pt x="2345944" y="2109216"/>
                  </a:lnTo>
                  <a:lnTo>
                    <a:pt x="0" y="2109216"/>
                  </a:lnTo>
                  <a:lnTo>
                    <a:pt x="0" y="351536"/>
                  </a:lnTo>
                  <a:lnTo>
                    <a:pt x="3208" y="303827"/>
                  </a:lnTo>
                  <a:lnTo>
                    <a:pt x="12554" y="258071"/>
                  </a:lnTo>
                  <a:lnTo>
                    <a:pt x="27620" y="214687"/>
                  </a:lnTo>
                  <a:lnTo>
                    <a:pt x="47987" y="174093"/>
                  </a:lnTo>
                  <a:lnTo>
                    <a:pt x="73236" y="136707"/>
                  </a:lnTo>
                  <a:lnTo>
                    <a:pt x="102949" y="102949"/>
                  </a:lnTo>
                  <a:lnTo>
                    <a:pt x="136707" y="73236"/>
                  </a:lnTo>
                  <a:lnTo>
                    <a:pt x="174093" y="47987"/>
                  </a:lnTo>
                  <a:lnTo>
                    <a:pt x="214687" y="27620"/>
                  </a:lnTo>
                  <a:lnTo>
                    <a:pt x="258071" y="12554"/>
                  </a:lnTo>
                  <a:lnTo>
                    <a:pt x="303827" y="3208"/>
                  </a:lnTo>
                  <a:lnTo>
                    <a:pt x="351536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47260" y="1513331"/>
              <a:ext cx="2697480" cy="692150"/>
            </a:xfrm>
            <a:custGeom>
              <a:avLst/>
              <a:gdLst/>
              <a:ahLst/>
              <a:cxnLst/>
              <a:rect l="l" t="t" r="r" b="b"/>
              <a:pathLst>
                <a:path w="2697479" h="692150">
                  <a:moveTo>
                    <a:pt x="2697480" y="0"/>
                  </a:moveTo>
                  <a:lnTo>
                    <a:pt x="115316" y="0"/>
                  </a:lnTo>
                  <a:lnTo>
                    <a:pt x="70455" y="9070"/>
                  </a:lnTo>
                  <a:lnTo>
                    <a:pt x="33797" y="33797"/>
                  </a:lnTo>
                  <a:lnTo>
                    <a:pt x="9070" y="70455"/>
                  </a:lnTo>
                  <a:lnTo>
                    <a:pt x="0" y="115316"/>
                  </a:lnTo>
                  <a:lnTo>
                    <a:pt x="0" y="691896"/>
                  </a:lnTo>
                  <a:lnTo>
                    <a:pt x="2582164" y="691896"/>
                  </a:lnTo>
                  <a:lnTo>
                    <a:pt x="2627024" y="682825"/>
                  </a:lnTo>
                  <a:lnTo>
                    <a:pt x="2663682" y="658098"/>
                  </a:lnTo>
                  <a:lnTo>
                    <a:pt x="2688409" y="621440"/>
                  </a:lnTo>
                  <a:lnTo>
                    <a:pt x="2697480" y="576580"/>
                  </a:lnTo>
                  <a:lnTo>
                    <a:pt x="26974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47260" y="1513331"/>
              <a:ext cx="2697480" cy="692150"/>
            </a:xfrm>
            <a:custGeom>
              <a:avLst/>
              <a:gdLst/>
              <a:ahLst/>
              <a:cxnLst/>
              <a:rect l="l" t="t" r="r" b="b"/>
              <a:pathLst>
                <a:path w="2697479" h="692150">
                  <a:moveTo>
                    <a:pt x="115316" y="0"/>
                  </a:moveTo>
                  <a:lnTo>
                    <a:pt x="2697480" y="0"/>
                  </a:lnTo>
                  <a:lnTo>
                    <a:pt x="2697480" y="576580"/>
                  </a:lnTo>
                  <a:lnTo>
                    <a:pt x="2688409" y="621440"/>
                  </a:lnTo>
                  <a:lnTo>
                    <a:pt x="2663682" y="658098"/>
                  </a:lnTo>
                  <a:lnTo>
                    <a:pt x="2627024" y="682825"/>
                  </a:lnTo>
                  <a:lnTo>
                    <a:pt x="2582164" y="691896"/>
                  </a:lnTo>
                  <a:lnTo>
                    <a:pt x="0" y="691896"/>
                  </a:lnTo>
                  <a:lnTo>
                    <a:pt x="0" y="115316"/>
                  </a:lnTo>
                  <a:lnTo>
                    <a:pt x="9070" y="70455"/>
                  </a:lnTo>
                  <a:lnTo>
                    <a:pt x="33797" y="33797"/>
                  </a:lnTo>
                  <a:lnTo>
                    <a:pt x="70455" y="9070"/>
                  </a:lnTo>
                  <a:lnTo>
                    <a:pt x="115316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35025" y="1510156"/>
            <a:ext cx="2703830" cy="2115820"/>
            <a:chOff x="835025" y="1510156"/>
            <a:chExt cx="2703830" cy="2115820"/>
          </a:xfrm>
        </p:grpSpPr>
        <p:sp>
          <p:nvSpPr>
            <p:cNvPr id="10" name="object 10"/>
            <p:cNvSpPr/>
            <p:nvPr/>
          </p:nvSpPr>
          <p:spPr>
            <a:xfrm>
              <a:off x="838200" y="1513331"/>
              <a:ext cx="2697480" cy="2109470"/>
            </a:xfrm>
            <a:custGeom>
              <a:avLst/>
              <a:gdLst/>
              <a:ahLst/>
              <a:cxnLst/>
              <a:rect l="l" t="t" r="r" b="b"/>
              <a:pathLst>
                <a:path w="2697479" h="2109470">
                  <a:moveTo>
                    <a:pt x="2697480" y="0"/>
                  </a:moveTo>
                  <a:lnTo>
                    <a:pt x="351547" y="0"/>
                  </a:lnTo>
                  <a:lnTo>
                    <a:pt x="303844" y="3208"/>
                  </a:lnTo>
                  <a:lnTo>
                    <a:pt x="258091" y="12554"/>
                  </a:lnTo>
                  <a:lnTo>
                    <a:pt x="214708" y="27620"/>
                  </a:lnTo>
                  <a:lnTo>
                    <a:pt x="174113" y="47987"/>
                  </a:lnTo>
                  <a:lnTo>
                    <a:pt x="136726" y="73236"/>
                  </a:lnTo>
                  <a:lnTo>
                    <a:pt x="102965" y="102949"/>
                  </a:lnTo>
                  <a:lnTo>
                    <a:pt x="73248" y="136707"/>
                  </a:lnTo>
                  <a:lnTo>
                    <a:pt x="47996" y="174093"/>
                  </a:lnTo>
                  <a:lnTo>
                    <a:pt x="27626" y="214687"/>
                  </a:lnTo>
                  <a:lnTo>
                    <a:pt x="12557" y="258071"/>
                  </a:lnTo>
                  <a:lnTo>
                    <a:pt x="3209" y="303827"/>
                  </a:lnTo>
                  <a:lnTo>
                    <a:pt x="0" y="351536"/>
                  </a:lnTo>
                  <a:lnTo>
                    <a:pt x="0" y="2109216"/>
                  </a:lnTo>
                  <a:lnTo>
                    <a:pt x="2345944" y="2109216"/>
                  </a:lnTo>
                  <a:lnTo>
                    <a:pt x="2393652" y="2106007"/>
                  </a:lnTo>
                  <a:lnTo>
                    <a:pt x="2439408" y="2096661"/>
                  </a:lnTo>
                  <a:lnTo>
                    <a:pt x="2482792" y="2081595"/>
                  </a:lnTo>
                  <a:lnTo>
                    <a:pt x="2523386" y="2061228"/>
                  </a:lnTo>
                  <a:lnTo>
                    <a:pt x="2560772" y="2035979"/>
                  </a:lnTo>
                  <a:lnTo>
                    <a:pt x="2594530" y="2006266"/>
                  </a:lnTo>
                  <a:lnTo>
                    <a:pt x="2624243" y="1972508"/>
                  </a:lnTo>
                  <a:lnTo>
                    <a:pt x="2649492" y="1935122"/>
                  </a:lnTo>
                  <a:lnTo>
                    <a:pt x="2669859" y="1894528"/>
                  </a:lnTo>
                  <a:lnTo>
                    <a:pt x="2684925" y="1851144"/>
                  </a:lnTo>
                  <a:lnTo>
                    <a:pt x="2694271" y="1805388"/>
                  </a:lnTo>
                  <a:lnTo>
                    <a:pt x="2697480" y="1757680"/>
                  </a:lnTo>
                  <a:lnTo>
                    <a:pt x="2697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8200" y="1513331"/>
              <a:ext cx="2697480" cy="2109470"/>
            </a:xfrm>
            <a:custGeom>
              <a:avLst/>
              <a:gdLst/>
              <a:ahLst/>
              <a:cxnLst/>
              <a:rect l="l" t="t" r="r" b="b"/>
              <a:pathLst>
                <a:path w="2697479" h="2109470">
                  <a:moveTo>
                    <a:pt x="351547" y="0"/>
                  </a:moveTo>
                  <a:lnTo>
                    <a:pt x="2697480" y="0"/>
                  </a:lnTo>
                  <a:lnTo>
                    <a:pt x="2697480" y="1757680"/>
                  </a:lnTo>
                  <a:lnTo>
                    <a:pt x="2694271" y="1805388"/>
                  </a:lnTo>
                  <a:lnTo>
                    <a:pt x="2684925" y="1851144"/>
                  </a:lnTo>
                  <a:lnTo>
                    <a:pt x="2669859" y="1894528"/>
                  </a:lnTo>
                  <a:lnTo>
                    <a:pt x="2649492" y="1935122"/>
                  </a:lnTo>
                  <a:lnTo>
                    <a:pt x="2624243" y="1972508"/>
                  </a:lnTo>
                  <a:lnTo>
                    <a:pt x="2594530" y="2006266"/>
                  </a:lnTo>
                  <a:lnTo>
                    <a:pt x="2560772" y="2035979"/>
                  </a:lnTo>
                  <a:lnTo>
                    <a:pt x="2523386" y="2061228"/>
                  </a:lnTo>
                  <a:lnTo>
                    <a:pt x="2482792" y="2081595"/>
                  </a:lnTo>
                  <a:lnTo>
                    <a:pt x="2439408" y="2096661"/>
                  </a:lnTo>
                  <a:lnTo>
                    <a:pt x="2393652" y="2106007"/>
                  </a:lnTo>
                  <a:lnTo>
                    <a:pt x="2345944" y="2109216"/>
                  </a:lnTo>
                  <a:lnTo>
                    <a:pt x="0" y="2109216"/>
                  </a:lnTo>
                  <a:lnTo>
                    <a:pt x="0" y="351536"/>
                  </a:lnTo>
                  <a:lnTo>
                    <a:pt x="3209" y="303827"/>
                  </a:lnTo>
                  <a:lnTo>
                    <a:pt x="12557" y="258071"/>
                  </a:lnTo>
                  <a:lnTo>
                    <a:pt x="27626" y="214687"/>
                  </a:lnTo>
                  <a:lnTo>
                    <a:pt x="47996" y="174093"/>
                  </a:lnTo>
                  <a:lnTo>
                    <a:pt x="73248" y="136707"/>
                  </a:lnTo>
                  <a:lnTo>
                    <a:pt x="102965" y="102949"/>
                  </a:lnTo>
                  <a:lnTo>
                    <a:pt x="136726" y="73236"/>
                  </a:lnTo>
                  <a:lnTo>
                    <a:pt x="174113" y="47987"/>
                  </a:lnTo>
                  <a:lnTo>
                    <a:pt x="214708" y="27620"/>
                  </a:lnTo>
                  <a:lnTo>
                    <a:pt x="258091" y="12554"/>
                  </a:lnTo>
                  <a:lnTo>
                    <a:pt x="303844" y="3208"/>
                  </a:lnTo>
                  <a:lnTo>
                    <a:pt x="351547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8200" y="1513331"/>
              <a:ext cx="2697480" cy="692150"/>
            </a:xfrm>
            <a:custGeom>
              <a:avLst/>
              <a:gdLst/>
              <a:ahLst/>
              <a:cxnLst/>
              <a:rect l="l" t="t" r="r" b="b"/>
              <a:pathLst>
                <a:path w="2697479" h="692150">
                  <a:moveTo>
                    <a:pt x="2697480" y="0"/>
                  </a:moveTo>
                  <a:lnTo>
                    <a:pt x="115317" y="0"/>
                  </a:lnTo>
                  <a:lnTo>
                    <a:pt x="70427" y="9070"/>
                  </a:lnTo>
                  <a:lnTo>
                    <a:pt x="33773" y="33797"/>
                  </a:lnTo>
                  <a:lnTo>
                    <a:pt x="9061" y="70455"/>
                  </a:lnTo>
                  <a:lnTo>
                    <a:pt x="0" y="115316"/>
                  </a:lnTo>
                  <a:lnTo>
                    <a:pt x="0" y="691896"/>
                  </a:lnTo>
                  <a:lnTo>
                    <a:pt x="2582164" y="691896"/>
                  </a:lnTo>
                  <a:lnTo>
                    <a:pt x="2627024" y="682825"/>
                  </a:lnTo>
                  <a:lnTo>
                    <a:pt x="2663682" y="658098"/>
                  </a:lnTo>
                  <a:lnTo>
                    <a:pt x="2688409" y="621440"/>
                  </a:lnTo>
                  <a:lnTo>
                    <a:pt x="2697480" y="576580"/>
                  </a:lnTo>
                  <a:lnTo>
                    <a:pt x="26974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8200" y="1513331"/>
              <a:ext cx="2697480" cy="692150"/>
            </a:xfrm>
            <a:custGeom>
              <a:avLst/>
              <a:gdLst/>
              <a:ahLst/>
              <a:cxnLst/>
              <a:rect l="l" t="t" r="r" b="b"/>
              <a:pathLst>
                <a:path w="2697479" h="692150">
                  <a:moveTo>
                    <a:pt x="115317" y="0"/>
                  </a:moveTo>
                  <a:lnTo>
                    <a:pt x="2697480" y="0"/>
                  </a:lnTo>
                  <a:lnTo>
                    <a:pt x="2697480" y="576580"/>
                  </a:lnTo>
                  <a:lnTo>
                    <a:pt x="2688409" y="621440"/>
                  </a:lnTo>
                  <a:lnTo>
                    <a:pt x="2663682" y="658098"/>
                  </a:lnTo>
                  <a:lnTo>
                    <a:pt x="2627024" y="682825"/>
                  </a:lnTo>
                  <a:lnTo>
                    <a:pt x="2582164" y="691896"/>
                  </a:lnTo>
                  <a:lnTo>
                    <a:pt x="0" y="691896"/>
                  </a:lnTo>
                  <a:lnTo>
                    <a:pt x="0" y="115316"/>
                  </a:lnTo>
                  <a:lnTo>
                    <a:pt x="9061" y="70455"/>
                  </a:lnTo>
                  <a:lnTo>
                    <a:pt x="33773" y="33797"/>
                  </a:lnTo>
                  <a:lnTo>
                    <a:pt x="70427" y="9070"/>
                  </a:lnTo>
                  <a:lnTo>
                    <a:pt x="115317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66086" y="1711579"/>
            <a:ext cx="4406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" dirty="0">
                <a:latin typeface="Trebuchet MS"/>
                <a:cs typeface="Trebuchet MS"/>
              </a:rPr>
              <a:t>Cost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50136" y="2575559"/>
            <a:ext cx="673735" cy="676910"/>
            <a:chOff x="1850136" y="2575559"/>
            <a:chExt cx="673735" cy="676910"/>
          </a:xfrm>
        </p:grpSpPr>
        <p:sp>
          <p:nvSpPr>
            <p:cNvPr id="16" name="object 16"/>
            <p:cNvSpPr/>
            <p:nvPr/>
          </p:nvSpPr>
          <p:spPr>
            <a:xfrm>
              <a:off x="1850136" y="2801111"/>
              <a:ext cx="448309" cy="451484"/>
            </a:xfrm>
            <a:custGeom>
              <a:avLst/>
              <a:gdLst/>
              <a:ahLst/>
              <a:cxnLst/>
              <a:rect l="l" t="t" r="r" b="b"/>
              <a:pathLst>
                <a:path w="448310" h="451485">
                  <a:moveTo>
                    <a:pt x="224028" y="0"/>
                  </a:moveTo>
                  <a:lnTo>
                    <a:pt x="178230" y="4487"/>
                  </a:lnTo>
                  <a:lnTo>
                    <a:pt x="135874" y="17400"/>
                  </a:lnTo>
                  <a:lnTo>
                    <a:pt x="97780" y="37913"/>
                  </a:lnTo>
                  <a:lnTo>
                    <a:pt x="64770" y="65198"/>
                  </a:lnTo>
                  <a:lnTo>
                    <a:pt x="37665" y="98431"/>
                  </a:lnTo>
                  <a:lnTo>
                    <a:pt x="17279" y="136813"/>
                  </a:lnTo>
                  <a:lnTo>
                    <a:pt x="4458" y="179433"/>
                  </a:lnTo>
                  <a:lnTo>
                    <a:pt x="0" y="225552"/>
                  </a:lnTo>
                  <a:lnTo>
                    <a:pt x="4458" y="271670"/>
                  </a:lnTo>
                  <a:lnTo>
                    <a:pt x="17287" y="314319"/>
                  </a:lnTo>
                  <a:lnTo>
                    <a:pt x="37665" y="352672"/>
                  </a:lnTo>
                  <a:lnTo>
                    <a:pt x="64770" y="385905"/>
                  </a:lnTo>
                  <a:lnTo>
                    <a:pt x="97780" y="413190"/>
                  </a:lnTo>
                  <a:lnTo>
                    <a:pt x="135874" y="433703"/>
                  </a:lnTo>
                  <a:lnTo>
                    <a:pt x="178230" y="446616"/>
                  </a:lnTo>
                  <a:lnTo>
                    <a:pt x="224028" y="451104"/>
                  </a:lnTo>
                  <a:lnTo>
                    <a:pt x="269825" y="446616"/>
                  </a:lnTo>
                  <a:lnTo>
                    <a:pt x="312181" y="433703"/>
                  </a:lnTo>
                  <a:lnTo>
                    <a:pt x="350275" y="413190"/>
                  </a:lnTo>
                  <a:lnTo>
                    <a:pt x="383286" y="385905"/>
                  </a:lnTo>
                  <a:lnTo>
                    <a:pt x="410390" y="352672"/>
                  </a:lnTo>
                  <a:lnTo>
                    <a:pt x="410522" y="352425"/>
                  </a:lnTo>
                  <a:lnTo>
                    <a:pt x="217043" y="352425"/>
                  </a:lnTo>
                  <a:lnTo>
                    <a:pt x="210058" y="345313"/>
                  </a:lnTo>
                  <a:lnTo>
                    <a:pt x="210058" y="324231"/>
                  </a:lnTo>
                  <a:lnTo>
                    <a:pt x="194595" y="316384"/>
                  </a:lnTo>
                  <a:lnTo>
                    <a:pt x="181133" y="303942"/>
                  </a:lnTo>
                  <a:lnTo>
                    <a:pt x="171624" y="287547"/>
                  </a:lnTo>
                  <a:lnTo>
                    <a:pt x="168021" y="267843"/>
                  </a:lnTo>
                  <a:lnTo>
                    <a:pt x="168021" y="260731"/>
                  </a:lnTo>
                  <a:lnTo>
                    <a:pt x="175006" y="253746"/>
                  </a:lnTo>
                  <a:lnTo>
                    <a:pt x="246942" y="253746"/>
                  </a:lnTo>
                  <a:lnTo>
                    <a:pt x="243236" y="248459"/>
                  </a:lnTo>
                  <a:lnTo>
                    <a:pt x="234287" y="242071"/>
                  </a:lnTo>
                  <a:lnTo>
                    <a:pt x="203436" y="234803"/>
                  </a:lnTo>
                  <a:lnTo>
                    <a:pt x="185499" y="222027"/>
                  </a:lnTo>
                  <a:lnTo>
                    <a:pt x="172825" y="203965"/>
                  </a:lnTo>
                  <a:lnTo>
                    <a:pt x="168021" y="183261"/>
                  </a:lnTo>
                  <a:lnTo>
                    <a:pt x="171624" y="163538"/>
                  </a:lnTo>
                  <a:lnTo>
                    <a:pt x="181133" y="147113"/>
                  </a:lnTo>
                  <a:lnTo>
                    <a:pt x="194595" y="134665"/>
                  </a:lnTo>
                  <a:lnTo>
                    <a:pt x="210058" y="126873"/>
                  </a:lnTo>
                  <a:lnTo>
                    <a:pt x="210058" y="105664"/>
                  </a:lnTo>
                  <a:lnTo>
                    <a:pt x="217043" y="98679"/>
                  </a:lnTo>
                  <a:lnTo>
                    <a:pt x="252546" y="98679"/>
                  </a:lnTo>
                  <a:lnTo>
                    <a:pt x="250680" y="95845"/>
                  </a:lnTo>
                  <a:lnTo>
                    <a:pt x="232392" y="49829"/>
                  </a:lnTo>
                  <a:lnTo>
                    <a:pt x="224028" y="0"/>
                  </a:lnTo>
                  <a:close/>
                </a:path>
                <a:path w="448310" h="451485">
                  <a:moveTo>
                    <a:pt x="224028" y="155067"/>
                  </a:moveTo>
                  <a:lnTo>
                    <a:pt x="213748" y="157489"/>
                  </a:lnTo>
                  <a:lnTo>
                    <a:pt x="204755" y="163877"/>
                  </a:lnTo>
                  <a:lnTo>
                    <a:pt x="198381" y="172908"/>
                  </a:lnTo>
                  <a:lnTo>
                    <a:pt x="195961" y="183261"/>
                  </a:lnTo>
                  <a:lnTo>
                    <a:pt x="198381" y="193613"/>
                  </a:lnTo>
                  <a:lnTo>
                    <a:pt x="204755" y="202644"/>
                  </a:lnTo>
                  <a:lnTo>
                    <a:pt x="213748" y="209032"/>
                  </a:lnTo>
                  <a:lnTo>
                    <a:pt x="244566" y="216300"/>
                  </a:lnTo>
                  <a:lnTo>
                    <a:pt x="262509" y="229076"/>
                  </a:lnTo>
                  <a:lnTo>
                    <a:pt x="275212" y="247138"/>
                  </a:lnTo>
                  <a:lnTo>
                    <a:pt x="280035" y="267843"/>
                  </a:lnTo>
                  <a:lnTo>
                    <a:pt x="276431" y="287547"/>
                  </a:lnTo>
                  <a:lnTo>
                    <a:pt x="266922" y="303942"/>
                  </a:lnTo>
                  <a:lnTo>
                    <a:pt x="253460" y="316384"/>
                  </a:lnTo>
                  <a:lnTo>
                    <a:pt x="237998" y="324231"/>
                  </a:lnTo>
                  <a:lnTo>
                    <a:pt x="237998" y="345313"/>
                  </a:lnTo>
                  <a:lnTo>
                    <a:pt x="231013" y="352425"/>
                  </a:lnTo>
                  <a:lnTo>
                    <a:pt x="410522" y="352425"/>
                  </a:lnTo>
                  <a:lnTo>
                    <a:pt x="430768" y="314319"/>
                  </a:lnTo>
                  <a:lnTo>
                    <a:pt x="443597" y="271670"/>
                  </a:lnTo>
                  <a:lnTo>
                    <a:pt x="448056" y="225552"/>
                  </a:lnTo>
                  <a:lnTo>
                    <a:pt x="398543" y="217103"/>
                  </a:lnTo>
                  <a:lnTo>
                    <a:pt x="352823" y="198675"/>
                  </a:lnTo>
                  <a:lnTo>
                    <a:pt x="350850" y="197358"/>
                  </a:lnTo>
                  <a:lnTo>
                    <a:pt x="259080" y="197358"/>
                  </a:lnTo>
                  <a:lnTo>
                    <a:pt x="251968" y="190246"/>
                  </a:lnTo>
                  <a:lnTo>
                    <a:pt x="251968" y="183261"/>
                  </a:lnTo>
                  <a:lnTo>
                    <a:pt x="249566" y="172908"/>
                  </a:lnTo>
                  <a:lnTo>
                    <a:pt x="243236" y="163877"/>
                  </a:lnTo>
                  <a:lnTo>
                    <a:pt x="234287" y="157489"/>
                  </a:lnTo>
                  <a:lnTo>
                    <a:pt x="224028" y="155067"/>
                  </a:lnTo>
                  <a:close/>
                </a:path>
                <a:path w="448310" h="451485">
                  <a:moveTo>
                    <a:pt x="246942" y="253746"/>
                  </a:moveTo>
                  <a:lnTo>
                    <a:pt x="188976" y="253746"/>
                  </a:lnTo>
                  <a:lnTo>
                    <a:pt x="195961" y="260731"/>
                  </a:lnTo>
                  <a:lnTo>
                    <a:pt x="195961" y="267843"/>
                  </a:lnTo>
                  <a:lnTo>
                    <a:pt x="198381" y="278195"/>
                  </a:lnTo>
                  <a:lnTo>
                    <a:pt x="204755" y="287226"/>
                  </a:lnTo>
                  <a:lnTo>
                    <a:pt x="213748" y="293614"/>
                  </a:lnTo>
                  <a:lnTo>
                    <a:pt x="224028" y="296037"/>
                  </a:lnTo>
                  <a:lnTo>
                    <a:pt x="234287" y="293614"/>
                  </a:lnTo>
                  <a:lnTo>
                    <a:pt x="243236" y="287226"/>
                  </a:lnTo>
                  <a:lnTo>
                    <a:pt x="249566" y="278195"/>
                  </a:lnTo>
                  <a:lnTo>
                    <a:pt x="251968" y="267843"/>
                  </a:lnTo>
                  <a:lnTo>
                    <a:pt x="249566" y="257490"/>
                  </a:lnTo>
                  <a:lnTo>
                    <a:pt x="246942" y="253746"/>
                  </a:lnTo>
                  <a:close/>
                </a:path>
                <a:path w="448310" h="451485">
                  <a:moveTo>
                    <a:pt x="252546" y="98679"/>
                  </a:moveTo>
                  <a:lnTo>
                    <a:pt x="231013" y="98679"/>
                  </a:lnTo>
                  <a:lnTo>
                    <a:pt x="237998" y="105664"/>
                  </a:lnTo>
                  <a:lnTo>
                    <a:pt x="237998" y="126873"/>
                  </a:lnTo>
                  <a:lnTo>
                    <a:pt x="253460" y="134665"/>
                  </a:lnTo>
                  <a:lnTo>
                    <a:pt x="266922" y="147113"/>
                  </a:lnTo>
                  <a:lnTo>
                    <a:pt x="276431" y="163538"/>
                  </a:lnTo>
                  <a:lnTo>
                    <a:pt x="280035" y="183261"/>
                  </a:lnTo>
                  <a:lnTo>
                    <a:pt x="280035" y="190246"/>
                  </a:lnTo>
                  <a:lnTo>
                    <a:pt x="273050" y="197358"/>
                  </a:lnTo>
                  <a:lnTo>
                    <a:pt x="350850" y="197358"/>
                  </a:lnTo>
                  <a:lnTo>
                    <a:pt x="312122" y="171501"/>
                  </a:lnTo>
                  <a:lnTo>
                    <a:pt x="277646" y="136784"/>
                  </a:lnTo>
                  <a:lnTo>
                    <a:pt x="252546" y="98679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01696" y="2575559"/>
              <a:ext cx="422275" cy="424180"/>
            </a:xfrm>
            <a:custGeom>
              <a:avLst/>
              <a:gdLst/>
              <a:ahLst/>
              <a:cxnLst/>
              <a:rect l="l" t="t" r="r" b="b"/>
              <a:pathLst>
                <a:path w="422275" h="424180">
                  <a:moveTo>
                    <a:pt x="210973" y="0"/>
                  </a:moveTo>
                  <a:lnTo>
                    <a:pt x="161612" y="5436"/>
                  </a:lnTo>
                  <a:lnTo>
                    <a:pt x="116809" y="21002"/>
                  </a:lnTo>
                  <a:lnTo>
                    <a:pt x="77672" y="45586"/>
                  </a:lnTo>
                  <a:lnTo>
                    <a:pt x="45306" y="78075"/>
                  </a:lnTo>
                  <a:lnTo>
                    <a:pt x="20817" y="117354"/>
                  </a:lnTo>
                  <a:lnTo>
                    <a:pt x="5313" y="162312"/>
                  </a:lnTo>
                  <a:lnTo>
                    <a:pt x="0" y="210915"/>
                  </a:lnTo>
                  <a:lnTo>
                    <a:pt x="0" y="212756"/>
                  </a:lnTo>
                  <a:lnTo>
                    <a:pt x="5313" y="261359"/>
                  </a:lnTo>
                  <a:lnTo>
                    <a:pt x="20817" y="306317"/>
                  </a:lnTo>
                  <a:lnTo>
                    <a:pt x="45306" y="345597"/>
                  </a:lnTo>
                  <a:lnTo>
                    <a:pt x="77672" y="378085"/>
                  </a:lnTo>
                  <a:lnTo>
                    <a:pt x="116809" y="402669"/>
                  </a:lnTo>
                  <a:lnTo>
                    <a:pt x="161612" y="418235"/>
                  </a:lnTo>
                  <a:lnTo>
                    <a:pt x="210973" y="423672"/>
                  </a:lnTo>
                  <a:lnTo>
                    <a:pt x="260334" y="418235"/>
                  </a:lnTo>
                  <a:lnTo>
                    <a:pt x="305137" y="402669"/>
                  </a:lnTo>
                  <a:lnTo>
                    <a:pt x="344274" y="378085"/>
                  </a:lnTo>
                  <a:lnTo>
                    <a:pt x="376640" y="345597"/>
                  </a:lnTo>
                  <a:lnTo>
                    <a:pt x="385210" y="331851"/>
                  </a:lnTo>
                  <a:lnTo>
                    <a:pt x="203988" y="331851"/>
                  </a:lnTo>
                  <a:lnTo>
                    <a:pt x="196876" y="324866"/>
                  </a:lnTo>
                  <a:lnTo>
                    <a:pt x="196876" y="303657"/>
                  </a:lnTo>
                  <a:lnTo>
                    <a:pt x="181394" y="295902"/>
                  </a:lnTo>
                  <a:lnTo>
                    <a:pt x="167888" y="284194"/>
                  </a:lnTo>
                  <a:lnTo>
                    <a:pt x="158335" y="269867"/>
                  </a:lnTo>
                  <a:lnTo>
                    <a:pt x="154712" y="254254"/>
                  </a:lnTo>
                  <a:lnTo>
                    <a:pt x="154712" y="240030"/>
                  </a:lnTo>
                  <a:lnTo>
                    <a:pt x="234069" y="240030"/>
                  </a:lnTo>
                  <a:lnTo>
                    <a:pt x="230356" y="234759"/>
                  </a:lnTo>
                  <a:lnTo>
                    <a:pt x="221325" y="228357"/>
                  </a:lnTo>
                  <a:lnTo>
                    <a:pt x="210973" y="225933"/>
                  </a:lnTo>
                  <a:lnTo>
                    <a:pt x="190288" y="222067"/>
                  </a:lnTo>
                  <a:lnTo>
                    <a:pt x="172270" y="210915"/>
                  </a:lnTo>
                  <a:lnTo>
                    <a:pt x="159538" y="193143"/>
                  </a:lnTo>
                  <a:lnTo>
                    <a:pt x="154712" y="169418"/>
                  </a:lnTo>
                  <a:lnTo>
                    <a:pt x="158335" y="153804"/>
                  </a:lnTo>
                  <a:lnTo>
                    <a:pt x="167888" y="139477"/>
                  </a:lnTo>
                  <a:lnTo>
                    <a:pt x="181394" y="127769"/>
                  </a:lnTo>
                  <a:lnTo>
                    <a:pt x="196876" y="120015"/>
                  </a:lnTo>
                  <a:lnTo>
                    <a:pt x="196876" y="98806"/>
                  </a:lnTo>
                  <a:lnTo>
                    <a:pt x="203988" y="91821"/>
                  </a:lnTo>
                  <a:lnTo>
                    <a:pt x="385210" y="91821"/>
                  </a:lnTo>
                  <a:lnTo>
                    <a:pt x="376640" y="78075"/>
                  </a:lnTo>
                  <a:lnTo>
                    <a:pt x="344274" y="45586"/>
                  </a:lnTo>
                  <a:lnTo>
                    <a:pt x="305137" y="21002"/>
                  </a:lnTo>
                  <a:lnTo>
                    <a:pt x="260334" y="5436"/>
                  </a:lnTo>
                  <a:lnTo>
                    <a:pt x="210973" y="0"/>
                  </a:lnTo>
                  <a:close/>
                </a:path>
                <a:path w="422275" h="424180">
                  <a:moveTo>
                    <a:pt x="210973" y="148336"/>
                  </a:moveTo>
                  <a:lnTo>
                    <a:pt x="200620" y="149647"/>
                  </a:lnTo>
                  <a:lnTo>
                    <a:pt x="191589" y="153590"/>
                  </a:lnTo>
                  <a:lnTo>
                    <a:pt x="185202" y="160176"/>
                  </a:lnTo>
                  <a:lnTo>
                    <a:pt x="182779" y="169418"/>
                  </a:lnTo>
                  <a:lnTo>
                    <a:pt x="185202" y="179843"/>
                  </a:lnTo>
                  <a:lnTo>
                    <a:pt x="191589" y="188912"/>
                  </a:lnTo>
                  <a:lnTo>
                    <a:pt x="200620" y="195314"/>
                  </a:lnTo>
                  <a:lnTo>
                    <a:pt x="210973" y="197739"/>
                  </a:lnTo>
                  <a:lnTo>
                    <a:pt x="231658" y="201604"/>
                  </a:lnTo>
                  <a:lnTo>
                    <a:pt x="249676" y="212756"/>
                  </a:lnTo>
                  <a:lnTo>
                    <a:pt x="262408" y="230528"/>
                  </a:lnTo>
                  <a:lnTo>
                    <a:pt x="267234" y="254254"/>
                  </a:lnTo>
                  <a:lnTo>
                    <a:pt x="263610" y="269867"/>
                  </a:lnTo>
                  <a:lnTo>
                    <a:pt x="254058" y="284194"/>
                  </a:lnTo>
                  <a:lnTo>
                    <a:pt x="240552" y="295902"/>
                  </a:lnTo>
                  <a:lnTo>
                    <a:pt x="225070" y="303657"/>
                  </a:lnTo>
                  <a:lnTo>
                    <a:pt x="225070" y="324866"/>
                  </a:lnTo>
                  <a:lnTo>
                    <a:pt x="217958" y="331851"/>
                  </a:lnTo>
                  <a:lnTo>
                    <a:pt x="385210" y="331851"/>
                  </a:lnTo>
                  <a:lnTo>
                    <a:pt x="401129" y="306317"/>
                  </a:lnTo>
                  <a:lnTo>
                    <a:pt x="416633" y="261359"/>
                  </a:lnTo>
                  <a:lnTo>
                    <a:pt x="421946" y="212756"/>
                  </a:lnTo>
                  <a:lnTo>
                    <a:pt x="421946" y="210915"/>
                  </a:lnTo>
                  <a:lnTo>
                    <a:pt x="418965" y="183642"/>
                  </a:lnTo>
                  <a:lnTo>
                    <a:pt x="239167" y="183642"/>
                  </a:lnTo>
                  <a:lnTo>
                    <a:pt x="239167" y="169418"/>
                  </a:lnTo>
                  <a:lnTo>
                    <a:pt x="236744" y="160176"/>
                  </a:lnTo>
                  <a:lnTo>
                    <a:pt x="230356" y="153590"/>
                  </a:lnTo>
                  <a:lnTo>
                    <a:pt x="221325" y="149647"/>
                  </a:lnTo>
                  <a:lnTo>
                    <a:pt x="210973" y="148336"/>
                  </a:lnTo>
                  <a:close/>
                </a:path>
                <a:path w="422275" h="424180">
                  <a:moveTo>
                    <a:pt x="234069" y="240030"/>
                  </a:moveTo>
                  <a:lnTo>
                    <a:pt x="182779" y="240030"/>
                  </a:lnTo>
                  <a:lnTo>
                    <a:pt x="182779" y="254254"/>
                  </a:lnTo>
                  <a:lnTo>
                    <a:pt x="185202" y="263495"/>
                  </a:lnTo>
                  <a:lnTo>
                    <a:pt x="191589" y="270081"/>
                  </a:lnTo>
                  <a:lnTo>
                    <a:pt x="200620" y="274024"/>
                  </a:lnTo>
                  <a:lnTo>
                    <a:pt x="210973" y="275336"/>
                  </a:lnTo>
                  <a:lnTo>
                    <a:pt x="221325" y="274024"/>
                  </a:lnTo>
                  <a:lnTo>
                    <a:pt x="230356" y="270081"/>
                  </a:lnTo>
                  <a:lnTo>
                    <a:pt x="236744" y="263495"/>
                  </a:lnTo>
                  <a:lnTo>
                    <a:pt x="239167" y="254254"/>
                  </a:lnTo>
                  <a:lnTo>
                    <a:pt x="236744" y="243828"/>
                  </a:lnTo>
                  <a:lnTo>
                    <a:pt x="234069" y="240030"/>
                  </a:lnTo>
                  <a:close/>
                </a:path>
                <a:path w="422275" h="424180">
                  <a:moveTo>
                    <a:pt x="385210" y="91821"/>
                  </a:moveTo>
                  <a:lnTo>
                    <a:pt x="217958" y="91821"/>
                  </a:lnTo>
                  <a:lnTo>
                    <a:pt x="225070" y="98806"/>
                  </a:lnTo>
                  <a:lnTo>
                    <a:pt x="225070" y="120015"/>
                  </a:lnTo>
                  <a:lnTo>
                    <a:pt x="240552" y="127769"/>
                  </a:lnTo>
                  <a:lnTo>
                    <a:pt x="254058" y="139477"/>
                  </a:lnTo>
                  <a:lnTo>
                    <a:pt x="263610" y="153804"/>
                  </a:lnTo>
                  <a:lnTo>
                    <a:pt x="267234" y="169418"/>
                  </a:lnTo>
                  <a:lnTo>
                    <a:pt x="267234" y="183642"/>
                  </a:lnTo>
                  <a:lnTo>
                    <a:pt x="418965" y="183642"/>
                  </a:lnTo>
                  <a:lnTo>
                    <a:pt x="416633" y="162312"/>
                  </a:lnTo>
                  <a:lnTo>
                    <a:pt x="401129" y="117354"/>
                  </a:lnTo>
                  <a:lnTo>
                    <a:pt x="385210" y="91821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770879" y="1711579"/>
            <a:ext cx="65278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40" dirty="0">
                <a:latin typeface="Trebuchet MS"/>
                <a:cs typeface="Trebuchet MS"/>
              </a:rPr>
              <a:t>A</a:t>
            </a:r>
            <a:r>
              <a:rPr sz="1600" b="1" spc="65" dirty="0">
                <a:latin typeface="Trebuchet MS"/>
                <a:cs typeface="Trebuchet MS"/>
              </a:rPr>
              <a:t>gi</a:t>
            </a:r>
            <a:r>
              <a:rPr sz="1600" b="1" spc="40" dirty="0">
                <a:latin typeface="Trebuchet MS"/>
                <a:cs typeface="Trebuchet MS"/>
              </a:rPr>
              <a:t>l</a:t>
            </a:r>
            <a:r>
              <a:rPr sz="1600" b="1" spc="-10" dirty="0">
                <a:latin typeface="Trebuchet MS"/>
                <a:cs typeface="Trebuchet MS"/>
              </a:rPr>
              <a:t>i</a:t>
            </a:r>
            <a:r>
              <a:rPr sz="1600" b="1" spc="-20" dirty="0">
                <a:latin typeface="Trebuchet MS"/>
                <a:cs typeface="Trebuchet MS"/>
              </a:rPr>
              <a:t>t</a:t>
            </a:r>
            <a:r>
              <a:rPr sz="1600" b="1" dirty="0"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653145" y="1510156"/>
            <a:ext cx="2703830" cy="2115820"/>
            <a:chOff x="8653145" y="1510156"/>
            <a:chExt cx="2703830" cy="2115820"/>
          </a:xfrm>
        </p:grpSpPr>
        <p:sp>
          <p:nvSpPr>
            <p:cNvPr id="20" name="object 20"/>
            <p:cNvSpPr/>
            <p:nvPr/>
          </p:nvSpPr>
          <p:spPr>
            <a:xfrm>
              <a:off x="8656320" y="1513331"/>
              <a:ext cx="2697480" cy="2109470"/>
            </a:xfrm>
            <a:custGeom>
              <a:avLst/>
              <a:gdLst/>
              <a:ahLst/>
              <a:cxnLst/>
              <a:rect l="l" t="t" r="r" b="b"/>
              <a:pathLst>
                <a:path w="2697479" h="2109470">
                  <a:moveTo>
                    <a:pt x="2697480" y="0"/>
                  </a:moveTo>
                  <a:lnTo>
                    <a:pt x="351536" y="0"/>
                  </a:lnTo>
                  <a:lnTo>
                    <a:pt x="303827" y="3208"/>
                  </a:lnTo>
                  <a:lnTo>
                    <a:pt x="258071" y="12554"/>
                  </a:lnTo>
                  <a:lnTo>
                    <a:pt x="214687" y="27620"/>
                  </a:lnTo>
                  <a:lnTo>
                    <a:pt x="174093" y="47987"/>
                  </a:lnTo>
                  <a:lnTo>
                    <a:pt x="136707" y="73236"/>
                  </a:lnTo>
                  <a:lnTo>
                    <a:pt x="102949" y="102949"/>
                  </a:lnTo>
                  <a:lnTo>
                    <a:pt x="73236" y="136707"/>
                  </a:lnTo>
                  <a:lnTo>
                    <a:pt x="47987" y="174093"/>
                  </a:lnTo>
                  <a:lnTo>
                    <a:pt x="27620" y="214687"/>
                  </a:lnTo>
                  <a:lnTo>
                    <a:pt x="12554" y="258071"/>
                  </a:lnTo>
                  <a:lnTo>
                    <a:pt x="3208" y="303827"/>
                  </a:lnTo>
                  <a:lnTo>
                    <a:pt x="0" y="351536"/>
                  </a:lnTo>
                  <a:lnTo>
                    <a:pt x="0" y="2109216"/>
                  </a:lnTo>
                  <a:lnTo>
                    <a:pt x="2345944" y="2109216"/>
                  </a:lnTo>
                  <a:lnTo>
                    <a:pt x="2393652" y="2106007"/>
                  </a:lnTo>
                  <a:lnTo>
                    <a:pt x="2439408" y="2096661"/>
                  </a:lnTo>
                  <a:lnTo>
                    <a:pt x="2482792" y="2081595"/>
                  </a:lnTo>
                  <a:lnTo>
                    <a:pt x="2523386" y="2061228"/>
                  </a:lnTo>
                  <a:lnTo>
                    <a:pt x="2560772" y="2035979"/>
                  </a:lnTo>
                  <a:lnTo>
                    <a:pt x="2594530" y="2006266"/>
                  </a:lnTo>
                  <a:lnTo>
                    <a:pt x="2624243" y="1972508"/>
                  </a:lnTo>
                  <a:lnTo>
                    <a:pt x="2649492" y="1935122"/>
                  </a:lnTo>
                  <a:lnTo>
                    <a:pt x="2669859" y="1894528"/>
                  </a:lnTo>
                  <a:lnTo>
                    <a:pt x="2684925" y="1851144"/>
                  </a:lnTo>
                  <a:lnTo>
                    <a:pt x="2694271" y="1805388"/>
                  </a:lnTo>
                  <a:lnTo>
                    <a:pt x="2697480" y="1757680"/>
                  </a:lnTo>
                  <a:lnTo>
                    <a:pt x="2697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6320" y="1513331"/>
              <a:ext cx="2697480" cy="2109470"/>
            </a:xfrm>
            <a:custGeom>
              <a:avLst/>
              <a:gdLst/>
              <a:ahLst/>
              <a:cxnLst/>
              <a:rect l="l" t="t" r="r" b="b"/>
              <a:pathLst>
                <a:path w="2697479" h="2109470">
                  <a:moveTo>
                    <a:pt x="351536" y="0"/>
                  </a:moveTo>
                  <a:lnTo>
                    <a:pt x="2697480" y="0"/>
                  </a:lnTo>
                  <a:lnTo>
                    <a:pt x="2697480" y="1757680"/>
                  </a:lnTo>
                  <a:lnTo>
                    <a:pt x="2694271" y="1805388"/>
                  </a:lnTo>
                  <a:lnTo>
                    <a:pt x="2684925" y="1851144"/>
                  </a:lnTo>
                  <a:lnTo>
                    <a:pt x="2669859" y="1894528"/>
                  </a:lnTo>
                  <a:lnTo>
                    <a:pt x="2649492" y="1935122"/>
                  </a:lnTo>
                  <a:lnTo>
                    <a:pt x="2624243" y="1972508"/>
                  </a:lnTo>
                  <a:lnTo>
                    <a:pt x="2594530" y="2006266"/>
                  </a:lnTo>
                  <a:lnTo>
                    <a:pt x="2560772" y="2035979"/>
                  </a:lnTo>
                  <a:lnTo>
                    <a:pt x="2523386" y="2061228"/>
                  </a:lnTo>
                  <a:lnTo>
                    <a:pt x="2482792" y="2081595"/>
                  </a:lnTo>
                  <a:lnTo>
                    <a:pt x="2439408" y="2096661"/>
                  </a:lnTo>
                  <a:lnTo>
                    <a:pt x="2393652" y="2106007"/>
                  </a:lnTo>
                  <a:lnTo>
                    <a:pt x="2345944" y="2109216"/>
                  </a:lnTo>
                  <a:lnTo>
                    <a:pt x="0" y="2109216"/>
                  </a:lnTo>
                  <a:lnTo>
                    <a:pt x="0" y="351536"/>
                  </a:lnTo>
                  <a:lnTo>
                    <a:pt x="3208" y="303827"/>
                  </a:lnTo>
                  <a:lnTo>
                    <a:pt x="12554" y="258071"/>
                  </a:lnTo>
                  <a:lnTo>
                    <a:pt x="27620" y="214687"/>
                  </a:lnTo>
                  <a:lnTo>
                    <a:pt x="47987" y="174093"/>
                  </a:lnTo>
                  <a:lnTo>
                    <a:pt x="73236" y="136707"/>
                  </a:lnTo>
                  <a:lnTo>
                    <a:pt x="102949" y="102949"/>
                  </a:lnTo>
                  <a:lnTo>
                    <a:pt x="136707" y="73236"/>
                  </a:lnTo>
                  <a:lnTo>
                    <a:pt x="174093" y="47987"/>
                  </a:lnTo>
                  <a:lnTo>
                    <a:pt x="214687" y="27620"/>
                  </a:lnTo>
                  <a:lnTo>
                    <a:pt x="258071" y="12554"/>
                  </a:lnTo>
                  <a:lnTo>
                    <a:pt x="303827" y="3208"/>
                  </a:lnTo>
                  <a:lnTo>
                    <a:pt x="351536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56320" y="1513331"/>
              <a:ext cx="2697480" cy="692150"/>
            </a:xfrm>
            <a:custGeom>
              <a:avLst/>
              <a:gdLst/>
              <a:ahLst/>
              <a:cxnLst/>
              <a:rect l="l" t="t" r="r" b="b"/>
              <a:pathLst>
                <a:path w="2697479" h="692150">
                  <a:moveTo>
                    <a:pt x="2697480" y="0"/>
                  </a:moveTo>
                  <a:lnTo>
                    <a:pt x="115316" y="0"/>
                  </a:lnTo>
                  <a:lnTo>
                    <a:pt x="70455" y="9070"/>
                  </a:lnTo>
                  <a:lnTo>
                    <a:pt x="33797" y="33797"/>
                  </a:lnTo>
                  <a:lnTo>
                    <a:pt x="9070" y="70455"/>
                  </a:lnTo>
                  <a:lnTo>
                    <a:pt x="0" y="115316"/>
                  </a:lnTo>
                  <a:lnTo>
                    <a:pt x="0" y="691896"/>
                  </a:lnTo>
                  <a:lnTo>
                    <a:pt x="2582164" y="691896"/>
                  </a:lnTo>
                  <a:lnTo>
                    <a:pt x="2627024" y="682825"/>
                  </a:lnTo>
                  <a:lnTo>
                    <a:pt x="2663682" y="658098"/>
                  </a:lnTo>
                  <a:lnTo>
                    <a:pt x="2688409" y="621440"/>
                  </a:lnTo>
                  <a:lnTo>
                    <a:pt x="2697480" y="576580"/>
                  </a:lnTo>
                  <a:lnTo>
                    <a:pt x="26974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56320" y="1513331"/>
              <a:ext cx="2697480" cy="692150"/>
            </a:xfrm>
            <a:custGeom>
              <a:avLst/>
              <a:gdLst/>
              <a:ahLst/>
              <a:cxnLst/>
              <a:rect l="l" t="t" r="r" b="b"/>
              <a:pathLst>
                <a:path w="2697479" h="692150">
                  <a:moveTo>
                    <a:pt x="115316" y="0"/>
                  </a:moveTo>
                  <a:lnTo>
                    <a:pt x="2697480" y="0"/>
                  </a:lnTo>
                  <a:lnTo>
                    <a:pt x="2697480" y="576580"/>
                  </a:lnTo>
                  <a:lnTo>
                    <a:pt x="2688409" y="621440"/>
                  </a:lnTo>
                  <a:lnTo>
                    <a:pt x="2663682" y="658098"/>
                  </a:lnTo>
                  <a:lnTo>
                    <a:pt x="2627024" y="682825"/>
                  </a:lnTo>
                  <a:lnTo>
                    <a:pt x="2582164" y="691896"/>
                  </a:lnTo>
                  <a:lnTo>
                    <a:pt x="0" y="691896"/>
                  </a:lnTo>
                  <a:lnTo>
                    <a:pt x="0" y="115316"/>
                  </a:lnTo>
                  <a:lnTo>
                    <a:pt x="9070" y="70455"/>
                  </a:lnTo>
                  <a:lnTo>
                    <a:pt x="33797" y="33797"/>
                  </a:lnTo>
                  <a:lnTo>
                    <a:pt x="70455" y="9070"/>
                  </a:lnTo>
                  <a:lnTo>
                    <a:pt x="115316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790317" y="2575559"/>
            <a:ext cx="3644265" cy="3630295"/>
            <a:chOff x="2790317" y="2575559"/>
            <a:chExt cx="3644265" cy="3630295"/>
          </a:xfrm>
        </p:grpSpPr>
        <p:sp>
          <p:nvSpPr>
            <p:cNvPr id="25" name="object 25"/>
            <p:cNvSpPr/>
            <p:nvPr/>
          </p:nvSpPr>
          <p:spPr>
            <a:xfrm>
              <a:off x="5757672" y="2775203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20" h="477520">
                  <a:moveTo>
                    <a:pt x="364744" y="389001"/>
                  </a:moveTo>
                  <a:lnTo>
                    <a:pt x="113030" y="389001"/>
                  </a:lnTo>
                  <a:lnTo>
                    <a:pt x="120523" y="394335"/>
                  </a:lnTo>
                  <a:lnTo>
                    <a:pt x="127381" y="399669"/>
                  </a:lnTo>
                  <a:lnTo>
                    <a:pt x="163830" y="418592"/>
                  </a:lnTo>
                  <a:lnTo>
                    <a:pt x="171450" y="421640"/>
                  </a:lnTo>
                  <a:lnTo>
                    <a:pt x="171450" y="467868"/>
                  </a:lnTo>
                  <a:lnTo>
                    <a:pt x="172212" y="470154"/>
                  </a:lnTo>
                  <a:lnTo>
                    <a:pt x="173609" y="472440"/>
                  </a:lnTo>
                  <a:lnTo>
                    <a:pt x="176657" y="475488"/>
                  </a:lnTo>
                  <a:lnTo>
                    <a:pt x="178181" y="476250"/>
                  </a:lnTo>
                  <a:lnTo>
                    <a:pt x="180467" y="477012"/>
                  </a:lnTo>
                  <a:lnTo>
                    <a:pt x="299593" y="477012"/>
                  </a:lnTo>
                  <a:lnTo>
                    <a:pt x="304165" y="475488"/>
                  </a:lnTo>
                  <a:lnTo>
                    <a:pt x="305562" y="473964"/>
                  </a:lnTo>
                  <a:lnTo>
                    <a:pt x="306324" y="472440"/>
                  </a:lnTo>
                  <a:lnTo>
                    <a:pt x="307848" y="470154"/>
                  </a:lnTo>
                  <a:lnTo>
                    <a:pt x="308610" y="467868"/>
                  </a:lnTo>
                  <a:lnTo>
                    <a:pt x="308610" y="421640"/>
                  </a:lnTo>
                  <a:lnTo>
                    <a:pt x="325374" y="415544"/>
                  </a:lnTo>
                  <a:lnTo>
                    <a:pt x="332105" y="412496"/>
                  </a:lnTo>
                  <a:lnTo>
                    <a:pt x="338963" y="408051"/>
                  </a:lnTo>
                  <a:lnTo>
                    <a:pt x="352679" y="399669"/>
                  </a:lnTo>
                  <a:lnTo>
                    <a:pt x="364744" y="389001"/>
                  </a:lnTo>
                  <a:close/>
                </a:path>
                <a:path w="477520" h="477520">
                  <a:moveTo>
                    <a:pt x="70485" y="61468"/>
                  </a:moveTo>
                  <a:lnTo>
                    <a:pt x="68199" y="61468"/>
                  </a:lnTo>
                  <a:lnTo>
                    <a:pt x="66040" y="62992"/>
                  </a:lnTo>
                  <a:lnTo>
                    <a:pt x="63754" y="63754"/>
                  </a:lnTo>
                  <a:lnTo>
                    <a:pt x="62230" y="64516"/>
                  </a:lnTo>
                  <a:lnTo>
                    <a:pt x="60706" y="66040"/>
                  </a:lnTo>
                  <a:lnTo>
                    <a:pt x="59182" y="68199"/>
                  </a:lnTo>
                  <a:lnTo>
                    <a:pt x="2286" y="166116"/>
                  </a:lnTo>
                  <a:lnTo>
                    <a:pt x="762" y="168402"/>
                  </a:lnTo>
                  <a:lnTo>
                    <a:pt x="762" y="174371"/>
                  </a:lnTo>
                  <a:lnTo>
                    <a:pt x="3048" y="178943"/>
                  </a:lnTo>
                  <a:lnTo>
                    <a:pt x="6096" y="182753"/>
                  </a:lnTo>
                  <a:lnTo>
                    <a:pt x="43180" y="203962"/>
                  </a:lnTo>
                  <a:lnTo>
                    <a:pt x="40894" y="228981"/>
                  </a:lnTo>
                  <a:lnTo>
                    <a:pt x="40894" y="244983"/>
                  </a:lnTo>
                  <a:lnTo>
                    <a:pt x="41656" y="254000"/>
                  </a:lnTo>
                  <a:lnTo>
                    <a:pt x="42418" y="262382"/>
                  </a:lnTo>
                  <a:lnTo>
                    <a:pt x="43180" y="269240"/>
                  </a:lnTo>
                  <a:lnTo>
                    <a:pt x="5334" y="291973"/>
                  </a:lnTo>
                  <a:lnTo>
                    <a:pt x="2286" y="295021"/>
                  </a:lnTo>
                  <a:lnTo>
                    <a:pt x="1524" y="296545"/>
                  </a:lnTo>
                  <a:lnTo>
                    <a:pt x="762" y="298831"/>
                  </a:lnTo>
                  <a:lnTo>
                    <a:pt x="0" y="300355"/>
                  </a:lnTo>
                  <a:lnTo>
                    <a:pt x="762" y="302641"/>
                  </a:lnTo>
                  <a:lnTo>
                    <a:pt x="762" y="304800"/>
                  </a:lnTo>
                  <a:lnTo>
                    <a:pt x="1524" y="307086"/>
                  </a:lnTo>
                  <a:lnTo>
                    <a:pt x="59182" y="406527"/>
                  </a:lnTo>
                  <a:lnTo>
                    <a:pt x="61468" y="409575"/>
                  </a:lnTo>
                  <a:lnTo>
                    <a:pt x="65278" y="411734"/>
                  </a:lnTo>
                  <a:lnTo>
                    <a:pt x="67437" y="412496"/>
                  </a:lnTo>
                  <a:lnTo>
                    <a:pt x="70485" y="412496"/>
                  </a:lnTo>
                  <a:lnTo>
                    <a:pt x="72009" y="411734"/>
                  </a:lnTo>
                  <a:lnTo>
                    <a:pt x="74295" y="410972"/>
                  </a:lnTo>
                  <a:lnTo>
                    <a:pt x="113030" y="389001"/>
                  </a:lnTo>
                  <a:lnTo>
                    <a:pt x="428619" y="389001"/>
                  </a:lnTo>
                  <a:lnTo>
                    <a:pt x="459865" y="334391"/>
                  </a:lnTo>
                  <a:lnTo>
                    <a:pt x="238125" y="334391"/>
                  </a:lnTo>
                  <a:lnTo>
                    <a:pt x="218440" y="332867"/>
                  </a:lnTo>
                  <a:lnTo>
                    <a:pt x="209296" y="330708"/>
                  </a:lnTo>
                  <a:lnTo>
                    <a:pt x="200152" y="326136"/>
                  </a:lnTo>
                  <a:lnTo>
                    <a:pt x="191897" y="322326"/>
                  </a:lnTo>
                  <a:lnTo>
                    <a:pt x="183515" y="316992"/>
                  </a:lnTo>
                  <a:lnTo>
                    <a:pt x="176657" y="311658"/>
                  </a:lnTo>
                  <a:lnTo>
                    <a:pt x="169164" y="306324"/>
                  </a:lnTo>
                  <a:lnTo>
                    <a:pt x="163830" y="298831"/>
                  </a:lnTo>
                  <a:lnTo>
                    <a:pt x="157734" y="291211"/>
                  </a:lnTo>
                  <a:lnTo>
                    <a:pt x="153162" y="283591"/>
                  </a:lnTo>
                  <a:lnTo>
                    <a:pt x="141859" y="246507"/>
                  </a:lnTo>
                  <a:lnTo>
                    <a:pt x="141097" y="237363"/>
                  </a:lnTo>
                  <a:lnTo>
                    <a:pt x="141859" y="227457"/>
                  </a:lnTo>
                  <a:lnTo>
                    <a:pt x="143383" y="217678"/>
                  </a:lnTo>
                  <a:lnTo>
                    <a:pt x="145669" y="207772"/>
                  </a:lnTo>
                  <a:lnTo>
                    <a:pt x="148590" y="198755"/>
                  </a:lnTo>
                  <a:lnTo>
                    <a:pt x="153162" y="191135"/>
                  </a:lnTo>
                  <a:lnTo>
                    <a:pt x="157734" y="182753"/>
                  </a:lnTo>
                  <a:lnTo>
                    <a:pt x="163830" y="175133"/>
                  </a:lnTo>
                  <a:lnTo>
                    <a:pt x="169164" y="168402"/>
                  </a:lnTo>
                  <a:lnTo>
                    <a:pt x="176657" y="161544"/>
                  </a:lnTo>
                  <a:lnTo>
                    <a:pt x="183515" y="156210"/>
                  </a:lnTo>
                  <a:lnTo>
                    <a:pt x="191897" y="150876"/>
                  </a:lnTo>
                  <a:lnTo>
                    <a:pt x="200152" y="147066"/>
                  </a:lnTo>
                  <a:lnTo>
                    <a:pt x="209296" y="144145"/>
                  </a:lnTo>
                  <a:lnTo>
                    <a:pt x="218440" y="141097"/>
                  </a:lnTo>
                  <a:lnTo>
                    <a:pt x="228219" y="139573"/>
                  </a:lnTo>
                  <a:lnTo>
                    <a:pt x="458747" y="139573"/>
                  </a:lnTo>
                  <a:lnTo>
                    <a:pt x="427877" y="85725"/>
                  </a:lnTo>
                  <a:lnTo>
                    <a:pt x="113030" y="85725"/>
                  </a:lnTo>
                  <a:lnTo>
                    <a:pt x="74295" y="63754"/>
                  </a:lnTo>
                  <a:lnTo>
                    <a:pt x="72771" y="62992"/>
                  </a:lnTo>
                  <a:lnTo>
                    <a:pt x="70485" y="61468"/>
                  </a:lnTo>
                  <a:close/>
                </a:path>
                <a:path w="477520" h="477520">
                  <a:moveTo>
                    <a:pt x="428619" y="389001"/>
                  </a:moveTo>
                  <a:lnTo>
                    <a:pt x="364744" y="389001"/>
                  </a:lnTo>
                  <a:lnTo>
                    <a:pt x="401955" y="410972"/>
                  </a:lnTo>
                  <a:lnTo>
                    <a:pt x="404241" y="411734"/>
                  </a:lnTo>
                  <a:lnTo>
                    <a:pt x="407289" y="412496"/>
                  </a:lnTo>
                  <a:lnTo>
                    <a:pt x="408813" y="412496"/>
                  </a:lnTo>
                  <a:lnTo>
                    <a:pt x="410972" y="411734"/>
                  </a:lnTo>
                  <a:lnTo>
                    <a:pt x="413258" y="411734"/>
                  </a:lnTo>
                  <a:lnTo>
                    <a:pt x="414782" y="409575"/>
                  </a:lnTo>
                  <a:lnTo>
                    <a:pt x="417068" y="408813"/>
                  </a:lnTo>
                  <a:lnTo>
                    <a:pt x="418592" y="406527"/>
                  </a:lnTo>
                  <a:lnTo>
                    <a:pt x="428619" y="389001"/>
                  </a:lnTo>
                  <a:close/>
                </a:path>
                <a:path w="477520" h="477520">
                  <a:moveTo>
                    <a:pt x="458747" y="139573"/>
                  </a:moveTo>
                  <a:lnTo>
                    <a:pt x="248031" y="139573"/>
                  </a:lnTo>
                  <a:lnTo>
                    <a:pt x="257810" y="141097"/>
                  </a:lnTo>
                  <a:lnTo>
                    <a:pt x="266954" y="144145"/>
                  </a:lnTo>
                  <a:lnTo>
                    <a:pt x="306324" y="168402"/>
                  </a:lnTo>
                  <a:lnTo>
                    <a:pt x="313182" y="175133"/>
                  </a:lnTo>
                  <a:lnTo>
                    <a:pt x="318516" y="182753"/>
                  </a:lnTo>
                  <a:lnTo>
                    <a:pt x="323088" y="191135"/>
                  </a:lnTo>
                  <a:lnTo>
                    <a:pt x="327660" y="198755"/>
                  </a:lnTo>
                  <a:lnTo>
                    <a:pt x="330708" y="207772"/>
                  </a:lnTo>
                  <a:lnTo>
                    <a:pt x="332867" y="217678"/>
                  </a:lnTo>
                  <a:lnTo>
                    <a:pt x="335915" y="237363"/>
                  </a:lnTo>
                  <a:lnTo>
                    <a:pt x="334391" y="246507"/>
                  </a:lnTo>
                  <a:lnTo>
                    <a:pt x="332867" y="256286"/>
                  </a:lnTo>
                  <a:lnTo>
                    <a:pt x="313182" y="298831"/>
                  </a:lnTo>
                  <a:lnTo>
                    <a:pt x="275336" y="326136"/>
                  </a:lnTo>
                  <a:lnTo>
                    <a:pt x="266954" y="330708"/>
                  </a:lnTo>
                  <a:lnTo>
                    <a:pt x="257810" y="332867"/>
                  </a:lnTo>
                  <a:lnTo>
                    <a:pt x="238125" y="334391"/>
                  </a:lnTo>
                  <a:lnTo>
                    <a:pt x="459865" y="334391"/>
                  </a:lnTo>
                  <a:lnTo>
                    <a:pt x="475488" y="307086"/>
                  </a:lnTo>
                  <a:lnTo>
                    <a:pt x="476250" y="304800"/>
                  </a:lnTo>
                  <a:lnTo>
                    <a:pt x="476250" y="302641"/>
                  </a:lnTo>
                  <a:lnTo>
                    <a:pt x="477012" y="300355"/>
                  </a:lnTo>
                  <a:lnTo>
                    <a:pt x="476250" y="298831"/>
                  </a:lnTo>
                  <a:lnTo>
                    <a:pt x="475488" y="296545"/>
                  </a:lnTo>
                  <a:lnTo>
                    <a:pt x="470916" y="291973"/>
                  </a:lnTo>
                  <a:lnTo>
                    <a:pt x="433070" y="269240"/>
                  </a:lnTo>
                  <a:lnTo>
                    <a:pt x="433832" y="262382"/>
                  </a:lnTo>
                  <a:lnTo>
                    <a:pt x="434594" y="254000"/>
                  </a:lnTo>
                  <a:lnTo>
                    <a:pt x="435356" y="244983"/>
                  </a:lnTo>
                  <a:lnTo>
                    <a:pt x="435356" y="228981"/>
                  </a:lnTo>
                  <a:lnTo>
                    <a:pt x="433832" y="212344"/>
                  </a:lnTo>
                  <a:lnTo>
                    <a:pt x="432308" y="203962"/>
                  </a:lnTo>
                  <a:lnTo>
                    <a:pt x="470154" y="182753"/>
                  </a:lnTo>
                  <a:lnTo>
                    <a:pt x="472440" y="181229"/>
                  </a:lnTo>
                  <a:lnTo>
                    <a:pt x="473202" y="179705"/>
                  </a:lnTo>
                  <a:lnTo>
                    <a:pt x="475488" y="177419"/>
                  </a:lnTo>
                  <a:lnTo>
                    <a:pt x="476250" y="175133"/>
                  </a:lnTo>
                  <a:lnTo>
                    <a:pt x="476250" y="169164"/>
                  </a:lnTo>
                  <a:lnTo>
                    <a:pt x="473964" y="166116"/>
                  </a:lnTo>
                  <a:lnTo>
                    <a:pt x="458747" y="139573"/>
                  </a:lnTo>
                  <a:close/>
                </a:path>
                <a:path w="477520" h="477520">
                  <a:moveTo>
                    <a:pt x="299593" y="0"/>
                  </a:moveTo>
                  <a:lnTo>
                    <a:pt x="180467" y="0"/>
                  </a:lnTo>
                  <a:lnTo>
                    <a:pt x="178181" y="762"/>
                  </a:lnTo>
                  <a:lnTo>
                    <a:pt x="171450" y="9144"/>
                  </a:lnTo>
                  <a:lnTo>
                    <a:pt x="171450" y="52324"/>
                  </a:lnTo>
                  <a:lnTo>
                    <a:pt x="163830" y="54610"/>
                  </a:lnTo>
                  <a:lnTo>
                    <a:pt x="148590" y="60706"/>
                  </a:lnTo>
                  <a:lnTo>
                    <a:pt x="141859" y="65278"/>
                  </a:lnTo>
                  <a:lnTo>
                    <a:pt x="134239" y="68961"/>
                  </a:lnTo>
                  <a:lnTo>
                    <a:pt x="120523" y="79629"/>
                  </a:lnTo>
                  <a:lnTo>
                    <a:pt x="113030" y="85725"/>
                  </a:lnTo>
                  <a:lnTo>
                    <a:pt x="364744" y="85725"/>
                  </a:lnTo>
                  <a:lnTo>
                    <a:pt x="352679" y="75057"/>
                  </a:lnTo>
                  <a:lnTo>
                    <a:pt x="338963" y="66675"/>
                  </a:lnTo>
                  <a:lnTo>
                    <a:pt x="332105" y="62992"/>
                  </a:lnTo>
                  <a:lnTo>
                    <a:pt x="325374" y="58420"/>
                  </a:lnTo>
                  <a:lnTo>
                    <a:pt x="308610" y="52324"/>
                  </a:lnTo>
                  <a:lnTo>
                    <a:pt x="308610" y="9144"/>
                  </a:lnTo>
                  <a:lnTo>
                    <a:pt x="307848" y="7620"/>
                  </a:lnTo>
                  <a:lnTo>
                    <a:pt x="306324" y="5334"/>
                  </a:lnTo>
                  <a:lnTo>
                    <a:pt x="305562" y="3048"/>
                  </a:lnTo>
                  <a:lnTo>
                    <a:pt x="304165" y="1524"/>
                  </a:lnTo>
                  <a:lnTo>
                    <a:pt x="299593" y="0"/>
                  </a:lnTo>
                  <a:close/>
                </a:path>
                <a:path w="477520" h="477520">
                  <a:moveTo>
                    <a:pt x="408813" y="61468"/>
                  </a:moveTo>
                  <a:lnTo>
                    <a:pt x="406527" y="61468"/>
                  </a:lnTo>
                  <a:lnTo>
                    <a:pt x="401955" y="63754"/>
                  </a:lnTo>
                  <a:lnTo>
                    <a:pt x="364744" y="85725"/>
                  </a:lnTo>
                  <a:lnTo>
                    <a:pt x="427877" y="85725"/>
                  </a:lnTo>
                  <a:lnTo>
                    <a:pt x="417830" y="68199"/>
                  </a:lnTo>
                  <a:lnTo>
                    <a:pt x="415544" y="66040"/>
                  </a:lnTo>
                  <a:lnTo>
                    <a:pt x="414020" y="64516"/>
                  </a:lnTo>
                  <a:lnTo>
                    <a:pt x="412496" y="63754"/>
                  </a:lnTo>
                  <a:lnTo>
                    <a:pt x="410337" y="62992"/>
                  </a:lnTo>
                  <a:lnTo>
                    <a:pt x="408813" y="61468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58484" y="2575559"/>
              <a:ext cx="276225" cy="279400"/>
            </a:xfrm>
            <a:custGeom>
              <a:avLst/>
              <a:gdLst/>
              <a:ahLst/>
              <a:cxnLst/>
              <a:rect l="l" t="t" r="r" b="b"/>
              <a:pathLst>
                <a:path w="276225" h="279400">
                  <a:moveTo>
                    <a:pt x="171450" y="278130"/>
                  </a:moveTo>
                  <a:lnTo>
                    <a:pt x="108966" y="278130"/>
                  </a:lnTo>
                  <a:lnTo>
                    <a:pt x="111252" y="278892"/>
                  </a:lnTo>
                  <a:lnTo>
                    <a:pt x="169164" y="278892"/>
                  </a:lnTo>
                  <a:lnTo>
                    <a:pt x="171450" y="278130"/>
                  </a:lnTo>
                  <a:close/>
                </a:path>
                <a:path w="276225" h="279400">
                  <a:moveTo>
                    <a:pt x="250595" y="224536"/>
                  </a:moveTo>
                  <a:lnTo>
                    <a:pt x="68580" y="224536"/>
                  </a:lnTo>
                  <a:lnTo>
                    <a:pt x="75438" y="229743"/>
                  </a:lnTo>
                  <a:lnTo>
                    <a:pt x="83058" y="234315"/>
                  </a:lnTo>
                  <a:lnTo>
                    <a:pt x="91440" y="238887"/>
                  </a:lnTo>
                  <a:lnTo>
                    <a:pt x="99822" y="242570"/>
                  </a:lnTo>
                  <a:lnTo>
                    <a:pt x="99822" y="267589"/>
                  </a:lnTo>
                  <a:lnTo>
                    <a:pt x="100584" y="269113"/>
                  </a:lnTo>
                  <a:lnTo>
                    <a:pt x="100584" y="271272"/>
                  </a:lnTo>
                  <a:lnTo>
                    <a:pt x="102108" y="272796"/>
                  </a:lnTo>
                  <a:lnTo>
                    <a:pt x="102870" y="274320"/>
                  </a:lnTo>
                  <a:lnTo>
                    <a:pt x="104394" y="276606"/>
                  </a:lnTo>
                  <a:lnTo>
                    <a:pt x="106680" y="278130"/>
                  </a:lnTo>
                  <a:lnTo>
                    <a:pt x="172974" y="278130"/>
                  </a:lnTo>
                  <a:lnTo>
                    <a:pt x="176784" y="274320"/>
                  </a:lnTo>
                  <a:lnTo>
                    <a:pt x="177546" y="272796"/>
                  </a:lnTo>
                  <a:lnTo>
                    <a:pt x="179832" y="271272"/>
                  </a:lnTo>
                  <a:lnTo>
                    <a:pt x="179832" y="269113"/>
                  </a:lnTo>
                  <a:lnTo>
                    <a:pt x="180594" y="267589"/>
                  </a:lnTo>
                  <a:lnTo>
                    <a:pt x="180594" y="242570"/>
                  </a:lnTo>
                  <a:lnTo>
                    <a:pt x="187452" y="238887"/>
                  </a:lnTo>
                  <a:lnTo>
                    <a:pt x="195072" y="235077"/>
                  </a:lnTo>
                  <a:lnTo>
                    <a:pt x="202692" y="230505"/>
                  </a:lnTo>
                  <a:lnTo>
                    <a:pt x="208788" y="225171"/>
                  </a:lnTo>
                  <a:lnTo>
                    <a:pt x="250226" y="225171"/>
                  </a:lnTo>
                  <a:lnTo>
                    <a:pt x="250595" y="224536"/>
                  </a:lnTo>
                  <a:close/>
                </a:path>
                <a:path w="276225" h="279400">
                  <a:moveTo>
                    <a:pt x="41910" y="38608"/>
                  </a:moveTo>
                  <a:lnTo>
                    <a:pt x="37338" y="38608"/>
                  </a:lnTo>
                  <a:lnTo>
                    <a:pt x="35814" y="39243"/>
                  </a:lnTo>
                  <a:lnTo>
                    <a:pt x="33528" y="40767"/>
                  </a:lnTo>
                  <a:lnTo>
                    <a:pt x="32004" y="42291"/>
                  </a:lnTo>
                  <a:lnTo>
                    <a:pt x="31242" y="44577"/>
                  </a:lnTo>
                  <a:lnTo>
                    <a:pt x="1524" y="93726"/>
                  </a:lnTo>
                  <a:lnTo>
                    <a:pt x="762" y="95250"/>
                  </a:lnTo>
                  <a:lnTo>
                    <a:pt x="0" y="97536"/>
                  </a:lnTo>
                  <a:lnTo>
                    <a:pt x="0" y="99822"/>
                  </a:lnTo>
                  <a:lnTo>
                    <a:pt x="6096" y="108839"/>
                  </a:lnTo>
                  <a:lnTo>
                    <a:pt x="27432" y="120904"/>
                  </a:lnTo>
                  <a:lnTo>
                    <a:pt x="25908" y="130048"/>
                  </a:lnTo>
                  <a:lnTo>
                    <a:pt x="25908" y="147320"/>
                  </a:lnTo>
                  <a:lnTo>
                    <a:pt x="27432" y="156464"/>
                  </a:lnTo>
                  <a:lnTo>
                    <a:pt x="6096" y="168529"/>
                  </a:lnTo>
                  <a:lnTo>
                    <a:pt x="4572" y="169291"/>
                  </a:lnTo>
                  <a:lnTo>
                    <a:pt x="2286" y="171577"/>
                  </a:lnTo>
                  <a:lnTo>
                    <a:pt x="762" y="173863"/>
                  </a:lnTo>
                  <a:lnTo>
                    <a:pt x="0" y="176149"/>
                  </a:lnTo>
                  <a:lnTo>
                    <a:pt x="0" y="179070"/>
                  </a:lnTo>
                  <a:lnTo>
                    <a:pt x="30480" y="233553"/>
                  </a:lnTo>
                  <a:lnTo>
                    <a:pt x="41910" y="238887"/>
                  </a:lnTo>
                  <a:lnTo>
                    <a:pt x="45720" y="237363"/>
                  </a:lnTo>
                  <a:lnTo>
                    <a:pt x="68580" y="224536"/>
                  </a:lnTo>
                  <a:lnTo>
                    <a:pt x="250595" y="224536"/>
                  </a:lnTo>
                  <a:lnTo>
                    <a:pt x="269015" y="192786"/>
                  </a:lnTo>
                  <a:lnTo>
                    <a:pt x="137922" y="192786"/>
                  </a:lnTo>
                  <a:lnTo>
                    <a:pt x="132588" y="192024"/>
                  </a:lnTo>
                  <a:lnTo>
                    <a:pt x="126492" y="191262"/>
                  </a:lnTo>
                  <a:lnTo>
                    <a:pt x="121920" y="190500"/>
                  </a:lnTo>
                  <a:lnTo>
                    <a:pt x="116586" y="188214"/>
                  </a:lnTo>
                  <a:lnTo>
                    <a:pt x="112014" y="186690"/>
                  </a:lnTo>
                  <a:lnTo>
                    <a:pt x="107442" y="183642"/>
                  </a:lnTo>
                  <a:lnTo>
                    <a:pt x="102870" y="179832"/>
                  </a:lnTo>
                  <a:lnTo>
                    <a:pt x="99822" y="176911"/>
                  </a:lnTo>
                  <a:lnTo>
                    <a:pt x="95250" y="173101"/>
                  </a:lnTo>
                  <a:lnTo>
                    <a:pt x="92964" y="168529"/>
                  </a:lnTo>
                  <a:lnTo>
                    <a:pt x="89916" y="164719"/>
                  </a:lnTo>
                  <a:lnTo>
                    <a:pt x="87630" y="160274"/>
                  </a:lnTo>
                  <a:lnTo>
                    <a:pt x="86106" y="154940"/>
                  </a:lnTo>
                  <a:lnTo>
                    <a:pt x="83820" y="149606"/>
                  </a:lnTo>
                  <a:lnTo>
                    <a:pt x="83058" y="143637"/>
                  </a:lnTo>
                  <a:lnTo>
                    <a:pt x="83058" y="132969"/>
                  </a:lnTo>
                  <a:lnTo>
                    <a:pt x="83820" y="127762"/>
                  </a:lnTo>
                  <a:lnTo>
                    <a:pt x="86106" y="122428"/>
                  </a:lnTo>
                  <a:lnTo>
                    <a:pt x="87630" y="117856"/>
                  </a:lnTo>
                  <a:lnTo>
                    <a:pt x="89916" y="112649"/>
                  </a:lnTo>
                  <a:lnTo>
                    <a:pt x="92964" y="108077"/>
                  </a:lnTo>
                  <a:lnTo>
                    <a:pt x="95250" y="104267"/>
                  </a:lnTo>
                  <a:lnTo>
                    <a:pt x="99822" y="99822"/>
                  </a:lnTo>
                  <a:lnTo>
                    <a:pt x="102870" y="96774"/>
                  </a:lnTo>
                  <a:lnTo>
                    <a:pt x="107442" y="93726"/>
                  </a:lnTo>
                  <a:lnTo>
                    <a:pt x="112014" y="91440"/>
                  </a:lnTo>
                  <a:lnTo>
                    <a:pt x="116586" y="88392"/>
                  </a:lnTo>
                  <a:lnTo>
                    <a:pt x="121920" y="86106"/>
                  </a:lnTo>
                  <a:lnTo>
                    <a:pt x="126492" y="85344"/>
                  </a:lnTo>
                  <a:lnTo>
                    <a:pt x="132588" y="84709"/>
                  </a:lnTo>
                  <a:lnTo>
                    <a:pt x="137922" y="83947"/>
                  </a:lnTo>
                  <a:lnTo>
                    <a:pt x="268558" y="83947"/>
                  </a:lnTo>
                  <a:lnTo>
                    <a:pt x="249853" y="52197"/>
                  </a:lnTo>
                  <a:lnTo>
                    <a:pt x="68580" y="52197"/>
                  </a:lnTo>
                  <a:lnTo>
                    <a:pt x="46482" y="40005"/>
                  </a:lnTo>
                  <a:lnTo>
                    <a:pt x="44196" y="39243"/>
                  </a:lnTo>
                  <a:lnTo>
                    <a:pt x="41910" y="38608"/>
                  </a:lnTo>
                  <a:close/>
                </a:path>
                <a:path w="276225" h="279400">
                  <a:moveTo>
                    <a:pt x="250226" y="225171"/>
                  </a:moveTo>
                  <a:lnTo>
                    <a:pt x="208788" y="225171"/>
                  </a:lnTo>
                  <a:lnTo>
                    <a:pt x="230124" y="236601"/>
                  </a:lnTo>
                  <a:lnTo>
                    <a:pt x="232410" y="238125"/>
                  </a:lnTo>
                  <a:lnTo>
                    <a:pt x="233934" y="238125"/>
                  </a:lnTo>
                  <a:lnTo>
                    <a:pt x="236220" y="238887"/>
                  </a:lnTo>
                  <a:lnTo>
                    <a:pt x="239268" y="238887"/>
                  </a:lnTo>
                  <a:lnTo>
                    <a:pt x="243078" y="236601"/>
                  </a:lnTo>
                  <a:lnTo>
                    <a:pt x="245364" y="233553"/>
                  </a:lnTo>
                  <a:lnTo>
                    <a:pt x="250226" y="225171"/>
                  </a:lnTo>
                  <a:close/>
                </a:path>
                <a:path w="276225" h="279400">
                  <a:moveTo>
                    <a:pt x="268558" y="83947"/>
                  </a:moveTo>
                  <a:lnTo>
                    <a:pt x="137922" y="83947"/>
                  </a:lnTo>
                  <a:lnTo>
                    <a:pt x="144018" y="84709"/>
                  </a:lnTo>
                  <a:lnTo>
                    <a:pt x="153924" y="86106"/>
                  </a:lnTo>
                  <a:lnTo>
                    <a:pt x="159258" y="88392"/>
                  </a:lnTo>
                  <a:lnTo>
                    <a:pt x="163830" y="91440"/>
                  </a:lnTo>
                  <a:lnTo>
                    <a:pt x="168402" y="93726"/>
                  </a:lnTo>
                  <a:lnTo>
                    <a:pt x="188214" y="117856"/>
                  </a:lnTo>
                  <a:lnTo>
                    <a:pt x="190500" y="122428"/>
                  </a:lnTo>
                  <a:lnTo>
                    <a:pt x="192786" y="138303"/>
                  </a:lnTo>
                  <a:lnTo>
                    <a:pt x="192024" y="143637"/>
                  </a:lnTo>
                  <a:lnTo>
                    <a:pt x="191262" y="149606"/>
                  </a:lnTo>
                  <a:lnTo>
                    <a:pt x="190500" y="154940"/>
                  </a:lnTo>
                  <a:lnTo>
                    <a:pt x="188214" y="160274"/>
                  </a:lnTo>
                  <a:lnTo>
                    <a:pt x="185928" y="164719"/>
                  </a:lnTo>
                  <a:lnTo>
                    <a:pt x="182880" y="168529"/>
                  </a:lnTo>
                  <a:lnTo>
                    <a:pt x="179832" y="173101"/>
                  </a:lnTo>
                  <a:lnTo>
                    <a:pt x="176022" y="176911"/>
                  </a:lnTo>
                  <a:lnTo>
                    <a:pt x="172212" y="179832"/>
                  </a:lnTo>
                  <a:lnTo>
                    <a:pt x="168402" y="183642"/>
                  </a:lnTo>
                  <a:lnTo>
                    <a:pt x="163830" y="186690"/>
                  </a:lnTo>
                  <a:lnTo>
                    <a:pt x="159258" y="188214"/>
                  </a:lnTo>
                  <a:lnTo>
                    <a:pt x="153924" y="190500"/>
                  </a:lnTo>
                  <a:lnTo>
                    <a:pt x="148590" y="191262"/>
                  </a:lnTo>
                  <a:lnTo>
                    <a:pt x="144018" y="192024"/>
                  </a:lnTo>
                  <a:lnTo>
                    <a:pt x="137922" y="192786"/>
                  </a:lnTo>
                  <a:lnTo>
                    <a:pt x="269015" y="192786"/>
                  </a:lnTo>
                  <a:lnTo>
                    <a:pt x="274320" y="183642"/>
                  </a:lnTo>
                  <a:lnTo>
                    <a:pt x="275844" y="181356"/>
                  </a:lnTo>
                  <a:lnTo>
                    <a:pt x="275844" y="175387"/>
                  </a:lnTo>
                  <a:lnTo>
                    <a:pt x="275082" y="173101"/>
                  </a:lnTo>
                  <a:lnTo>
                    <a:pt x="273558" y="171577"/>
                  </a:lnTo>
                  <a:lnTo>
                    <a:pt x="272034" y="169291"/>
                  </a:lnTo>
                  <a:lnTo>
                    <a:pt x="269748" y="168529"/>
                  </a:lnTo>
                  <a:lnTo>
                    <a:pt x="249174" y="156464"/>
                  </a:lnTo>
                  <a:lnTo>
                    <a:pt x="249936" y="147320"/>
                  </a:lnTo>
                  <a:lnTo>
                    <a:pt x="249936" y="130048"/>
                  </a:lnTo>
                  <a:lnTo>
                    <a:pt x="249174" y="120904"/>
                  </a:lnTo>
                  <a:lnTo>
                    <a:pt x="269748" y="108839"/>
                  </a:lnTo>
                  <a:lnTo>
                    <a:pt x="272034" y="108077"/>
                  </a:lnTo>
                  <a:lnTo>
                    <a:pt x="273558" y="106553"/>
                  </a:lnTo>
                  <a:lnTo>
                    <a:pt x="274320" y="105029"/>
                  </a:lnTo>
                  <a:lnTo>
                    <a:pt x="275082" y="102743"/>
                  </a:lnTo>
                  <a:lnTo>
                    <a:pt x="275844" y="99822"/>
                  </a:lnTo>
                  <a:lnTo>
                    <a:pt x="275844" y="97536"/>
                  </a:lnTo>
                  <a:lnTo>
                    <a:pt x="275082" y="95250"/>
                  </a:lnTo>
                  <a:lnTo>
                    <a:pt x="274320" y="93726"/>
                  </a:lnTo>
                  <a:lnTo>
                    <a:pt x="268558" y="83947"/>
                  </a:lnTo>
                  <a:close/>
                </a:path>
                <a:path w="276225" h="279400">
                  <a:moveTo>
                    <a:pt x="170688" y="0"/>
                  </a:moveTo>
                  <a:lnTo>
                    <a:pt x="108966" y="0"/>
                  </a:lnTo>
                  <a:lnTo>
                    <a:pt x="104394" y="1524"/>
                  </a:lnTo>
                  <a:lnTo>
                    <a:pt x="102870" y="2286"/>
                  </a:lnTo>
                  <a:lnTo>
                    <a:pt x="102108" y="3810"/>
                  </a:lnTo>
                  <a:lnTo>
                    <a:pt x="100584" y="6096"/>
                  </a:lnTo>
                  <a:lnTo>
                    <a:pt x="100584" y="7620"/>
                  </a:lnTo>
                  <a:lnTo>
                    <a:pt x="99822" y="10541"/>
                  </a:lnTo>
                  <a:lnTo>
                    <a:pt x="99822" y="35560"/>
                  </a:lnTo>
                  <a:lnTo>
                    <a:pt x="91440" y="39243"/>
                  </a:lnTo>
                  <a:lnTo>
                    <a:pt x="83058" y="43053"/>
                  </a:lnTo>
                  <a:lnTo>
                    <a:pt x="75438" y="47625"/>
                  </a:lnTo>
                  <a:lnTo>
                    <a:pt x="68580" y="52197"/>
                  </a:lnTo>
                  <a:lnTo>
                    <a:pt x="208788" y="52197"/>
                  </a:lnTo>
                  <a:lnTo>
                    <a:pt x="202692" y="47625"/>
                  </a:lnTo>
                  <a:lnTo>
                    <a:pt x="195072" y="42291"/>
                  </a:lnTo>
                  <a:lnTo>
                    <a:pt x="187452" y="38608"/>
                  </a:lnTo>
                  <a:lnTo>
                    <a:pt x="180594" y="35560"/>
                  </a:lnTo>
                  <a:lnTo>
                    <a:pt x="180594" y="10541"/>
                  </a:lnTo>
                  <a:lnTo>
                    <a:pt x="179832" y="7620"/>
                  </a:lnTo>
                  <a:lnTo>
                    <a:pt x="179832" y="6096"/>
                  </a:lnTo>
                  <a:lnTo>
                    <a:pt x="177546" y="3810"/>
                  </a:lnTo>
                  <a:lnTo>
                    <a:pt x="176784" y="2286"/>
                  </a:lnTo>
                  <a:lnTo>
                    <a:pt x="174498" y="1524"/>
                  </a:lnTo>
                  <a:lnTo>
                    <a:pt x="172974" y="762"/>
                  </a:lnTo>
                  <a:lnTo>
                    <a:pt x="170688" y="0"/>
                  </a:lnTo>
                  <a:close/>
                </a:path>
                <a:path w="276225" h="279400">
                  <a:moveTo>
                    <a:pt x="238506" y="38608"/>
                  </a:moveTo>
                  <a:lnTo>
                    <a:pt x="233934" y="38608"/>
                  </a:lnTo>
                  <a:lnTo>
                    <a:pt x="231648" y="39243"/>
                  </a:lnTo>
                  <a:lnTo>
                    <a:pt x="229362" y="40005"/>
                  </a:lnTo>
                  <a:lnTo>
                    <a:pt x="208788" y="52197"/>
                  </a:lnTo>
                  <a:lnTo>
                    <a:pt x="249853" y="52197"/>
                  </a:lnTo>
                  <a:lnTo>
                    <a:pt x="245364" y="44577"/>
                  </a:lnTo>
                  <a:lnTo>
                    <a:pt x="243840" y="42291"/>
                  </a:lnTo>
                  <a:lnTo>
                    <a:pt x="242316" y="40767"/>
                  </a:lnTo>
                  <a:lnTo>
                    <a:pt x="240792" y="40005"/>
                  </a:lnTo>
                  <a:lnTo>
                    <a:pt x="238506" y="38608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93492" y="4093463"/>
              <a:ext cx="2696210" cy="2109470"/>
            </a:xfrm>
            <a:custGeom>
              <a:avLst/>
              <a:gdLst/>
              <a:ahLst/>
              <a:cxnLst/>
              <a:rect l="l" t="t" r="r" b="b"/>
              <a:pathLst>
                <a:path w="2696210" h="2109470">
                  <a:moveTo>
                    <a:pt x="2695956" y="0"/>
                  </a:moveTo>
                  <a:lnTo>
                    <a:pt x="351536" y="0"/>
                  </a:lnTo>
                  <a:lnTo>
                    <a:pt x="303827" y="3208"/>
                  </a:lnTo>
                  <a:lnTo>
                    <a:pt x="258071" y="12554"/>
                  </a:lnTo>
                  <a:lnTo>
                    <a:pt x="214687" y="27620"/>
                  </a:lnTo>
                  <a:lnTo>
                    <a:pt x="174093" y="47987"/>
                  </a:lnTo>
                  <a:lnTo>
                    <a:pt x="136707" y="73236"/>
                  </a:lnTo>
                  <a:lnTo>
                    <a:pt x="102949" y="102949"/>
                  </a:lnTo>
                  <a:lnTo>
                    <a:pt x="73236" y="136707"/>
                  </a:lnTo>
                  <a:lnTo>
                    <a:pt x="47987" y="174093"/>
                  </a:lnTo>
                  <a:lnTo>
                    <a:pt x="27620" y="214687"/>
                  </a:lnTo>
                  <a:lnTo>
                    <a:pt x="12554" y="258071"/>
                  </a:lnTo>
                  <a:lnTo>
                    <a:pt x="3208" y="303827"/>
                  </a:lnTo>
                  <a:lnTo>
                    <a:pt x="0" y="351536"/>
                  </a:lnTo>
                  <a:lnTo>
                    <a:pt x="0" y="2109216"/>
                  </a:lnTo>
                  <a:lnTo>
                    <a:pt x="2344420" y="2109216"/>
                  </a:lnTo>
                  <a:lnTo>
                    <a:pt x="2392128" y="2106006"/>
                  </a:lnTo>
                  <a:lnTo>
                    <a:pt x="2437884" y="2096658"/>
                  </a:lnTo>
                  <a:lnTo>
                    <a:pt x="2481268" y="2081590"/>
                  </a:lnTo>
                  <a:lnTo>
                    <a:pt x="2521862" y="2061220"/>
                  </a:lnTo>
                  <a:lnTo>
                    <a:pt x="2559248" y="2035968"/>
                  </a:lnTo>
                  <a:lnTo>
                    <a:pt x="2593006" y="2006252"/>
                  </a:lnTo>
                  <a:lnTo>
                    <a:pt x="2622719" y="1972491"/>
                  </a:lnTo>
                  <a:lnTo>
                    <a:pt x="2647968" y="1935105"/>
                  </a:lnTo>
                  <a:lnTo>
                    <a:pt x="2668335" y="1894511"/>
                  </a:lnTo>
                  <a:lnTo>
                    <a:pt x="2683401" y="1851130"/>
                  </a:lnTo>
                  <a:lnTo>
                    <a:pt x="2692747" y="1805379"/>
                  </a:lnTo>
                  <a:lnTo>
                    <a:pt x="2695956" y="1757678"/>
                  </a:lnTo>
                  <a:lnTo>
                    <a:pt x="2695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93492" y="4093463"/>
              <a:ext cx="2696210" cy="2109470"/>
            </a:xfrm>
            <a:custGeom>
              <a:avLst/>
              <a:gdLst/>
              <a:ahLst/>
              <a:cxnLst/>
              <a:rect l="l" t="t" r="r" b="b"/>
              <a:pathLst>
                <a:path w="2696210" h="2109470">
                  <a:moveTo>
                    <a:pt x="351536" y="0"/>
                  </a:moveTo>
                  <a:lnTo>
                    <a:pt x="2695956" y="0"/>
                  </a:lnTo>
                  <a:lnTo>
                    <a:pt x="2695956" y="1757678"/>
                  </a:lnTo>
                  <a:lnTo>
                    <a:pt x="2692747" y="1805379"/>
                  </a:lnTo>
                  <a:lnTo>
                    <a:pt x="2683401" y="1851130"/>
                  </a:lnTo>
                  <a:lnTo>
                    <a:pt x="2668335" y="1894511"/>
                  </a:lnTo>
                  <a:lnTo>
                    <a:pt x="2647968" y="1935105"/>
                  </a:lnTo>
                  <a:lnTo>
                    <a:pt x="2622719" y="1972491"/>
                  </a:lnTo>
                  <a:lnTo>
                    <a:pt x="2593006" y="2006252"/>
                  </a:lnTo>
                  <a:lnTo>
                    <a:pt x="2559248" y="2035968"/>
                  </a:lnTo>
                  <a:lnTo>
                    <a:pt x="2521862" y="2061220"/>
                  </a:lnTo>
                  <a:lnTo>
                    <a:pt x="2481268" y="2081590"/>
                  </a:lnTo>
                  <a:lnTo>
                    <a:pt x="2437884" y="2096658"/>
                  </a:lnTo>
                  <a:lnTo>
                    <a:pt x="2392128" y="2106006"/>
                  </a:lnTo>
                  <a:lnTo>
                    <a:pt x="2344420" y="2109216"/>
                  </a:lnTo>
                  <a:lnTo>
                    <a:pt x="0" y="2109216"/>
                  </a:lnTo>
                  <a:lnTo>
                    <a:pt x="0" y="351536"/>
                  </a:lnTo>
                  <a:lnTo>
                    <a:pt x="3208" y="303827"/>
                  </a:lnTo>
                  <a:lnTo>
                    <a:pt x="12554" y="258071"/>
                  </a:lnTo>
                  <a:lnTo>
                    <a:pt x="27620" y="214687"/>
                  </a:lnTo>
                  <a:lnTo>
                    <a:pt x="47987" y="174093"/>
                  </a:lnTo>
                  <a:lnTo>
                    <a:pt x="73236" y="136707"/>
                  </a:lnTo>
                  <a:lnTo>
                    <a:pt x="102949" y="102949"/>
                  </a:lnTo>
                  <a:lnTo>
                    <a:pt x="136707" y="73236"/>
                  </a:lnTo>
                  <a:lnTo>
                    <a:pt x="174093" y="47987"/>
                  </a:lnTo>
                  <a:lnTo>
                    <a:pt x="214687" y="27620"/>
                  </a:lnTo>
                  <a:lnTo>
                    <a:pt x="258071" y="12554"/>
                  </a:lnTo>
                  <a:lnTo>
                    <a:pt x="303827" y="3208"/>
                  </a:lnTo>
                  <a:lnTo>
                    <a:pt x="351536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93492" y="4093463"/>
              <a:ext cx="2696210" cy="692150"/>
            </a:xfrm>
            <a:custGeom>
              <a:avLst/>
              <a:gdLst/>
              <a:ahLst/>
              <a:cxnLst/>
              <a:rect l="l" t="t" r="r" b="b"/>
              <a:pathLst>
                <a:path w="2696210" h="692150">
                  <a:moveTo>
                    <a:pt x="2695956" y="0"/>
                  </a:moveTo>
                  <a:lnTo>
                    <a:pt x="115316" y="0"/>
                  </a:lnTo>
                  <a:lnTo>
                    <a:pt x="70455" y="9070"/>
                  </a:lnTo>
                  <a:lnTo>
                    <a:pt x="33797" y="33797"/>
                  </a:lnTo>
                  <a:lnTo>
                    <a:pt x="9070" y="70455"/>
                  </a:lnTo>
                  <a:lnTo>
                    <a:pt x="0" y="115316"/>
                  </a:lnTo>
                  <a:lnTo>
                    <a:pt x="0" y="691896"/>
                  </a:lnTo>
                  <a:lnTo>
                    <a:pt x="2580640" y="691896"/>
                  </a:lnTo>
                  <a:lnTo>
                    <a:pt x="2625500" y="682825"/>
                  </a:lnTo>
                  <a:lnTo>
                    <a:pt x="2662158" y="658098"/>
                  </a:lnTo>
                  <a:lnTo>
                    <a:pt x="2686885" y="621440"/>
                  </a:lnTo>
                  <a:lnTo>
                    <a:pt x="2695956" y="576580"/>
                  </a:lnTo>
                  <a:lnTo>
                    <a:pt x="269595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793492" y="4093463"/>
              <a:ext cx="2696210" cy="692150"/>
            </a:xfrm>
            <a:custGeom>
              <a:avLst/>
              <a:gdLst/>
              <a:ahLst/>
              <a:cxnLst/>
              <a:rect l="l" t="t" r="r" b="b"/>
              <a:pathLst>
                <a:path w="2696210" h="692150">
                  <a:moveTo>
                    <a:pt x="115316" y="0"/>
                  </a:moveTo>
                  <a:lnTo>
                    <a:pt x="2695956" y="0"/>
                  </a:lnTo>
                  <a:lnTo>
                    <a:pt x="2695956" y="576580"/>
                  </a:lnTo>
                  <a:lnTo>
                    <a:pt x="2686885" y="621440"/>
                  </a:lnTo>
                  <a:lnTo>
                    <a:pt x="2662158" y="658098"/>
                  </a:lnTo>
                  <a:lnTo>
                    <a:pt x="2625500" y="682825"/>
                  </a:lnTo>
                  <a:lnTo>
                    <a:pt x="2580640" y="691896"/>
                  </a:lnTo>
                  <a:lnTo>
                    <a:pt x="0" y="691896"/>
                  </a:lnTo>
                  <a:lnTo>
                    <a:pt x="0" y="115316"/>
                  </a:lnTo>
                  <a:lnTo>
                    <a:pt x="9070" y="70455"/>
                  </a:lnTo>
                  <a:lnTo>
                    <a:pt x="33797" y="33797"/>
                  </a:lnTo>
                  <a:lnTo>
                    <a:pt x="70455" y="9070"/>
                  </a:lnTo>
                  <a:lnTo>
                    <a:pt x="115316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002394" y="1589659"/>
            <a:ext cx="200913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95"/>
              </a:spcBef>
            </a:pPr>
            <a:r>
              <a:rPr sz="1600" b="1" spc="25" dirty="0">
                <a:latin typeface="Trebuchet MS"/>
                <a:cs typeface="Trebuchet MS"/>
              </a:rPr>
              <a:t>Significant</a:t>
            </a:r>
            <a:r>
              <a:rPr sz="1600" b="1" spc="-114" dirty="0">
                <a:latin typeface="Trebuchet MS"/>
                <a:cs typeface="Trebuchet MS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Business- </a:t>
            </a:r>
            <a:r>
              <a:rPr sz="1600" b="1" spc="-465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Impacting</a:t>
            </a:r>
            <a:r>
              <a:rPr sz="1600" b="1" spc="-45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Event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71027" y="3017013"/>
            <a:ext cx="768985" cy="403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2250">
              <a:lnSpc>
                <a:spcPct val="110000"/>
              </a:lnSpc>
              <a:spcBef>
                <a:spcPts val="100"/>
              </a:spcBef>
            </a:pPr>
            <a:r>
              <a:rPr sz="1200" spc="10" dirty="0">
                <a:latin typeface="Trebuchet MS"/>
                <a:cs typeface="Trebuchet MS"/>
              </a:rPr>
              <a:t>New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eg</a:t>
            </a:r>
            <a:r>
              <a:rPr sz="1200" dirty="0">
                <a:latin typeface="Trebuchet MS"/>
                <a:cs typeface="Trebuchet MS"/>
              </a:rPr>
              <a:t>u</a:t>
            </a:r>
            <a:r>
              <a:rPr sz="1200" spc="-25" dirty="0">
                <a:latin typeface="Trebuchet MS"/>
                <a:cs typeface="Trebuchet MS"/>
              </a:rPr>
              <a:t>lation</a:t>
            </a:r>
            <a:r>
              <a:rPr sz="1200" spc="15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33104" y="3017013"/>
            <a:ext cx="650240" cy="403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">
              <a:lnSpc>
                <a:spcPct val="110000"/>
              </a:lnSpc>
              <a:spcBef>
                <a:spcPts val="100"/>
              </a:spcBef>
            </a:pPr>
            <a:r>
              <a:rPr sz="1200" spc="5" dirty="0">
                <a:latin typeface="Trebuchet MS"/>
                <a:cs typeface="Trebuchet MS"/>
              </a:rPr>
              <a:t>Upgrade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ha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5" dirty="0">
                <a:latin typeface="Trebuchet MS"/>
                <a:cs typeface="Trebuchet MS"/>
              </a:rPr>
              <a:t>d</a:t>
            </a:r>
            <a:r>
              <a:rPr sz="1200" dirty="0">
                <a:latin typeface="Trebuchet MS"/>
                <a:cs typeface="Trebuchet MS"/>
              </a:rPr>
              <a:t>w</a:t>
            </a:r>
            <a:r>
              <a:rPr sz="1200" spc="-40" dirty="0">
                <a:latin typeface="Trebuchet MS"/>
                <a:cs typeface="Trebuchet MS"/>
              </a:rPr>
              <a:t>are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918447" y="2389632"/>
            <a:ext cx="2181225" cy="589915"/>
            <a:chOff x="8918447" y="2389632"/>
            <a:chExt cx="2181225" cy="589915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3387" y="2389632"/>
              <a:ext cx="339851" cy="33985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918447" y="2897123"/>
              <a:ext cx="2175510" cy="0"/>
            </a:xfrm>
            <a:custGeom>
              <a:avLst/>
              <a:gdLst/>
              <a:ahLst/>
              <a:cxnLst/>
              <a:rect l="l" t="t" r="r" b="b"/>
              <a:pathLst>
                <a:path w="2175509">
                  <a:moveTo>
                    <a:pt x="0" y="0"/>
                  </a:moveTo>
                  <a:lnTo>
                    <a:pt x="2175129" y="0"/>
                  </a:lnTo>
                </a:path>
              </a:pathLst>
            </a:custGeom>
            <a:ln w="12192">
              <a:solidFill>
                <a:srgbClr val="0C67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354311" y="2814827"/>
              <a:ext cx="1739264" cy="165100"/>
            </a:xfrm>
            <a:custGeom>
              <a:avLst/>
              <a:gdLst/>
              <a:ahLst/>
              <a:cxnLst/>
              <a:rect l="l" t="t" r="r" b="b"/>
              <a:pathLst>
                <a:path w="1739265" h="165100">
                  <a:moveTo>
                    <a:pt x="0" y="0"/>
                  </a:moveTo>
                  <a:lnTo>
                    <a:pt x="0" y="164719"/>
                  </a:lnTo>
                </a:path>
                <a:path w="1739265" h="165100">
                  <a:moveTo>
                    <a:pt x="579120" y="0"/>
                  </a:moveTo>
                  <a:lnTo>
                    <a:pt x="579120" y="164719"/>
                  </a:lnTo>
                </a:path>
                <a:path w="1739265" h="165100">
                  <a:moveTo>
                    <a:pt x="1159764" y="0"/>
                  </a:moveTo>
                  <a:lnTo>
                    <a:pt x="1159764" y="164719"/>
                  </a:lnTo>
                </a:path>
                <a:path w="1739265" h="165100">
                  <a:moveTo>
                    <a:pt x="1738884" y="0"/>
                  </a:moveTo>
                  <a:lnTo>
                    <a:pt x="1738884" y="164719"/>
                  </a:lnTo>
                </a:path>
              </a:pathLst>
            </a:custGeom>
            <a:ln w="12192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006344" y="4292346"/>
            <a:ext cx="22694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rebuchet MS"/>
                <a:cs typeface="Trebuchet MS"/>
              </a:rPr>
              <a:t>Freedom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10" dirty="0">
                <a:latin typeface="Trebuchet MS"/>
                <a:cs typeface="Trebuchet MS"/>
              </a:rPr>
              <a:t>to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Experiment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802379" y="4067428"/>
            <a:ext cx="5599430" cy="2114550"/>
            <a:chOff x="3802379" y="4067428"/>
            <a:chExt cx="5599430" cy="2114550"/>
          </a:xfrm>
        </p:grpSpPr>
        <p:sp>
          <p:nvSpPr>
            <p:cNvPr id="40" name="object 40"/>
            <p:cNvSpPr/>
            <p:nvPr/>
          </p:nvSpPr>
          <p:spPr>
            <a:xfrm>
              <a:off x="3802379" y="5155691"/>
              <a:ext cx="463550" cy="563880"/>
            </a:xfrm>
            <a:custGeom>
              <a:avLst/>
              <a:gdLst/>
              <a:ahLst/>
              <a:cxnLst/>
              <a:rect l="l" t="t" r="r" b="b"/>
              <a:pathLst>
                <a:path w="463550" h="563879">
                  <a:moveTo>
                    <a:pt x="306705" y="0"/>
                  </a:moveTo>
                  <a:lnTo>
                    <a:pt x="275463" y="0"/>
                  </a:lnTo>
                  <a:lnTo>
                    <a:pt x="260477" y="1905"/>
                  </a:lnTo>
                  <a:lnTo>
                    <a:pt x="246253" y="5588"/>
                  </a:lnTo>
                  <a:lnTo>
                    <a:pt x="231140" y="8382"/>
                  </a:lnTo>
                  <a:lnTo>
                    <a:pt x="217932" y="14986"/>
                  </a:lnTo>
                  <a:lnTo>
                    <a:pt x="205740" y="20574"/>
                  </a:lnTo>
                  <a:lnTo>
                    <a:pt x="201041" y="25273"/>
                  </a:lnTo>
                  <a:lnTo>
                    <a:pt x="196215" y="29083"/>
                  </a:lnTo>
                  <a:lnTo>
                    <a:pt x="192532" y="33782"/>
                  </a:lnTo>
                  <a:lnTo>
                    <a:pt x="190627" y="39370"/>
                  </a:lnTo>
                  <a:lnTo>
                    <a:pt x="183007" y="39370"/>
                  </a:lnTo>
                  <a:lnTo>
                    <a:pt x="149098" y="60833"/>
                  </a:lnTo>
                  <a:lnTo>
                    <a:pt x="145288" y="81534"/>
                  </a:lnTo>
                  <a:lnTo>
                    <a:pt x="147193" y="91821"/>
                  </a:lnTo>
                  <a:lnTo>
                    <a:pt x="149987" y="112395"/>
                  </a:lnTo>
                  <a:lnTo>
                    <a:pt x="154686" y="129286"/>
                  </a:lnTo>
                  <a:lnTo>
                    <a:pt x="154686" y="130175"/>
                  </a:lnTo>
                  <a:lnTo>
                    <a:pt x="149987" y="134874"/>
                  </a:lnTo>
                  <a:lnTo>
                    <a:pt x="145288" y="141478"/>
                  </a:lnTo>
                  <a:lnTo>
                    <a:pt x="143383" y="146177"/>
                  </a:lnTo>
                  <a:lnTo>
                    <a:pt x="141478" y="151765"/>
                  </a:lnTo>
                  <a:lnTo>
                    <a:pt x="140589" y="159258"/>
                  </a:lnTo>
                  <a:lnTo>
                    <a:pt x="140589" y="172339"/>
                  </a:lnTo>
                  <a:lnTo>
                    <a:pt x="141478" y="178943"/>
                  </a:lnTo>
                  <a:lnTo>
                    <a:pt x="143383" y="183642"/>
                  </a:lnTo>
                  <a:lnTo>
                    <a:pt x="145288" y="188214"/>
                  </a:lnTo>
                  <a:lnTo>
                    <a:pt x="148082" y="192913"/>
                  </a:lnTo>
                  <a:lnTo>
                    <a:pt x="149987" y="196723"/>
                  </a:lnTo>
                  <a:lnTo>
                    <a:pt x="153797" y="200406"/>
                  </a:lnTo>
                  <a:lnTo>
                    <a:pt x="157607" y="202311"/>
                  </a:lnTo>
                  <a:lnTo>
                    <a:pt x="158496" y="212598"/>
                  </a:lnTo>
                  <a:lnTo>
                    <a:pt x="160401" y="221996"/>
                  </a:lnTo>
                  <a:lnTo>
                    <a:pt x="161290" y="230378"/>
                  </a:lnTo>
                  <a:lnTo>
                    <a:pt x="163195" y="238887"/>
                  </a:lnTo>
                  <a:lnTo>
                    <a:pt x="184023" y="278130"/>
                  </a:lnTo>
                  <a:lnTo>
                    <a:pt x="199136" y="294132"/>
                  </a:lnTo>
                  <a:lnTo>
                    <a:pt x="203835" y="298831"/>
                  </a:lnTo>
                  <a:lnTo>
                    <a:pt x="203835" y="340995"/>
                  </a:lnTo>
                  <a:lnTo>
                    <a:pt x="190627" y="345694"/>
                  </a:lnTo>
                  <a:lnTo>
                    <a:pt x="175514" y="351282"/>
                  </a:lnTo>
                  <a:lnTo>
                    <a:pt x="161290" y="356870"/>
                  </a:lnTo>
                  <a:lnTo>
                    <a:pt x="147193" y="359664"/>
                  </a:lnTo>
                  <a:lnTo>
                    <a:pt x="122682" y="368173"/>
                  </a:lnTo>
                  <a:lnTo>
                    <a:pt x="79248" y="384048"/>
                  </a:lnTo>
                  <a:lnTo>
                    <a:pt x="43434" y="400939"/>
                  </a:lnTo>
                  <a:lnTo>
                    <a:pt x="25527" y="415925"/>
                  </a:lnTo>
                  <a:lnTo>
                    <a:pt x="20701" y="420624"/>
                  </a:lnTo>
                  <a:lnTo>
                    <a:pt x="6604" y="467396"/>
                  </a:lnTo>
                  <a:lnTo>
                    <a:pt x="2794" y="505804"/>
                  </a:lnTo>
                  <a:lnTo>
                    <a:pt x="85" y="535773"/>
                  </a:lnTo>
                  <a:lnTo>
                    <a:pt x="11303" y="563882"/>
                  </a:lnTo>
                  <a:lnTo>
                    <a:pt x="397256" y="563882"/>
                  </a:lnTo>
                  <a:lnTo>
                    <a:pt x="392557" y="549832"/>
                  </a:lnTo>
                  <a:lnTo>
                    <a:pt x="388747" y="535773"/>
                  </a:lnTo>
                  <a:lnTo>
                    <a:pt x="386842" y="521728"/>
                  </a:lnTo>
                  <a:lnTo>
                    <a:pt x="385953" y="506741"/>
                  </a:lnTo>
                  <a:lnTo>
                    <a:pt x="385953" y="497370"/>
                  </a:lnTo>
                  <a:lnTo>
                    <a:pt x="386842" y="486129"/>
                  </a:lnTo>
                  <a:lnTo>
                    <a:pt x="388747" y="476773"/>
                  </a:lnTo>
                  <a:lnTo>
                    <a:pt x="391541" y="468339"/>
                  </a:lnTo>
                  <a:lnTo>
                    <a:pt x="393446" y="458962"/>
                  </a:lnTo>
                  <a:lnTo>
                    <a:pt x="397256" y="450543"/>
                  </a:lnTo>
                  <a:lnTo>
                    <a:pt x="401955" y="442111"/>
                  </a:lnTo>
                  <a:lnTo>
                    <a:pt x="407670" y="433677"/>
                  </a:lnTo>
                  <a:lnTo>
                    <a:pt x="412369" y="426212"/>
                  </a:lnTo>
                  <a:lnTo>
                    <a:pt x="417957" y="418719"/>
                  </a:lnTo>
                  <a:lnTo>
                    <a:pt x="424561" y="412115"/>
                  </a:lnTo>
                  <a:lnTo>
                    <a:pt x="431165" y="405638"/>
                  </a:lnTo>
                  <a:lnTo>
                    <a:pt x="438785" y="399923"/>
                  </a:lnTo>
                  <a:lnTo>
                    <a:pt x="446278" y="393446"/>
                  </a:lnTo>
                  <a:lnTo>
                    <a:pt x="454787" y="388747"/>
                  </a:lnTo>
                  <a:lnTo>
                    <a:pt x="463296" y="384937"/>
                  </a:lnTo>
                  <a:lnTo>
                    <a:pt x="388747" y="359664"/>
                  </a:lnTo>
                  <a:lnTo>
                    <a:pt x="378333" y="354965"/>
                  </a:lnTo>
                  <a:lnTo>
                    <a:pt x="367030" y="351282"/>
                  </a:lnTo>
                  <a:lnTo>
                    <a:pt x="354838" y="346583"/>
                  </a:lnTo>
                  <a:lnTo>
                    <a:pt x="348234" y="344678"/>
                  </a:lnTo>
                  <a:lnTo>
                    <a:pt x="340614" y="340995"/>
                  </a:lnTo>
                  <a:lnTo>
                    <a:pt x="340614" y="287528"/>
                  </a:lnTo>
                  <a:lnTo>
                    <a:pt x="345313" y="282829"/>
                  </a:lnTo>
                  <a:lnTo>
                    <a:pt x="351917" y="278130"/>
                  </a:lnTo>
                  <a:lnTo>
                    <a:pt x="357632" y="269748"/>
                  </a:lnTo>
                  <a:lnTo>
                    <a:pt x="378333" y="220091"/>
                  </a:lnTo>
                  <a:lnTo>
                    <a:pt x="379349" y="202311"/>
                  </a:lnTo>
                  <a:lnTo>
                    <a:pt x="383032" y="200406"/>
                  </a:lnTo>
                  <a:lnTo>
                    <a:pt x="386842" y="197612"/>
                  </a:lnTo>
                  <a:lnTo>
                    <a:pt x="388747" y="193929"/>
                  </a:lnTo>
                  <a:lnTo>
                    <a:pt x="391541" y="189230"/>
                  </a:lnTo>
                  <a:lnTo>
                    <a:pt x="393446" y="184531"/>
                  </a:lnTo>
                  <a:lnTo>
                    <a:pt x="395351" y="178943"/>
                  </a:lnTo>
                  <a:lnTo>
                    <a:pt x="396134" y="172339"/>
                  </a:lnTo>
                  <a:lnTo>
                    <a:pt x="396240" y="153670"/>
                  </a:lnTo>
                  <a:lnTo>
                    <a:pt x="392557" y="142367"/>
                  </a:lnTo>
                  <a:lnTo>
                    <a:pt x="388747" y="134874"/>
                  </a:lnTo>
                  <a:lnTo>
                    <a:pt x="383032" y="128270"/>
                  </a:lnTo>
                  <a:lnTo>
                    <a:pt x="388747" y="113284"/>
                  </a:lnTo>
                  <a:lnTo>
                    <a:pt x="393446" y="94615"/>
                  </a:lnTo>
                  <a:lnTo>
                    <a:pt x="395351" y="83312"/>
                  </a:lnTo>
                  <a:lnTo>
                    <a:pt x="396240" y="73025"/>
                  </a:lnTo>
                  <a:lnTo>
                    <a:pt x="396240" y="60833"/>
                  </a:lnTo>
                  <a:lnTo>
                    <a:pt x="393446" y="49657"/>
                  </a:lnTo>
                  <a:lnTo>
                    <a:pt x="391541" y="42164"/>
                  </a:lnTo>
                  <a:lnTo>
                    <a:pt x="388747" y="36576"/>
                  </a:lnTo>
                  <a:lnTo>
                    <a:pt x="384048" y="31877"/>
                  </a:lnTo>
                  <a:lnTo>
                    <a:pt x="379349" y="25273"/>
                  </a:lnTo>
                  <a:lnTo>
                    <a:pt x="374650" y="22479"/>
                  </a:lnTo>
                  <a:lnTo>
                    <a:pt x="368935" y="16891"/>
                  </a:lnTo>
                  <a:lnTo>
                    <a:pt x="361442" y="14097"/>
                  </a:lnTo>
                  <a:lnTo>
                    <a:pt x="353822" y="11176"/>
                  </a:lnTo>
                  <a:lnTo>
                    <a:pt x="339725" y="6604"/>
                  </a:lnTo>
                  <a:lnTo>
                    <a:pt x="322707" y="2794"/>
                  </a:lnTo>
                  <a:lnTo>
                    <a:pt x="306705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09287" y="5550407"/>
              <a:ext cx="269875" cy="281940"/>
            </a:xfrm>
            <a:custGeom>
              <a:avLst/>
              <a:gdLst/>
              <a:ahLst/>
              <a:cxnLst/>
              <a:rect l="l" t="t" r="r" b="b"/>
              <a:pathLst>
                <a:path w="269875" h="281939">
                  <a:moveTo>
                    <a:pt x="209706" y="205132"/>
                  </a:moveTo>
                  <a:lnTo>
                    <a:pt x="177038" y="205132"/>
                  </a:lnTo>
                  <a:lnTo>
                    <a:pt x="192024" y="221994"/>
                  </a:lnTo>
                  <a:lnTo>
                    <a:pt x="250063" y="278192"/>
                  </a:lnTo>
                  <a:lnTo>
                    <a:pt x="253873" y="281937"/>
                  </a:lnTo>
                  <a:lnTo>
                    <a:pt x="258445" y="281937"/>
                  </a:lnTo>
                  <a:lnTo>
                    <a:pt x="262255" y="281000"/>
                  </a:lnTo>
                  <a:lnTo>
                    <a:pt x="266954" y="278192"/>
                  </a:lnTo>
                  <a:lnTo>
                    <a:pt x="269748" y="274447"/>
                  </a:lnTo>
                  <a:lnTo>
                    <a:pt x="269748" y="266012"/>
                  </a:lnTo>
                  <a:lnTo>
                    <a:pt x="266954" y="262267"/>
                  </a:lnTo>
                  <a:lnTo>
                    <a:pt x="210693" y="206070"/>
                  </a:lnTo>
                  <a:lnTo>
                    <a:pt x="209706" y="205132"/>
                  </a:lnTo>
                  <a:close/>
                </a:path>
                <a:path w="269875" h="281939">
                  <a:moveTo>
                    <a:pt x="111506" y="0"/>
                  </a:moveTo>
                  <a:lnTo>
                    <a:pt x="101092" y="1905"/>
                  </a:lnTo>
                  <a:lnTo>
                    <a:pt x="89027" y="2794"/>
                  </a:lnTo>
                  <a:lnTo>
                    <a:pt x="79629" y="5588"/>
                  </a:lnTo>
                  <a:lnTo>
                    <a:pt x="68326" y="10287"/>
                  </a:lnTo>
                  <a:lnTo>
                    <a:pt x="49657" y="19685"/>
                  </a:lnTo>
                  <a:lnTo>
                    <a:pt x="41148" y="27178"/>
                  </a:lnTo>
                  <a:lnTo>
                    <a:pt x="32766" y="33782"/>
                  </a:lnTo>
                  <a:lnTo>
                    <a:pt x="8382" y="69316"/>
                  </a:lnTo>
                  <a:lnTo>
                    <a:pt x="0" y="101156"/>
                  </a:lnTo>
                  <a:lnTo>
                    <a:pt x="0" y="124571"/>
                  </a:lnTo>
                  <a:lnTo>
                    <a:pt x="13081" y="166725"/>
                  </a:lnTo>
                  <a:lnTo>
                    <a:pt x="41148" y="200444"/>
                  </a:lnTo>
                  <a:lnTo>
                    <a:pt x="59055" y="211681"/>
                  </a:lnTo>
                  <a:lnTo>
                    <a:pt x="68326" y="217312"/>
                  </a:lnTo>
                  <a:lnTo>
                    <a:pt x="79629" y="220115"/>
                  </a:lnTo>
                  <a:lnTo>
                    <a:pt x="89027" y="223865"/>
                  </a:lnTo>
                  <a:lnTo>
                    <a:pt x="101092" y="225739"/>
                  </a:lnTo>
                  <a:lnTo>
                    <a:pt x="121793" y="225739"/>
                  </a:lnTo>
                  <a:lnTo>
                    <a:pt x="130175" y="223865"/>
                  </a:lnTo>
                  <a:lnTo>
                    <a:pt x="138557" y="222923"/>
                  </a:lnTo>
                  <a:lnTo>
                    <a:pt x="155448" y="217312"/>
                  </a:lnTo>
                  <a:lnTo>
                    <a:pt x="162052" y="213561"/>
                  </a:lnTo>
                  <a:lnTo>
                    <a:pt x="169545" y="209815"/>
                  </a:lnTo>
                  <a:lnTo>
                    <a:pt x="177038" y="205132"/>
                  </a:lnTo>
                  <a:lnTo>
                    <a:pt x="209706" y="205132"/>
                  </a:lnTo>
                  <a:lnTo>
                    <a:pt x="207737" y="203262"/>
                  </a:lnTo>
                  <a:lnTo>
                    <a:pt x="111506" y="203262"/>
                  </a:lnTo>
                  <a:lnTo>
                    <a:pt x="93599" y="201382"/>
                  </a:lnTo>
                  <a:lnTo>
                    <a:pt x="85217" y="198579"/>
                  </a:lnTo>
                  <a:lnTo>
                    <a:pt x="76835" y="196698"/>
                  </a:lnTo>
                  <a:lnTo>
                    <a:pt x="43053" y="170470"/>
                  </a:lnTo>
                  <a:lnTo>
                    <a:pt x="37465" y="163917"/>
                  </a:lnTo>
                  <a:lnTo>
                    <a:pt x="33655" y="155483"/>
                  </a:lnTo>
                  <a:lnTo>
                    <a:pt x="29083" y="147993"/>
                  </a:lnTo>
                  <a:lnTo>
                    <a:pt x="26162" y="139559"/>
                  </a:lnTo>
                  <a:lnTo>
                    <a:pt x="24384" y="131140"/>
                  </a:lnTo>
                  <a:lnTo>
                    <a:pt x="22479" y="121768"/>
                  </a:lnTo>
                  <a:lnTo>
                    <a:pt x="21590" y="113336"/>
                  </a:lnTo>
                  <a:lnTo>
                    <a:pt x="22479" y="103974"/>
                  </a:lnTo>
                  <a:lnTo>
                    <a:pt x="24384" y="95540"/>
                  </a:lnTo>
                  <a:lnTo>
                    <a:pt x="26162" y="87106"/>
                  </a:lnTo>
                  <a:lnTo>
                    <a:pt x="29083" y="78679"/>
                  </a:lnTo>
                  <a:lnTo>
                    <a:pt x="33655" y="70255"/>
                  </a:lnTo>
                  <a:lnTo>
                    <a:pt x="37465" y="62763"/>
                  </a:lnTo>
                  <a:lnTo>
                    <a:pt x="43053" y="55257"/>
                  </a:lnTo>
                  <a:lnTo>
                    <a:pt x="47752" y="49641"/>
                  </a:lnTo>
                  <a:lnTo>
                    <a:pt x="55245" y="44016"/>
                  </a:lnTo>
                  <a:lnTo>
                    <a:pt x="60833" y="39343"/>
                  </a:lnTo>
                  <a:lnTo>
                    <a:pt x="69342" y="33782"/>
                  </a:lnTo>
                  <a:lnTo>
                    <a:pt x="76835" y="30861"/>
                  </a:lnTo>
                  <a:lnTo>
                    <a:pt x="85217" y="27178"/>
                  </a:lnTo>
                  <a:lnTo>
                    <a:pt x="93599" y="24384"/>
                  </a:lnTo>
                  <a:lnTo>
                    <a:pt x="102997" y="23368"/>
                  </a:lnTo>
                  <a:lnTo>
                    <a:pt x="179252" y="23368"/>
                  </a:lnTo>
                  <a:lnTo>
                    <a:pt x="175133" y="19685"/>
                  </a:lnTo>
                  <a:lnTo>
                    <a:pt x="156464" y="10287"/>
                  </a:lnTo>
                  <a:lnTo>
                    <a:pt x="145161" y="5588"/>
                  </a:lnTo>
                  <a:lnTo>
                    <a:pt x="134874" y="2794"/>
                  </a:lnTo>
                  <a:lnTo>
                    <a:pt x="123571" y="1905"/>
                  </a:lnTo>
                  <a:lnTo>
                    <a:pt x="111506" y="0"/>
                  </a:lnTo>
                  <a:close/>
                </a:path>
                <a:path w="269875" h="281939">
                  <a:moveTo>
                    <a:pt x="179252" y="23368"/>
                  </a:moveTo>
                  <a:lnTo>
                    <a:pt x="121793" y="23368"/>
                  </a:lnTo>
                  <a:lnTo>
                    <a:pt x="130175" y="24384"/>
                  </a:lnTo>
                  <a:lnTo>
                    <a:pt x="139573" y="27178"/>
                  </a:lnTo>
                  <a:lnTo>
                    <a:pt x="147066" y="30861"/>
                  </a:lnTo>
                  <a:lnTo>
                    <a:pt x="155448" y="33782"/>
                  </a:lnTo>
                  <a:lnTo>
                    <a:pt x="162052" y="39343"/>
                  </a:lnTo>
                  <a:lnTo>
                    <a:pt x="169545" y="44016"/>
                  </a:lnTo>
                  <a:lnTo>
                    <a:pt x="175133" y="49641"/>
                  </a:lnTo>
                  <a:lnTo>
                    <a:pt x="181737" y="55257"/>
                  </a:lnTo>
                  <a:lnTo>
                    <a:pt x="202311" y="103974"/>
                  </a:lnTo>
                  <a:lnTo>
                    <a:pt x="202311" y="121768"/>
                  </a:lnTo>
                  <a:lnTo>
                    <a:pt x="186436" y="163917"/>
                  </a:lnTo>
                  <a:lnTo>
                    <a:pt x="175133" y="177039"/>
                  </a:lnTo>
                  <a:lnTo>
                    <a:pt x="169545" y="183592"/>
                  </a:lnTo>
                  <a:lnTo>
                    <a:pt x="162052" y="188274"/>
                  </a:lnTo>
                  <a:lnTo>
                    <a:pt x="155448" y="192948"/>
                  </a:lnTo>
                  <a:lnTo>
                    <a:pt x="147066" y="196698"/>
                  </a:lnTo>
                  <a:lnTo>
                    <a:pt x="139573" y="198579"/>
                  </a:lnTo>
                  <a:lnTo>
                    <a:pt x="130175" y="201382"/>
                  </a:lnTo>
                  <a:lnTo>
                    <a:pt x="121793" y="202324"/>
                  </a:lnTo>
                  <a:lnTo>
                    <a:pt x="111506" y="203262"/>
                  </a:lnTo>
                  <a:lnTo>
                    <a:pt x="207737" y="203262"/>
                  </a:lnTo>
                  <a:lnTo>
                    <a:pt x="193929" y="190145"/>
                  </a:lnTo>
                  <a:lnTo>
                    <a:pt x="200406" y="181711"/>
                  </a:lnTo>
                  <a:lnTo>
                    <a:pt x="220091" y="146127"/>
                  </a:lnTo>
                  <a:lnTo>
                    <a:pt x="221996" y="134885"/>
                  </a:lnTo>
                  <a:lnTo>
                    <a:pt x="223901" y="124571"/>
                  </a:lnTo>
                  <a:lnTo>
                    <a:pt x="224790" y="113336"/>
                  </a:lnTo>
                  <a:lnTo>
                    <a:pt x="223901" y="101156"/>
                  </a:lnTo>
                  <a:lnTo>
                    <a:pt x="221996" y="90857"/>
                  </a:lnTo>
                  <a:lnTo>
                    <a:pt x="220091" y="79616"/>
                  </a:lnTo>
                  <a:lnTo>
                    <a:pt x="198501" y="41214"/>
                  </a:lnTo>
                  <a:lnTo>
                    <a:pt x="183515" y="27178"/>
                  </a:lnTo>
                  <a:lnTo>
                    <a:pt x="179252" y="23368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02551" y="4070603"/>
              <a:ext cx="2696210" cy="2108200"/>
            </a:xfrm>
            <a:custGeom>
              <a:avLst/>
              <a:gdLst/>
              <a:ahLst/>
              <a:cxnLst/>
              <a:rect l="l" t="t" r="r" b="b"/>
              <a:pathLst>
                <a:path w="2696209" h="2108200">
                  <a:moveTo>
                    <a:pt x="2695956" y="0"/>
                  </a:moveTo>
                  <a:lnTo>
                    <a:pt x="351282" y="0"/>
                  </a:lnTo>
                  <a:lnTo>
                    <a:pt x="303604" y="3205"/>
                  </a:lnTo>
                  <a:lnTo>
                    <a:pt x="257880" y="12544"/>
                  </a:lnTo>
                  <a:lnTo>
                    <a:pt x="214526" y="27598"/>
                  </a:lnTo>
                  <a:lnTo>
                    <a:pt x="173961" y="47949"/>
                  </a:lnTo>
                  <a:lnTo>
                    <a:pt x="136603" y="73179"/>
                  </a:lnTo>
                  <a:lnTo>
                    <a:pt x="102870" y="102870"/>
                  </a:lnTo>
                  <a:lnTo>
                    <a:pt x="73179" y="136603"/>
                  </a:lnTo>
                  <a:lnTo>
                    <a:pt x="47949" y="173961"/>
                  </a:lnTo>
                  <a:lnTo>
                    <a:pt x="27598" y="214526"/>
                  </a:lnTo>
                  <a:lnTo>
                    <a:pt x="12544" y="257880"/>
                  </a:lnTo>
                  <a:lnTo>
                    <a:pt x="3205" y="303604"/>
                  </a:lnTo>
                  <a:lnTo>
                    <a:pt x="0" y="351282"/>
                  </a:lnTo>
                  <a:lnTo>
                    <a:pt x="0" y="2107693"/>
                  </a:lnTo>
                  <a:lnTo>
                    <a:pt x="2344674" y="2107693"/>
                  </a:lnTo>
                  <a:lnTo>
                    <a:pt x="2392351" y="2104486"/>
                  </a:lnTo>
                  <a:lnTo>
                    <a:pt x="2438075" y="2095144"/>
                  </a:lnTo>
                  <a:lnTo>
                    <a:pt x="2481429" y="2080087"/>
                  </a:lnTo>
                  <a:lnTo>
                    <a:pt x="2521994" y="2059731"/>
                  </a:lnTo>
                  <a:lnTo>
                    <a:pt x="2559352" y="2034497"/>
                  </a:lnTo>
                  <a:lnTo>
                    <a:pt x="2593086" y="2004802"/>
                  </a:lnTo>
                  <a:lnTo>
                    <a:pt x="2622776" y="1971065"/>
                  </a:lnTo>
                  <a:lnTo>
                    <a:pt x="2648006" y="1933705"/>
                  </a:lnTo>
                  <a:lnTo>
                    <a:pt x="2668357" y="1893139"/>
                  </a:lnTo>
                  <a:lnTo>
                    <a:pt x="2683411" y="1849787"/>
                  </a:lnTo>
                  <a:lnTo>
                    <a:pt x="2692750" y="1804067"/>
                  </a:lnTo>
                  <a:lnTo>
                    <a:pt x="2695956" y="1756398"/>
                  </a:lnTo>
                  <a:lnTo>
                    <a:pt x="2695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02551" y="4070603"/>
              <a:ext cx="2696210" cy="2108200"/>
            </a:xfrm>
            <a:custGeom>
              <a:avLst/>
              <a:gdLst/>
              <a:ahLst/>
              <a:cxnLst/>
              <a:rect l="l" t="t" r="r" b="b"/>
              <a:pathLst>
                <a:path w="2696209" h="2108200">
                  <a:moveTo>
                    <a:pt x="351282" y="0"/>
                  </a:moveTo>
                  <a:lnTo>
                    <a:pt x="2695956" y="0"/>
                  </a:lnTo>
                  <a:lnTo>
                    <a:pt x="2695956" y="1756398"/>
                  </a:lnTo>
                  <a:lnTo>
                    <a:pt x="2692750" y="1804067"/>
                  </a:lnTo>
                  <a:lnTo>
                    <a:pt x="2683411" y="1849787"/>
                  </a:lnTo>
                  <a:lnTo>
                    <a:pt x="2668357" y="1893139"/>
                  </a:lnTo>
                  <a:lnTo>
                    <a:pt x="2648006" y="1933705"/>
                  </a:lnTo>
                  <a:lnTo>
                    <a:pt x="2622776" y="1971065"/>
                  </a:lnTo>
                  <a:lnTo>
                    <a:pt x="2593086" y="2004802"/>
                  </a:lnTo>
                  <a:lnTo>
                    <a:pt x="2559352" y="2034497"/>
                  </a:lnTo>
                  <a:lnTo>
                    <a:pt x="2521994" y="2059731"/>
                  </a:lnTo>
                  <a:lnTo>
                    <a:pt x="2481429" y="2080087"/>
                  </a:lnTo>
                  <a:lnTo>
                    <a:pt x="2438075" y="2095144"/>
                  </a:lnTo>
                  <a:lnTo>
                    <a:pt x="2392351" y="2104486"/>
                  </a:lnTo>
                  <a:lnTo>
                    <a:pt x="2344674" y="2107693"/>
                  </a:lnTo>
                  <a:lnTo>
                    <a:pt x="0" y="2107693"/>
                  </a:lnTo>
                  <a:lnTo>
                    <a:pt x="0" y="351282"/>
                  </a:lnTo>
                  <a:lnTo>
                    <a:pt x="3205" y="303604"/>
                  </a:lnTo>
                  <a:lnTo>
                    <a:pt x="12544" y="257880"/>
                  </a:lnTo>
                  <a:lnTo>
                    <a:pt x="27598" y="214526"/>
                  </a:lnTo>
                  <a:lnTo>
                    <a:pt x="47949" y="173961"/>
                  </a:lnTo>
                  <a:lnTo>
                    <a:pt x="73179" y="136603"/>
                  </a:lnTo>
                  <a:lnTo>
                    <a:pt x="102870" y="102870"/>
                  </a:lnTo>
                  <a:lnTo>
                    <a:pt x="136603" y="73179"/>
                  </a:lnTo>
                  <a:lnTo>
                    <a:pt x="173961" y="47949"/>
                  </a:lnTo>
                  <a:lnTo>
                    <a:pt x="214526" y="27598"/>
                  </a:lnTo>
                  <a:lnTo>
                    <a:pt x="257880" y="12544"/>
                  </a:lnTo>
                  <a:lnTo>
                    <a:pt x="303604" y="3205"/>
                  </a:lnTo>
                  <a:lnTo>
                    <a:pt x="351282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02551" y="4070603"/>
              <a:ext cx="2696210" cy="690880"/>
            </a:xfrm>
            <a:custGeom>
              <a:avLst/>
              <a:gdLst/>
              <a:ahLst/>
              <a:cxnLst/>
              <a:rect l="l" t="t" r="r" b="b"/>
              <a:pathLst>
                <a:path w="2696209" h="690879">
                  <a:moveTo>
                    <a:pt x="2695956" y="0"/>
                  </a:moveTo>
                  <a:lnTo>
                    <a:pt x="115062" y="0"/>
                  </a:lnTo>
                  <a:lnTo>
                    <a:pt x="70294" y="9048"/>
                  </a:lnTo>
                  <a:lnTo>
                    <a:pt x="33718" y="33718"/>
                  </a:lnTo>
                  <a:lnTo>
                    <a:pt x="9048" y="70294"/>
                  </a:lnTo>
                  <a:lnTo>
                    <a:pt x="0" y="115062"/>
                  </a:lnTo>
                  <a:lnTo>
                    <a:pt x="0" y="690372"/>
                  </a:lnTo>
                  <a:lnTo>
                    <a:pt x="2580894" y="690372"/>
                  </a:lnTo>
                  <a:lnTo>
                    <a:pt x="2625661" y="681323"/>
                  </a:lnTo>
                  <a:lnTo>
                    <a:pt x="2662237" y="656653"/>
                  </a:lnTo>
                  <a:lnTo>
                    <a:pt x="2686907" y="620077"/>
                  </a:lnTo>
                  <a:lnTo>
                    <a:pt x="2695956" y="575310"/>
                  </a:lnTo>
                  <a:lnTo>
                    <a:pt x="269595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02551" y="4070603"/>
              <a:ext cx="2696210" cy="690880"/>
            </a:xfrm>
            <a:custGeom>
              <a:avLst/>
              <a:gdLst/>
              <a:ahLst/>
              <a:cxnLst/>
              <a:rect l="l" t="t" r="r" b="b"/>
              <a:pathLst>
                <a:path w="2696209" h="690879">
                  <a:moveTo>
                    <a:pt x="115062" y="0"/>
                  </a:moveTo>
                  <a:lnTo>
                    <a:pt x="2695956" y="0"/>
                  </a:lnTo>
                  <a:lnTo>
                    <a:pt x="2695956" y="575310"/>
                  </a:lnTo>
                  <a:lnTo>
                    <a:pt x="2686907" y="620077"/>
                  </a:lnTo>
                  <a:lnTo>
                    <a:pt x="2662237" y="656653"/>
                  </a:lnTo>
                  <a:lnTo>
                    <a:pt x="2625661" y="681323"/>
                  </a:lnTo>
                  <a:lnTo>
                    <a:pt x="2580894" y="690372"/>
                  </a:lnTo>
                  <a:lnTo>
                    <a:pt x="0" y="690372"/>
                  </a:lnTo>
                  <a:lnTo>
                    <a:pt x="0" y="115062"/>
                  </a:lnTo>
                  <a:lnTo>
                    <a:pt x="9048" y="70294"/>
                  </a:lnTo>
                  <a:lnTo>
                    <a:pt x="33718" y="33718"/>
                  </a:lnTo>
                  <a:lnTo>
                    <a:pt x="70294" y="9048"/>
                  </a:lnTo>
                  <a:lnTo>
                    <a:pt x="115062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079360" y="4269104"/>
            <a:ext cx="19450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latin typeface="Trebuchet MS"/>
                <a:cs typeface="Trebuchet MS"/>
              </a:rPr>
              <a:t>Faster</a:t>
            </a:r>
            <a:r>
              <a:rPr sz="1600" b="1" spc="-95" dirty="0">
                <a:latin typeface="Trebuchet MS"/>
                <a:cs typeface="Trebuchet MS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Development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815071" y="5155691"/>
            <a:ext cx="471170" cy="676910"/>
            <a:chOff x="7815071" y="5155691"/>
            <a:chExt cx="471170" cy="676910"/>
          </a:xfrm>
        </p:grpSpPr>
        <p:sp>
          <p:nvSpPr>
            <p:cNvPr id="48" name="object 48"/>
            <p:cNvSpPr/>
            <p:nvPr/>
          </p:nvSpPr>
          <p:spPr>
            <a:xfrm>
              <a:off x="7815072" y="5155691"/>
              <a:ext cx="471170" cy="587375"/>
            </a:xfrm>
            <a:custGeom>
              <a:avLst/>
              <a:gdLst/>
              <a:ahLst/>
              <a:cxnLst/>
              <a:rect l="l" t="t" r="r" b="b"/>
              <a:pathLst>
                <a:path w="471170" h="587375">
                  <a:moveTo>
                    <a:pt x="313944" y="574941"/>
                  </a:moveTo>
                  <a:lnTo>
                    <a:pt x="313182" y="571258"/>
                  </a:lnTo>
                  <a:lnTo>
                    <a:pt x="311658" y="567563"/>
                  </a:lnTo>
                  <a:lnTo>
                    <a:pt x="307975" y="565365"/>
                  </a:lnTo>
                  <a:lnTo>
                    <a:pt x="303530" y="563892"/>
                  </a:lnTo>
                  <a:lnTo>
                    <a:pt x="168148" y="563892"/>
                  </a:lnTo>
                  <a:lnTo>
                    <a:pt x="163703" y="565365"/>
                  </a:lnTo>
                  <a:lnTo>
                    <a:pt x="160655" y="567563"/>
                  </a:lnTo>
                  <a:lnTo>
                    <a:pt x="158496" y="571258"/>
                  </a:lnTo>
                  <a:lnTo>
                    <a:pt x="156972" y="574941"/>
                  </a:lnTo>
                  <a:lnTo>
                    <a:pt x="158496" y="579361"/>
                  </a:lnTo>
                  <a:lnTo>
                    <a:pt x="160655" y="583057"/>
                  </a:lnTo>
                  <a:lnTo>
                    <a:pt x="163703" y="586003"/>
                  </a:lnTo>
                  <a:lnTo>
                    <a:pt x="168148" y="586752"/>
                  </a:lnTo>
                  <a:lnTo>
                    <a:pt x="303530" y="586752"/>
                  </a:lnTo>
                  <a:lnTo>
                    <a:pt x="307975" y="586003"/>
                  </a:lnTo>
                  <a:lnTo>
                    <a:pt x="311658" y="583057"/>
                  </a:lnTo>
                  <a:lnTo>
                    <a:pt x="313182" y="579361"/>
                  </a:lnTo>
                  <a:lnTo>
                    <a:pt x="313944" y="574941"/>
                  </a:lnTo>
                  <a:close/>
                </a:path>
                <a:path w="471170" h="587375">
                  <a:moveTo>
                    <a:pt x="313944" y="529983"/>
                  </a:moveTo>
                  <a:lnTo>
                    <a:pt x="313182" y="525564"/>
                  </a:lnTo>
                  <a:lnTo>
                    <a:pt x="311658" y="521893"/>
                  </a:lnTo>
                  <a:lnTo>
                    <a:pt x="307975" y="520420"/>
                  </a:lnTo>
                  <a:lnTo>
                    <a:pt x="303530" y="519696"/>
                  </a:lnTo>
                  <a:lnTo>
                    <a:pt x="168148" y="519696"/>
                  </a:lnTo>
                  <a:lnTo>
                    <a:pt x="163703" y="520420"/>
                  </a:lnTo>
                  <a:lnTo>
                    <a:pt x="160655" y="521893"/>
                  </a:lnTo>
                  <a:lnTo>
                    <a:pt x="158496" y="525564"/>
                  </a:lnTo>
                  <a:lnTo>
                    <a:pt x="156972" y="529983"/>
                  </a:lnTo>
                  <a:lnTo>
                    <a:pt x="158496" y="534416"/>
                  </a:lnTo>
                  <a:lnTo>
                    <a:pt x="160655" y="538086"/>
                  </a:lnTo>
                  <a:lnTo>
                    <a:pt x="163703" y="540283"/>
                  </a:lnTo>
                  <a:lnTo>
                    <a:pt x="168148" y="541032"/>
                  </a:lnTo>
                  <a:lnTo>
                    <a:pt x="303530" y="541032"/>
                  </a:lnTo>
                  <a:lnTo>
                    <a:pt x="307975" y="540283"/>
                  </a:lnTo>
                  <a:lnTo>
                    <a:pt x="311658" y="538086"/>
                  </a:lnTo>
                  <a:lnTo>
                    <a:pt x="313182" y="534416"/>
                  </a:lnTo>
                  <a:lnTo>
                    <a:pt x="313944" y="529983"/>
                  </a:lnTo>
                  <a:close/>
                </a:path>
                <a:path w="471170" h="587375">
                  <a:moveTo>
                    <a:pt x="470916" y="236982"/>
                  </a:moveTo>
                  <a:lnTo>
                    <a:pt x="470154" y="225679"/>
                  </a:lnTo>
                  <a:lnTo>
                    <a:pt x="468630" y="212217"/>
                  </a:lnTo>
                  <a:lnTo>
                    <a:pt x="467995" y="201688"/>
                  </a:lnTo>
                  <a:lnTo>
                    <a:pt x="456057" y="155968"/>
                  </a:lnTo>
                  <a:lnTo>
                    <a:pt x="447040" y="135013"/>
                  </a:lnTo>
                  <a:lnTo>
                    <a:pt x="442595" y="124460"/>
                  </a:lnTo>
                  <a:lnTo>
                    <a:pt x="435864" y="114693"/>
                  </a:lnTo>
                  <a:lnTo>
                    <a:pt x="430657" y="104267"/>
                  </a:lnTo>
                  <a:lnTo>
                    <a:pt x="423291" y="95250"/>
                  </a:lnTo>
                  <a:lnTo>
                    <a:pt x="417322" y="86233"/>
                  </a:lnTo>
                  <a:lnTo>
                    <a:pt x="409829" y="77978"/>
                  </a:lnTo>
                  <a:lnTo>
                    <a:pt x="401574" y="69723"/>
                  </a:lnTo>
                  <a:lnTo>
                    <a:pt x="393446" y="61468"/>
                  </a:lnTo>
                  <a:lnTo>
                    <a:pt x="385191" y="53975"/>
                  </a:lnTo>
                  <a:lnTo>
                    <a:pt x="376301" y="48018"/>
                  </a:lnTo>
                  <a:lnTo>
                    <a:pt x="366649" y="40513"/>
                  </a:lnTo>
                  <a:lnTo>
                    <a:pt x="356870" y="35306"/>
                  </a:lnTo>
                  <a:lnTo>
                    <a:pt x="347218" y="28448"/>
                  </a:lnTo>
                  <a:lnTo>
                    <a:pt x="336804" y="24003"/>
                  </a:lnTo>
                  <a:lnTo>
                    <a:pt x="327152" y="19558"/>
                  </a:lnTo>
                  <a:lnTo>
                    <a:pt x="315976" y="14986"/>
                  </a:lnTo>
                  <a:lnTo>
                    <a:pt x="304800" y="11303"/>
                  </a:lnTo>
                  <a:lnTo>
                    <a:pt x="294259" y="7493"/>
                  </a:lnTo>
                  <a:lnTo>
                    <a:pt x="282448" y="4445"/>
                  </a:lnTo>
                  <a:lnTo>
                    <a:pt x="271272" y="3048"/>
                  </a:lnTo>
                  <a:lnTo>
                    <a:pt x="259334" y="2286"/>
                  </a:lnTo>
                  <a:lnTo>
                    <a:pt x="246634" y="762"/>
                  </a:lnTo>
                  <a:lnTo>
                    <a:pt x="234696" y="0"/>
                  </a:lnTo>
                  <a:lnTo>
                    <a:pt x="222758" y="762"/>
                  </a:lnTo>
                  <a:lnTo>
                    <a:pt x="211582" y="2286"/>
                  </a:lnTo>
                  <a:lnTo>
                    <a:pt x="199644" y="3048"/>
                  </a:lnTo>
                  <a:lnTo>
                    <a:pt x="154178" y="14986"/>
                  </a:lnTo>
                  <a:lnTo>
                    <a:pt x="143764" y="19558"/>
                  </a:lnTo>
                  <a:lnTo>
                    <a:pt x="122936" y="28448"/>
                  </a:lnTo>
                  <a:lnTo>
                    <a:pt x="113284" y="35306"/>
                  </a:lnTo>
                  <a:lnTo>
                    <a:pt x="103632" y="40513"/>
                  </a:lnTo>
                  <a:lnTo>
                    <a:pt x="94615" y="48018"/>
                  </a:lnTo>
                  <a:lnTo>
                    <a:pt x="53594" y="86233"/>
                  </a:lnTo>
                  <a:lnTo>
                    <a:pt x="46990" y="95250"/>
                  </a:lnTo>
                  <a:lnTo>
                    <a:pt x="40259" y="104267"/>
                  </a:lnTo>
                  <a:lnTo>
                    <a:pt x="18669" y="144780"/>
                  </a:lnTo>
                  <a:lnTo>
                    <a:pt x="4445" y="189738"/>
                  </a:lnTo>
                  <a:lnTo>
                    <a:pt x="2921" y="201688"/>
                  </a:lnTo>
                  <a:lnTo>
                    <a:pt x="762" y="212217"/>
                  </a:lnTo>
                  <a:lnTo>
                    <a:pt x="0" y="225679"/>
                  </a:lnTo>
                  <a:lnTo>
                    <a:pt x="0" y="248920"/>
                  </a:lnTo>
                  <a:lnTo>
                    <a:pt x="6731" y="294767"/>
                  </a:lnTo>
                  <a:lnTo>
                    <a:pt x="10414" y="305193"/>
                  </a:lnTo>
                  <a:lnTo>
                    <a:pt x="12700" y="315722"/>
                  </a:lnTo>
                  <a:lnTo>
                    <a:pt x="17145" y="327025"/>
                  </a:lnTo>
                  <a:lnTo>
                    <a:pt x="22352" y="337439"/>
                  </a:lnTo>
                  <a:lnTo>
                    <a:pt x="26797" y="347218"/>
                  </a:lnTo>
                  <a:lnTo>
                    <a:pt x="32004" y="356235"/>
                  </a:lnTo>
                  <a:lnTo>
                    <a:pt x="37211" y="366788"/>
                  </a:lnTo>
                  <a:lnTo>
                    <a:pt x="43942" y="375678"/>
                  </a:lnTo>
                  <a:lnTo>
                    <a:pt x="51435" y="383933"/>
                  </a:lnTo>
                  <a:lnTo>
                    <a:pt x="57404" y="392188"/>
                  </a:lnTo>
                  <a:lnTo>
                    <a:pt x="64770" y="400443"/>
                  </a:lnTo>
                  <a:lnTo>
                    <a:pt x="98298" y="429768"/>
                  </a:lnTo>
                  <a:lnTo>
                    <a:pt x="136398" y="451459"/>
                  </a:lnTo>
                  <a:lnTo>
                    <a:pt x="178816" y="467220"/>
                  </a:lnTo>
                  <a:lnTo>
                    <a:pt x="189230" y="468731"/>
                  </a:lnTo>
                  <a:lnTo>
                    <a:pt x="201168" y="470979"/>
                  </a:lnTo>
                  <a:lnTo>
                    <a:pt x="212344" y="472478"/>
                  </a:lnTo>
                  <a:lnTo>
                    <a:pt x="224282" y="473976"/>
                  </a:lnTo>
                  <a:lnTo>
                    <a:pt x="224282" y="354723"/>
                  </a:lnTo>
                  <a:lnTo>
                    <a:pt x="199009" y="380238"/>
                  </a:lnTo>
                  <a:lnTo>
                    <a:pt x="195199" y="383159"/>
                  </a:lnTo>
                  <a:lnTo>
                    <a:pt x="190754" y="383933"/>
                  </a:lnTo>
                  <a:lnTo>
                    <a:pt x="185547" y="383159"/>
                  </a:lnTo>
                  <a:lnTo>
                    <a:pt x="182499" y="380238"/>
                  </a:lnTo>
                  <a:lnTo>
                    <a:pt x="137795" y="335280"/>
                  </a:lnTo>
                  <a:lnTo>
                    <a:pt x="134874" y="331470"/>
                  </a:lnTo>
                  <a:lnTo>
                    <a:pt x="134112" y="327025"/>
                  </a:lnTo>
                  <a:lnTo>
                    <a:pt x="134874" y="323215"/>
                  </a:lnTo>
                  <a:lnTo>
                    <a:pt x="137795" y="319532"/>
                  </a:lnTo>
                  <a:lnTo>
                    <a:pt x="141605" y="317258"/>
                  </a:lnTo>
                  <a:lnTo>
                    <a:pt x="146050" y="315722"/>
                  </a:lnTo>
                  <a:lnTo>
                    <a:pt x="149733" y="317258"/>
                  </a:lnTo>
                  <a:lnTo>
                    <a:pt x="152781" y="319532"/>
                  </a:lnTo>
                  <a:lnTo>
                    <a:pt x="190754" y="356235"/>
                  </a:lnTo>
                  <a:lnTo>
                    <a:pt x="226568" y="319532"/>
                  </a:lnTo>
                  <a:lnTo>
                    <a:pt x="228727" y="318008"/>
                  </a:lnTo>
                  <a:lnTo>
                    <a:pt x="230251" y="317258"/>
                  </a:lnTo>
                  <a:lnTo>
                    <a:pt x="233172" y="315722"/>
                  </a:lnTo>
                  <a:lnTo>
                    <a:pt x="237744" y="315722"/>
                  </a:lnTo>
                  <a:lnTo>
                    <a:pt x="239141" y="317258"/>
                  </a:lnTo>
                  <a:lnTo>
                    <a:pt x="241427" y="318008"/>
                  </a:lnTo>
                  <a:lnTo>
                    <a:pt x="279400" y="356235"/>
                  </a:lnTo>
                  <a:lnTo>
                    <a:pt x="316738" y="319532"/>
                  </a:lnTo>
                  <a:lnTo>
                    <a:pt x="320421" y="317258"/>
                  </a:lnTo>
                  <a:lnTo>
                    <a:pt x="324866" y="315722"/>
                  </a:lnTo>
                  <a:lnTo>
                    <a:pt x="328549" y="317258"/>
                  </a:lnTo>
                  <a:lnTo>
                    <a:pt x="332359" y="319532"/>
                  </a:lnTo>
                  <a:lnTo>
                    <a:pt x="335280" y="323215"/>
                  </a:lnTo>
                  <a:lnTo>
                    <a:pt x="336042" y="327025"/>
                  </a:lnTo>
                  <a:lnTo>
                    <a:pt x="335280" y="331470"/>
                  </a:lnTo>
                  <a:lnTo>
                    <a:pt x="332359" y="335280"/>
                  </a:lnTo>
                  <a:lnTo>
                    <a:pt x="287655" y="380238"/>
                  </a:lnTo>
                  <a:lnTo>
                    <a:pt x="283845" y="383159"/>
                  </a:lnTo>
                  <a:lnTo>
                    <a:pt x="279400" y="383933"/>
                  </a:lnTo>
                  <a:lnTo>
                    <a:pt x="275717" y="383159"/>
                  </a:lnTo>
                  <a:lnTo>
                    <a:pt x="271907" y="380238"/>
                  </a:lnTo>
                  <a:lnTo>
                    <a:pt x="245872" y="354723"/>
                  </a:lnTo>
                  <a:lnTo>
                    <a:pt x="245872" y="473976"/>
                  </a:lnTo>
                  <a:lnTo>
                    <a:pt x="269748" y="470979"/>
                  </a:lnTo>
                  <a:lnTo>
                    <a:pt x="280162" y="468731"/>
                  </a:lnTo>
                  <a:lnTo>
                    <a:pt x="291338" y="467220"/>
                  </a:lnTo>
                  <a:lnTo>
                    <a:pt x="334518" y="451459"/>
                  </a:lnTo>
                  <a:lnTo>
                    <a:pt x="353187" y="441718"/>
                  </a:lnTo>
                  <a:lnTo>
                    <a:pt x="363601" y="435711"/>
                  </a:lnTo>
                  <a:lnTo>
                    <a:pt x="372618" y="429768"/>
                  </a:lnTo>
                  <a:lnTo>
                    <a:pt x="380746" y="422910"/>
                  </a:lnTo>
                  <a:lnTo>
                    <a:pt x="389001" y="416179"/>
                  </a:lnTo>
                  <a:lnTo>
                    <a:pt x="426212" y="375678"/>
                  </a:lnTo>
                  <a:lnTo>
                    <a:pt x="438150" y="356235"/>
                  </a:lnTo>
                  <a:lnTo>
                    <a:pt x="443357" y="347218"/>
                  </a:lnTo>
                  <a:lnTo>
                    <a:pt x="448564" y="337439"/>
                  </a:lnTo>
                  <a:lnTo>
                    <a:pt x="453771" y="327025"/>
                  </a:lnTo>
                  <a:lnTo>
                    <a:pt x="456819" y="315722"/>
                  </a:lnTo>
                  <a:lnTo>
                    <a:pt x="460502" y="305943"/>
                  </a:lnTo>
                  <a:lnTo>
                    <a:pt x="463423" y="294767"/>
                  </a:lnTo>
                  <a:lnTo>
                    <a:pt x="466471" y="283464"/>
                  </a:lnTo>
                  <a:lnTo>
                    <a:pt x="467995" y="272288"/>
                  </a:lnTo>
                  <a:lnTo>
                    <a:pt x="470154" y="260223"/>
                  </a:lnTo>
                  <a:lnTo>
                    <a:pt x="470154" y="248920"/>
                  </a:lnTo>
                  <a:lnTo>
                    <a:pt x="470916" y="236982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2043" y="5765294"/>
              <a:ext cx="156972" cy="6705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56219" y="5250179"/>
              <a:ext cx="388620" cy="387350"/>
            </a:xfrm>
            <a:custGeom>
              <a:avLst/>
              <a:gdLst/>
              <a:ahLst/>
              <a:cxnLst/>
              <a:rect l="l" t="t" r="r" b="b"/>
              <a:pathLst>
                <a:path w="388620" h="387350">
                  <a:moveTo>
                    <a:pt x="194310" y="0"/>
                  </a:moveTo>
                  <a:lnTo>
                    <a:pt x="149756" y="5109"/>
                  </a:lnTo>
                  <a:lnTo>
                    <a:pt x="108857" y="19665"/>
                  </a:lnTo>
                  <a:lnTo>
                    <a:pt x="72778" y="42507"/>
                  </a:lnTo>
                  <a:lnTo>
                    <a:pt x="42687" y="72476"/>
                  </a:lnTo>
                  <a:lnTo>
                    <a:pt x="19749" y="108412"/>
                  </a:lnTo>
                  <a:lnTo>
                    <a:pt x="5131" y="149156"/>
                  </a:lnTo>
                  <a:lnTo>
                    <a:pt x="0" y="193548"/>
                  </a:lnTo>
                  <a:lnTo>
                    <a:pt x="5131" y="237939"/>
                  </a:lnTo>
                  <a:lnTo>
                    <a:pt x="19749" y="278683"/>
                  </a:lnTo>
                  <a:lnTo>
                    <a:pt x="42687" y="314619"/>
                  </a:lnTo>
                  <a:lnTo>
                    <a:pt x="72778" y="344589"/>
                  </a:lnTo>
                  <a:lnTo>
                    <a:pt x="108857" y="367431"/>
                  </a:lnTo>
                  <a:lnTo>
                    <a:pt x="149756" y="381987"/>
                  </a:lnTo>
                  <a:lnTo>
                    <a:pt x="194310" y="387097"/>
                  </a:lnTo>
                  <a:lnTo>
                    <a:pt x="238863" y="381987"/>
                  </a:lnTo>
                  <a:lnTo>
                    <a:pt x="279762" y="367431"/>
                  </a:lnTo>
                  <a:lnTo>
                    <a:pt x="315841" y="344589"/>
                  </a:lnTo>
                  <a:lnTo>
                    <a:pt x="345932" y="314619"/>
                  </a:lnTo>
                  <a:lnTo>
                    <a:pt x="368870" y="278683"/>
                  </a:lnTo>
                  <a:lnTo>
                    <a:pt x="383488" y="237939"/>
                  </a:lnTo>
                  <a:lnTo>
                    <a:pt x="388620" y="193548"/>
                  </a:lnTo>
                  <a:lnTo>
                    <a:pt x="383488" y="149156"/>
                  </a:lnTo>
                  <a:lnTo>
                    <a:pt x="368870" y="108412"/>
                  </a:lnTo>
                  <a:lnTo>
                    <a:pt x="345932" y="72476"/>
                  </a:lnTo>
                  <a:lnTo>
                    <a:pt x="315841" y="42507"/>
                  </a:lnTo>
                  <a:lnTo>
                    <a:pt x="279762" y="19665"/>
                  </a:lnTo>
                  <a:lnTo>
                    <a:pt x="238863" y="5109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917179" y="5259323"/>
              <a:ext cx="264160" cy="265430"/>
            </a:xfrm>
            <a:custGeom>
              <a:avLst/>
              <a:gdLst/>
              <a:ahLst/>
              <a:cxnLst/>
              <a:rect l="l" t="t" r="r" b="b"/>
              <a:pathLst>
                <a:path w="264159" h="265429">
                  <a:moveTo>
                    <a:pt x="154432" y="264922"/>
                  </a:moveTo>
                  <a:lnTo>
                    <a:pt x="108966" y="264922"/>
                  </a:lnTo>
                  <a:lnTo>
                    <a:pt x="109855" y="265176"/>
                  </a:lnTo>
                  <a:lnTo>
                    <a:pt x="153543" y="265176"/>
                  </a:lnTo>
                  <a:lnTo>
                    <a:pt x="154432" y="264922"/>
                  </a:lnTo>
                  <a:close/>
                </a:path>
                <a:path w="264159" h="265429">
                  <a:moveTo>
                    <a:pt x="179959" y="219075"/>
                  </a:moveTo>
                  <a:lnTo>
                    <a:pt x="83693" y="219075"/>
                  </a:lnTo>
                  <a:lnTo>
                    <a:pt x="87503" y="220599"/>
                  </a:lnTo>
                  <a:lnTo>
                    <a:pt x="91567" y="222377"/>
                  </a:lnTo>
                  <a:lnTo>
                    <a:pt x="95758" y="223774"/>
                  </a:lnTo>
                  <a:lnTo>
                    <a:pt x="99822" y="225298"/>
                  </a:lnTo>
                  <a:lnTo>
                    <a:pt x="102743" y="226822"/>
                  </a:lnTo>
                  <a:lnTo>
                    <a:pt x="105410" y="227711"/>
                  </a:lnTo>
                  <a:lnTo>
                    <a:pt x="105410" y="261620"/>
                  </a:lnTo>
                  <a:lnTo>
                    <a:pt x="105664" y="262255"/>
                  </a:lnTo>
                  <a:lnTo>
                    <a:pt x="106299" y="263398"/>
                  </a:lnTo>
                  <a:lnTo>
                    <a:pt x="106807" y="264033"/>
                  </a:lnTo>
                  <a:lnTo>
                    <a:pt x="107442" y="264287"/>
                  </a:lnTo>
                  <a:lnTo>
                    <a:pt x="108077" y="264922"/>
                  </a:lnTo>
                  <a:lnTo>
                    <a:pt x="155575" y="264922"/>
                  </a:lnTo>
                  <a:lnTo>
                    <a:pt x="156210" y="264287"/>
                  </a:lnTo>
                  <a:lnTo>
                    <a:pt x="156845" y="264033"/>
                  </a:lnTo>
                  <a:lnTo>
                    <a:pt x="157353" y="263398"/>
                  </a:lnTo>
                  <a:lnTo>
                    <a:pt x="157607" y="262255"/>
                  </a:lnTo>
                  <a:lnTo>
                    <a:pt x="157988" y="261620"/>
                  </a:lnTo>
                  <a:lnTo>
                    <a:pt x="157988" y="227711"/>
                  </a:lnTo>
                  <a:lnTo>
                    <a:pt x="160909" y="226822"/>
                  </a:lnTo>
                  <a:lnTo>
                    <a:pt x="163576" y="225298"/>
                  </a:lnTo>
                  <a:lnTo>
                    <a:pt x="167640" y="223774"/>
                  </a:lnTo>
                  <a:lnTo>
                    <a:pt x="171704" y="222377"/>
                  </a:lnTo>
                  <a:lnTo>
                    <a:pt x="175895" y="220599"/>
                  </a:lnTo>
                  <a:lnTo>
                    <a:pt x="179959" y="219075"/>
                  </a:lnTo>
                  <a:close/>
                </a:path>
                <a:path w="264159" h="265429">
                  <a:moveTo>
                    <a:pt x="58166" y="22098"/>
                  </a:moveTo>
                  <a:lnTo>
                    <a:pt x="56388" y="22098"/>
                  </a:lnTo>
                  <a:lnTo>
                    <a:pt x="55753" y="22479"/>
                  </a:lnTo>
                  <a:lnTo>
                    <a:pt x="54864" y="22733"/>
                  </a:lnTo>
                  <a:lnTo>
                    <a:pt x="54356" y="23622"/>
                  </a:lnTo>
                  <a:lnTo>
                    <a:pt x="22860" y="54864"/>
                  </a:lnTo>
                  <a:lnTo>
                    <a:pt x="22352" y="55499"/>
                  </a:lnTo>
                  <a:lnTo>
                    <a:pt x="21717" y="57023"/>
                  </a:lnTo>
                  <a:lnTo>
                    <a:pt x="21717" y="58801"/>
                  </a:lnTo>
                  <a:lnTo>
                    <a:pt x="21971" y="59690"/>
                  </a:lnTo>
                  <a:lnTo>
                    <a:pt x="22352" y="60579"/>
                  </a:lnTo>
                  <a:lnTo>
                    <a:pt x="46101" y="84455"/>
                  </a:lnTo>
                  <a:lnTo>
                    <a:pt x="43434" y="89789"/>
                  </a:lnTo>
                  <a:lnTo>
                    <a:pt x="40767" y="95631"/>
                  </a:lnTo>
                  <a:lnTo>
                    <a:pt x="38481" y="101346"/>
                  </a:lnTo>
                  <a:lnTo>
                    <a:pt x="36957" y="106045"/>
                  </a:lnTo>
                  <a:lnTo>
                    <a:pt x="4445" y="106045"/>
                  </a:lnTo>
                  <a:lnTo>
                    <a:pt x="3556" y="106299"/>
                  </a:lnTo>
                  <a:lnTo>
                    <a:pt x="2921" y="106553"/>
                  </a:lnTo>
                  <a:lnTo>
                    <a:pt x="1778" y="106934"/>
                  </a:lnTo>
                  <a:lnTo>
                    <a:pt x="1143" y="107442"/>
                  </a:lnTo>
                  <a:lnTo>
                    <a:pt x="889" y="108077"/>
                  </a:lnTo>
                  <a:lnTo>
                    <a:pt x="254" y="108712"/>
                  </a:lnTo>
                  <a:lnTo>
                    <a:pt x="254" y="109855"/>
                  </a:lnTo>
                  <a:lnTo>
                    <a:pt x="0" y="110490"/>
                  </a:lnTo>
                  <a:lnTo>
                    <a:pt x="0" y="145923"/>
                  </a:lnTo>
                  <a:lnTo>
                    <a:pt x="254" y="146812"/>
                  </a:lnTo>
                  <a:lnTo>
                    <a:pt x="254" y="147701"/>
                  </a:lnTo>
                  <a:lnTo>
                    <a:pt x="889" y="148209"/>
                  </a:lnTo>
                  <a:lnTo>
                    <a:pt x="1143" y="148844"/>
                  </a:lnTo>
                  <a:lnTo>
                    <a:pt x="1778" y="149479"/>
                  </a:lnTo>
                  <a:lnTo>
                    <a:pt x="2921" y="149987"/>
                  </a:lnTo>
                  <a:lnTo>
                    <a:pt x="3556" y="150368"/>
                  </a:lnTo>
                  <a:lnTo>
                    <a:pt x="36703" y="150368"/>
                  </a:lnTo>
                  <a:lnTo>
                    <a:pt x="38227" y="158877"/>
                  </a:lnTo>
                  <a:lnTo>
                    <a:pt x="41656" y="170942"/>
                  </a:lnTo>
                  <a:lnTo>
                    <a:pt x="42926" y="174498"/>
                  </a:lnTo>
                  <a:lnTo>
                    <a:pt x="44577" y="178054"/>
                  </a:lnTo>
                  <a:lnTo>
                    <a:pt x="46101" y="180975"/>
                  </a:lnTo>
                  <a:lnTo>
                    <a:pt x="22860" y="204597"/>
                  </a:lnTo>
                  <a:lnTo>
                    <a:pt x="22352" y="205232"/>
                  </a:lnTo>
                  <a:lnTo>
                    <a:pt x="21971" y="205867"/>
                  </a:lnTo>
                  <a:lnTo>
                    <a:pt x="21717" y="206756"/>
                  </a:lnTo>
                  <a:lnTo>
                    <a:pt x="21789" y="208153"/>
                  </a:lnTo>
                  <a:lnTo>
                    <a:pt x="54864" y="242697"/>
                  </a:lnTo>
                  <a:lnTo>
                    <a:pt x="56388" y="243332"/>
                  </a:lnTo>
                  <a:lnTo>
                    <a:pt x="58166" y="243332"/>
                  </a:lnTo>
                  <a:lnTo>
                    <a:pt x="59055" y="243078"/>
                  </a:lnTo>
                  <a:lnTo>
                    <a:pt x="59944" y="242697"/>
                  </a:lnTo>
                  <a:lnTo>
                    <a:pt x="83693" y="219075"/>
                  </a:lnTo>
                  <a:lnTo>
                    <a:pt x="232503" y="219075"/>
                  </a:lnTo>
                  <a:lnTo>
                    <a:pt x="240792" y="210820"/>
                  </a:lnTo>
                  <a:lnTo>
                    <a:pt x="241300" y="209931"/>
                  </a:lnTo>
                  <a:lnTo>
                    <a:pt x="241681" y="209423"/>
                  </a:lnTo>
                  <a:lnTo>
                    <a:pt x="241935" y="208153"/>
                  </a:lnTo>
                  <a:lnTo>
                    <a:pt x="241935" y="206756"/>
                  </a:lnTo>
                  <a:lnTo>
                    <a:pt x="241300" y="205232"/>
                  </a:lnTo>
                  <a:lnTo>
                    <a:pt x="240792" y="204597"/>
                  </a:lnTo>
                  <a:lnTo>
                    <a:pt x="217551" y="180975"/>
                  </a:lnTo>
                  <a:lnTo>
                    <a:pt x="219075" y="178689"/>
                  </a:lnTo>
                  <a:lnTo>
                    <a:pt x="219883" y="176911"/>
                  </a:lnTo>
                  <a:lnTo>
                    <a:pt x="131826" y="176911"/>
                  </a:lnTo>
                  <a:lnTo>
                    <a:pt x="122682" y="175641"/>
                  </a:lnTo>
                  <a:lnTo>
                    <a:pt x="93345" y="153543"/>
                  </a:lnTo>
                  <a:lnTo>
                    <a:pt x="91313" y="149987"/>
                  </a:lnTo>
                  <a:lnTo>
                    <a:pt x="89789" y="145923"/>
                  </a:lnTo>
                  <a:lnTo>
                    <a:pt x="88900" y="141732"/>
                  </a:lnTo>
                  <a:lnTo>
                    <a:pt x="87757" y="137287"/>
                  </a:lnTo>
                  <a:lnTo>
                    <a:pt x="87757" y="128143"/>
                  </a:lnTo>
                  <a:lnTo>
                    <a:pt x="88900" y="123698"/>
                  </a:lnTo>
                  <a:lnTo>
                    <a:pt x="89789" y="119634"/>
                  </a:lnTo>
                  <a:lnTo>
                    <a:pt x="118618" y="90297"/>
                  </a:lnTo>
                  <a:lnTo>
                    <a:pt x="131826" y="88265"/>
                  </a:lnTo>
                  <a:lnTo>
                    <a:pt x="219731" y="88265"/>
                  </a:lnTo>
                  <a:lnTo>
                    <a:pt x="217297" y="83820"/>
                  </a:lnTo>
                  <a:lnTo>
                    <a:pt x="241300" y="60579"/>
                  </a:lnTo>
                  <a:lnTo>
                    <a:pt x="241681" y="59690"/>
                  </a:lnTo>
                  <a:lnTo>
                    <a:pt x="241935" y="58801"/>
                  </a:lnTo>
                  <a:lnTo>
                    <a:pt x="241935" y="57023"/>
                  </a:lnTo>
                  <a:lnTo>
                    <a:pt x="241300" y="55499"/>
                  </a:lnTo>
                  <a:lnTo>
                    <a:pt x="240792" y="54864"/>
                  </a:lnTo>
                  <a:lnTo>
                    <a:pt x="232471" y="46609"/>
                  </a:lnTo>
                  <a:lnTo>
                    <a:pt x="83693" y="46609"/>
                  </a:lnTo>
                  <a:lnTo>
                    <a:pt x="59563" y="22733"/>
                  </a:lnTo>
                  <a:lnTo>
                    <a:pt x="59055" y="22479"/>
                  </a:lnTo>
                  <a:lnTo>
                    <a:pt x="58166" y="22098"/>
                  </a:lnTo>
                  <a:close/>
                </a:path>
                <a:path w="264159" h="265429">
                  <a:moveTo>
                    <a:pt x="232503" y="219075"/>
                  </a:moveTo>
                  <a:lnTo>
                    <a:pt x="179959" y="219075"/>
                  </a:lnTo>
                  <a:lnTo>
                    <a:pt x="202819" y="242189"/>
                  </a:lnTo>
                  <a:lnTo>
                    <a:pt x="204343" y="243078"/>
                  </a:lnTo>
                  <a:lnTo>
                    <a:pt x="205486" y="243332"/>
                  </a:lnTo>
                  <a:lnTo>
                    <a:pt x="207010" y="243332"/>
                  </a:lnTo>
                  <a:lnTo>
                    <a:pt x="207899" y="243078"/>
                  </a:lnTo>
                  <a:lnTo>
                    <a:pt x="208407" y="242697"/>
                  </a:lnTo>
                  <a:lnTo>
                    <a:pt x="209296" y="242189"/>
                  </a:lnTo>
                  <a:lnTo>
                    <a:pt x="232503" y="219075"/>
                  </a:lnTo>
                  <a:close/>
                </a:path>
                <a:path w="264159" h="265429">
                  <a:moveTo>
                    <a:pt x="219731" y="88265"/>
                  </a:moveTo>
                  <a:lnTo>
                    <a:pt x="131826" y="88265"/>
                  </a:lnTo>
                  <a:lnTo>
                    <a:pt x="136271" y="88646"/>
                  </a:lnTo>
                  <a:lnTo>
                    <a:pt x="140589" y="89154"/>
                  </a:lnTo>
                  <a:lnTo>
                    <a:pt x="172085" y="115443"/>
                  </a:lnTo>
                  <a:lnTo>
                    <a:pt x="175514" y="128143"/>
                  </a:lnTo>
                  <a:lnTo>
                    <a:pt x="175514" y="137287"/>
                  </a:lnTo>
                  <a:lnTo>
                    <a:pt x="159385" y="166497"/>
                  </a:lnTo>
                  <a:lnTo>
                    <a:pt x="156464" y="169164"/>
                  </a:lnTo>
                  <a:lnTo>
                    <a:pt x="131826" y="176911"/>
                  </a:lnTo>
                  <a:lnTo>
                    <a:pt x="219883" y="176911"/>
                  </a:lnTo>
                  <a:lnTo>
                    <a:pt x="226949" y="150368"/>
                  </a:lnTo>
                  <a:lnTo>
                    <a:pt x="260096" y="150368"/>
                  </a:lnTo>
                  <a:lnTo>
                    <a:pt x="261620" y="149479"/>
                  </a:lnTo>
                  <a:lnTo>
                    <a:pt x="262128" y="148844"/>
                  </a:lnTo>
                  <a:lnTo>
                    <a:pt x="262509" y="148209"/>
                  </a:lnTo>
                  <a:lnTo>
                    <a:pt x="263398" y="147701"/>
                  </a:lnTo>
                  <a:lnTo>
                    <a:pt x="263652" y="146812"/>
                  </a:lnTo>
                  <a:lnTo>
                    <a:pt x="263652" y="109855"/>
                  </a:lnTo>
                  <a:lnTo>
                    <a:pt x="263398" y="108712"/>
                  </a:lnTo>
                  <a:lnTo>
                    <a:pt x="262509" y="108077"/>
                  </a:lnTo>
                  <a:lnTo>
                    <a:pt x="262128" y="107442"/>
                  </a:lnTo>
                  <a:lnTo>
                    <a:pt x="261620" y="106934"/>
                  </a:lnTo>
                  <a:lnTo>
                    <a:pt x="260096" y="106299"/>
                  </a:lnTo>
                  <a:lnTo>
                    <a:pt x="259207" y="106045"/>
                  </a:lnTo>
                  <a:lnTo>
                    <a:pt x="226314" y="106045"/>
                  </a:lnTo>
                  <a:lnTo>
                    <a:pt x="224663" y="100711"/>
                  </a:lnTo>
                  <a:lnTo>
                    <a:pt x="222885" y="94742"/>
                  </a:lnTo>
                  <a:lnTo>
                    <a:pt x="220218" y="89154"/>
                  </a:lnTo>
                  <a:lnTo>
                    <a:pt x="219731" y="88265"/>
                  </a:lnTo>
                  <a:close/>
                </a:path>
                <a:path w="264159" h="265429">
                  <a:moveTo>
                    <a:pt x="154432" y="0"/>
                  </a:moveTo>
                  <a:lnTo>
                    <a:pt x="108966" y="0"/>
                  </a:lnTo>
                  <a:lnTo>
                    <a:pt x="108077" y="635"/>
                  </a:lnTo>
                  <a:lnTo>
                    <a:pt x="107442" y="889"/>
                  </a:lnTo>
                  <a:lnTo>
                    <a:pt x="106299" y="2032"/>
                  </a:lnTo>
                  <a:lnTo>
                    <a:pt x="105664" y="2921"/>
                  </a:lnTo>
                  <a:lnTo>
                    <a:pt x="105410" y="3556"/>
                  </a:lnTo>
                  <a:lnTo>
                    <a:pt x="105410" y="37846"/>
                  </a:lnTo>
                  <a:lnTo>
                    <a:pt x="100457" y="39243"/>
                  </a:lnTo>
                  <a:lnTo>
                    <a:pt x="94869" y="41402"/>
                  </a:lnTo>
                  <a:lnTo>
                    <a:pt x="89281" y="43688"/>
                  </a:lnTo>
                  <a:lnTo>
                    <a:pt x="83693" y="46609"/>
                  </a:lnTo>
                  <a:lnTo>
                    <a:pt x="179959" y="46609"/>
                  </a:lnTo>
                  <a:lnTo>
                    <a:pt x="174371" y="43688"/>
                  </a:lnTo>
                  <a:lnTo>
                    <a:pt x="168529" y="41402"/>
                  </a:lnTo>
                  <a:lnTo>
                    <a:pt x="162941" y="38989"/>
                  </a:lnTo>
                  <a:lnTo>
                    <a:pt x="157988" y="37846"/>
                  </a:lnTo>
                  <a:lnTo>
                    <a:pt x="157988" y="3556"/>
                  </a:lnTo>
                  <a:lnTo>
                    <a:pt x="157607" y="2921"/>
                  </a:lnTo>
                  <a:lnTo>
                    <a:pt x="157353" y="2032"/>
                  </a:lnTo>
                  <a:lnTo>
                    <a:pt x="156210" y="889"/>
                  </a:lnTo>
                  <a:lnTo>
                    <a:pt x="155575" y="635"/>
                  </a:lnTo>
                  <a:lnTo>
                    <a:pt x="154432" y="0"/>
                  </a:lnTo>
                  <a:close/>
                </a:path>
                <a:path w="264159" h="265429">
                  <a:moveTo>
                    <a:pt x="207010" y="22098"/>
                  </a:moveTo>
                  <a:lnTo>
                    <a:pt x="205486" y="22098"/>
                  </a:lnTo>
                  <a:lnTo>
                    <a:pt x="204343" y="22479"/>
                  </a:lnTo>
                  <a:lnTo>
                    <a:pt x="203708" y="22733"/>
                  </a:lnTo>
                  <a:lnTo>
                    <a:pt x="179959" y="46609"/>
                  </a:lnTo>
                  <a:lnTo>
                    <a:pt x="232471" y="46609"/>
                  </a:lnTo>
                  <a:lnTo>
                    <a:pt x="208407" y="22733"/>
                  </a:lnTo>
                  <a:lnTo>
                    <a:pt x="207518" y="22479"/>
                  </a:lnTo>
                  <a:lnTo>
                    <a:pt x="207010" y="22098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6720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0" dirty="0">
                <a:solidFill>
                  <a:schemeClr val="tx1"/>
                </a:solidFill>
              </a:rPr>
              <a:t>Cloud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20" dirty="0">
                <a:solidFill>
                  <a:schemeClr val="tx1"/>
                </a:solidFill>
              </a:rPr>
              <a:t>Migration: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140" dirty="0">
                <a:solidFill>
                  <a:schemeClr val="tx1"/>
                </a:solidFill>
              </a:rPr>
              <a:t>A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45" dirty="0">
                <a:solidFill>
                  <a:schemeClr val="tx1"/>
                </a:solidFill>
              </a:rPr>
              <a:t>Phase-Driven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40" dirty="0">
                <a:solidFill>
                  <a:schemeClr val="tx1"/>
                </a:solidFill>
              </a:rPr>
              <a:t>Strategy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07052" y="4494276"/>
            <a:ext cx="3260090" cy="375285"/>
            <a:chOff x="4607052" y="4494276"/>
            <a:chExt cx="3260090" cy="375285"/>
          </a:xfrm>
        </p:grpSpPr>
        <p:sp>
          <p:nvSpPr>
            <p:cNvPr id="4" name="object 4"/>
            <p:cNvSpPr/>
            <p:nvPr/>
          </p:nvSpPr>
          <p:spPr>
            <a:xfrm>
              <a:off x="4794504" y="4585718"/>
              <a:ext cx="2885440" cy="193675"/>
            </a:xfrm>
            <a:custGeom>
              <a:avLst/>
              <a:gdLst/>
              <a:ahLst/>
              <a:cxnLst/>
              <a:rect l="l" t="t" r="r" b="b"/>
              <a:pathLst>
                <a:path w="2885440" h="193675">
                  <a:moveTo>
                    <a:pt x="2884932" y="0"/>
                  </a:moveTo>
                  <a:lnTo>
                    <a:pt x="0" y="0"/>
                  </a:lnTo>
                  <a:lnTo>
                    <a:pt x="0" y="193545"/>
                  </a:lnTo>
                  <a:lnTo>
                    <a:pt x="2884932" y="193545"/>
                  </a:lnTo>
                  <a:lnTo>
                    <a:pt x="288493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1984" y="44942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187452" y="0"/>
                  </a:moveTo>
                  <a:lnTo>
                    <a:pt x="137627" y="6697"/>
                  </a:lnTo>
                  <a:lnTo>
                    <a:pt x="92851" y="25597"/>
                  </a:lnTo>
                  <a:lnTo>
                    <a:pt x="54911" y="54911"/>
                  </a:lnTo>
                  <a:lnTo>
                    <a:pt x="25597" y="92851"/>
                  </a:lnTo>
                  <a:lnTo>
                    <a:pt x="6697" y="137627"/>
                  </a:lnTo>
                  <a:lnTo>
                    <a:pt x="0" y="187452"/>
                  </a:lnTo>
                  <a:lnTo>
                    <a:pt x="6697" y="237276"/>
                  </a:lnTo>
                  <a:lnTo>
                    <a:pt x="25597" y="282052"/>
                  </a:lnTo>
                  <a:lnTo>
                    <a:pt x="54911" y="319992"/>
                  </a:lnTo>
                  <a:lnTo>
                    <a:pt x="92851" y="349306"/>
                  </a:lnTo>
                  <a:lnTo>
                    <a:pt x="137627" y="368206"/>
                  </a:lnTo>
                  <a:lnTo>
                    <a:pt x="187452" y="374904"/>
                  </a:lnTo>
                  <a:lnTo>
                    <a:pt x="237276" y="368206"/>
                  </a:lnTo>
                  <a:lnTo>
                    <a:pt x="282052" y="349306"/>
                  </a:lnTo>
                  <a:lnTo>
                    <a:pt x="319992" y="319992"/>
                  </a:lnTo>
                  <a:lnTo>
                    <a:pt x="349306" y="282052"/>
                  </a:lnTo>
                  <a:lnTo>
                    <a:pt x="368206" y="237276"/>
                  </a:lnTo>
                  <a:lnTo>
                    <a:pt x="374904" y="187452"/>
                  </a:lnTo>
                  <a:lnTo>
                    <a:pt x="368206" y="137627"/>
                  </a:lnTo>
                  <a:lnTo>
                    <a:pt x="349306" y="92851"/>
                  </a:lnTo>
                  <a:lnTo>
                    <a:pt x="319992" y="54911"/>
                  </a:lnTo>
                  <a:lnTo>
                    <a:pt x="282052" y="25597"/>
                  </a:lnTo>
                  <a:lnTo>
                    <a:pt x="237276" y="6697"/>
                  </a:lnTo>
                  <a:lnTo>
                    <a:pt x="1874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7996" y="4593336"/>
              <a:ext cx="184404" cy="1767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07052" y="4494276"/>
              <a:ext cx="376555" cy="375285"/>
            </a:xfrm>
            <a:custGeom>
              <a:avLst/>
              <a:gdLst/>
              <a:ahLst/>
              <a:cxnLst/>
              <a:rect l="l" t="t" r="r" b="b"/>
              <a:pathLst>
                <a:path w="376554" h="375285">
                  <a:moveTo>
                    <a:pt x="188214" y="0"/>
                  </a:moveTo>
                  <a:lnTo>
                    <a:pt x="138200" y="6697"/>
                  </a:lnTo>
                  <a:lnTo>
                    <a:pt x="93246" y="25597"/>
                  </a:lnTo>
                  <a:lnTo>
                    <a:pt x="55149" y="54911"/>
                  </a:lnTo>
                  <a:lnTo>
                    <a:pt x="25710" y="92851"/>
                  </a:lnTo>
                  <a:lnTo>
                    <a:pt x="6727" y="137627"/>
                  </a:lnTo>
                  <a:lnTo>
                    <a:pt x="0" y="187452"/>
                  </a:lnTo>
                  <a:lnTo>
                    <a:pt x="6727" y="237276"/>
                  </a:lnTo>
                  <a:lnTo>
                    <a:pt x="25710" y="282052"/>
                  </a:lnTo>
                  <a:lnTo>
                    <a:pt x="55149" y="319992"/>
                  </a:lnTo>
                  <a:lnTo>
                    <a:pt x="93246" y="349306"/>
                  </a:lnTo>
                  <a:lnTo>
                    <a:pt x="138200" y="368206"/>
                  </a:lnTo>
                  <a:lnTo>
                    <a:pt x="188214" y="374904"/>
                  </a:lnTo>
                  <a:lnTo>
                    <a:pt x="238227" y="368206"/>
                  </a:lnTo>
                  <a:lnTo>
                    <a:pt x="283181" y="349306"/>
                  </a:lnTo>
                  <a:lnTo>
                    <a:pt x="321278" y="319992"/>
                  </a:lnTo>
                  <a:lnTo>
                    <a:pt x="350717" y="282052"/>
                  </a:lnTo>
                  <a:lnTo>
                    <a:pt x="369700" y="237276"/>
                  </a:lnTo>
                  <a:lnTo>
                    <a:pt x="376428" y="187452"/>
                  </a:lnTo>
                  <a:lnTo>
                    <a:pt x="369700" y="137627"/>
                  </a:lnTo>
                  <a:lnTo>
                    <a:pt x="350717" y="92851"/>
                  </a:lnTo>
                  <a:lnTo>
                    <a:pt x="321278" y="54911"/>
                  </a:lnTo>
                  <a:lnTo>
                    <a:pt x="283181" y="25597"/>
                  </a:lnTo>
                  <a:lnTo>
                    <a:pt x="238227" y="6697"/>
                  </a:lnTo>
                  <a:lnTo>
                    <a:pt x="18821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3064" y="4593336"/>
              <a:ext cx="184404" cy="17678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09235" y="4931791"/>
            <a:ext cx="28575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latin typeface="Trebuchet MS"/>
                <a:cs typeface="Trebuchet MS"/>
              </a:rPr>
              <a:t>3-18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months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depending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the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customers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835896" y="4494276"/>
            <a:ext cx="1518285" cy="375285"/>
            <a:chOff x="9835896" y="4494276"/>
            <a:chExt cx="1518285" cy="375285"/>
          </a:xfrm>
        </p:grpSpPr>
        <p:sp>
          <p:nvSpPr>
            <p:cNvPr id="11" name="object 11"/>
            <p:cNvSpPr/>
            <p:nvPr/>
          </p:nvSpPr>
          <p:spPr>
            <a:xfrm>
              <a:off x="10018776" y="4585718"/>
              <a:ext cx="1152525" cy="193675"/>
            </a:xfrm>
            <a:custGeom>
              <a:avLst/>
              <a:gdLst/>
              <a:ahLst/>
              <a:cxnLst/>
              <a:rect l="l" t="t" r="r" b="b"/>
              <a:pathLst>
                <a:path w="1152525" h="193675">
                  <a:moveTo>
                    <a:pt x="1152142" y="0"/>
                  </a:moveTo>
                  <a:lnTo>
                    <a:pt x="0" y="0"/>
                  </a:lnTo>
                  <a:lnTo>
                    <a:pt x="0" y="193545"/>
                  </a:lnTo>
                  <a:lnTo>
                    <a:pt x="1152142" y="193545"/>
                  </a:lnTo>
                  <a:lnTo>
                    <a:pt x="115214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78896" y="44942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187452" y="0"/>
                  </a:moveTo>
                  <a:lnTo>
                    <a:pt x="137627" y="6697"/>
                  </a:lnTo>
                  <a:lnTo>
                    <a:pt x="92851" y="25597"/>
                  </a:lnTo>
                  <a:lnTo>
                    <a:pt x="54911" y="54911"/>
                  </a:lnTo>
                  <a:lnTo>
                    <a:pt x="25597" y="92851"/>
                  </a:lnTo>
                  <a:lnTo>
                    <a:pt x="6697" y="137627"/>
                  </a:lnTo>
                  <a:lnTo>
                    <a:pt x="0" y="187452"/>
                  </a:lnTo>
                  <a:lnTo>
                    <a:pt x="6697" y="237276"/>
                  </a:lnTo>
                  <a:lnTo>
                    <a:pt x="25597" y="282052"/>
                  </a:lnTo>
                  <a:lnTo>
                    <a:pt x="54911" y="319992"/>
                  </a:lnTo>
                  <a:lnTo>
                    <a:pt x="92851" y="349306"/>
                  </a:lnTo>
                  <a:lnTo>
                    <a:pt x="137627" y="368206"/>
                  </a:lnTo>
                  <a:lnTo>
                    <a:pt x="187452" y="374904"/>
                  </a:lnTo>
                  <a:lnTo>
                    <a:pt x="237276" y="368206"/>
                  </a:lnTo>
                  <a:lnTo>
                    <a:pt x="282052" y="349306"/>
                  </a:lnTo>
                  <a:lnTo>
                    <a:pt x="319992" y="319992"/>
                  </a:lnTo>
                  <a:lnTo>
                    <a:pt x="349306" y="282052"/>
                  </a:lnTo>
                  <a:lnTo>
                    <a:pt x="368206" y="237276"/>
                  </a:lnTo>
                  <a:lnTo>
                    <a:pt x="374904" y="187452"/>
                  </a:lnTo>
                  <a:lnTo>
                    <a:pt x="368206" y="137627"/>
                  </a:lnTo>
                  <a:lnTo>
                    <a:pt x="349306" y="92851"/>
                  </a:lnTo>
                  <a:lnTo>
                    <a:pt x="319992" y="54911"/>
                  </a:lnTo>
                  <a:lnTo>
                    <a:pt x="282052" y="25597"/>
                  </a:lnTo>
                  <a:lnTo>
                    <a:pt x="237276" y="6697"/>
                  </a:lnTo>
                  <a:lnTo>
                    <a:pt x="1874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3384" y="4593336"/>
              <a:ext cx="184404" cy="1767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835896" y="4494276"/>
              <a:ext cx="376555" cy="375285"/>
            </a:xfrm>
            <a:custGeom>
              <a:avLst/>
              <a:gdLst/>
              <a:ahLst/>
              <a:cxnLst/>
              <a:rect l="l" t="t" r="r" b="b"/>
              <a:pathLst>
                <a:path w="376554" h="375285">
                  <a:moveTo>
                    <a:pt x="188214" y="0"/>
                  </a:moveTo>
                  <a:lnTo>
                    <a:pt x="138200" y="6697"/>
                  </a:lnTo>
                  <a:lnTo>
                    <a:pt x="93246" y="25597"/>
                  </a:lnTo>
                  <a:lnTo>
                    <a:pt x="55149" y="54911"/>
                  </a:lnTo>
                  <a:lnTo>
                    <a:pt x="25710" y="92851"/>
                  </a:lnTo>
                  <a:lnTo>
                    <a:pt x="6727" y="137627"/>
                  </a:lnTo>
                  <a:lnTo>
                    <a:pt x="0" y="187452"/>
                  </a:lnTo>
                  <a:lnTo>
                    <a:pt x="6727" y="237276"/>
                  </a:lnTo>
                  <a:lnTo>
                    <a:pt x="25710" y="282052"/>
                  </a:lnTo>
                  <a:lnTo>
                    <a:pt x="55149" y="319992"/>
                  </a:lnTo>
                  <a:lnTo>
                    <a:pt x="93246" y="349306"/>
                  </a:lnTo>
                  <a:lnTo>
                    <a:pt x="138200" y="368206"/>
                  </a:lnTo>
                  <a:lnTo>
                    <a:pt x="188214" y="374904"/>
                  </a:lnTo>
                  <a:lnTo>
                    <a:pt x="238227" y="368206"/>
                  </a:lnTo>
                  <a:lnTo>
                    <a:pt x="283181" y="349306"/>
                  </a:lnTo>
                  <a:lnTo>
                    <a:pt x="321278" y="319992"/>
                  </a:lnTo>
                  <a:lnTo>
                    <a:pt x="350717" y="282052"/>
                  </a:lnTo>
                  <a:lnTo>
                    <a:pt x="369700" y="237276"/>
                  </a:lnTo>
                  <a:lnTo>
                    <a:pt x="376428" y="187452"/>
                  </a:lnTo>
                  <a:lnTo>
                    <a:pt x="369700" y="137627"/>
                  </a:lnTo>
                  <a:lnTo>
                    <a:pt x="350717" y="92851"/>
                  </a:lnTo>
                  <a:lnTo>
                    <a:pt x="321278" y="54911"/>
                  </a:lnTo>
                  <a:lnTo>
                    <a:pt x="283181" y="25597"/>
                  </a:lnTo>
                  <a:lnTo>
                    <a:pt x="238227" y="6697"/>
                  </a:lnTo>
                  <a:lnTo>
                    <a:pt x="18821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1908" y="4593336"/>
              <a:ext cx="184404" cy="17678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8093964" y="4494276"/>
            <a:ext cx="1516380" cy="375285"/>
            <a:chOff x="8093964" y="4494276"/>
            <a:chExt cx="1516380" cy="375285"/>
          </a:xfrm>
        </p:grpSpPr>
        <p:sp>
          <p:nvSpPr>
            <p:cNvPr id="17" name="object 17"/>
            <p:cNvSpPr/>
            <p:nvPr/>
          </p:nvSpPr>
          <p:spPr>
            <a:xfrm>
              <a:off x="8281416" y="4585718"/>
              <a:ext cx="1152525" cy="193675"/>
            </a:xfrm>
            <a:custGeom>
              <a:avLst/>
              <a:gdLst/>
              <a:ahLst/>
              <a:cxnLst/>
              <a:rect l="l" t="t" r="r" b="b"/>
              <a:pathLst>
                <a:path w="1152525" h="193675">
                  <a:moveTo>
                    <a:pt x="1152142" y="0"/>
                  </a:moveTo>
                  <a:lnTo>
                    <a:pt x="0" y="0"/>
                  </a:lnTo>
                  <a:lnTo>
                    <a:pt x="0" y="193545"/>
                  </a:lnTo>
                  <a:lnTo>
                    <a:pt x="1152142" y="193545"/>
                  </a:lnTo>
                  <a:lnTo>
                    <a:pt x="115214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35440" y="44942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187452" y="0"/>
                  </a:moveTo>
                  <a:lnTo>
                    <a:pt x="137627" y="6697"/>
                  </a:lnTo>
                  <a:lnTo>
                    <a:pt x="92851" y="25597"/>
                  </a:lnTo>
                  <a:lnTo>
                    <a:pt x="54911" y="54911"/>
                  </a:lnTo>
                  <a:lnTo>
                    <a:pt x="25597" y="92851"/>
                  </a:lnTo>
                  <a:lnTo>
                    <a:pt x="6697" y="137627"/>
                  </a:lnTo>
                  <a:lnTo>
                    <a:pt x="0" y="187452"/>
                  </a:lnTo>
                  <a:lnTo>
                    <a:pt x="6697" y="237276"/>
                  </a:lnTo>
                  <a:lnTo>
                    <a:pt x="25597" y="282052"/>
                  </a:lnTo>
                  <a:lnTo>
                    <a:pt x="54911" y="319992"/>
                  </a:lnTo>
                  <a:lnTo>
                    <a:pt x="92851" y="349306"/>
                  </a:lnTo>
                  <a:lnTo>
                    <a:pt x="137627" y="368206"/>
                  </a:lnTo>
                  <a:lnTo>
                    <a:pt x="187452" y="374904"/>
                  </a:lnTo>
                  <a:lnTo>
                    <a:pt x="237276" y="368206"/>
                  </a:lnTo>
                  <a:lnTo>
                    <a:pt x="282052" y="349306"/>
                  </a:lnTo>
                  <a:lnTo>
                    <a:pt x="319992" y="319992"/>
                  </a:lnTo>
                  <a:lnTo>
                    <a:pt x="349306" y="282052"/>
                  </a:lnTo>
                  <a:lnTo>
                    <a:pt x="368206" y="237276"/>
                  </a:lnTo>
                  <a:lnTo>
                    <a:pt x="374904" y="187452"/>
                  </a:lnTo>
                  <a:lnTo>
                    <a:pt x="368206" y="137627"/>
                  </a:lnTo>
                  <a:lnTo>
                    <a:pt x="349306" y="92851"/>
                  </a:lnTo>
                  <a:lnTo>
                    <a:pt x="319992" y="54911"/>
                  </a:lnTo>
                  <a:lnTo>
                    <a:pt x="282052" y="25597"/>
                  </a:lnTo>
                  <a:lnTo>
                    <a:pt x="237276" y="6697"/>
                  </a:lnTo>
                  <a:lnTo>
                    <a:pt x="1874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1452" y="4593336"/>
              <a:ext cx="182880" cy="17678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093964" y="44942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187452" y="0"/>
                  </a:moveTo>
                  <a:lnTo>
                    <a:pt x="137627" y="6697"/>
                  </a:lnTo>
                  <a:lnTo>
                    <a:pt x="92851" y="25597"/>
                  </a:lnTo>
                  <a:lnTo>
                    <a:pt x="54911" y="54911"/>
                  </a:lnTo>
                  <a:lnTo>
                    <a:pt x="25597" y="92851"/>
                  </a:lnTo>
                  <a:lnTo>
                    <a:pt x="6697" y="137627"/>
                  </a:lnTo>
                  <a:lnTo>
                    <a:pt x="0" y="187452"/>
                  </a:lnTo>
                  <a:lnTo>
                    <a:pt x="6697" y="237276"/>
                  </a:lnTo>
                  <a:lnTo>
                    <a:pt x="25597" y="282052"/>
                  </a:lnTo>
                  <a:lnTo>
                    <a:pt x="54911" y="319992"/>
                  </a:lnTo>
                  <a:lnTo>
                    <a:pt x="92851" y="349306"/>
                  </a:lnTo>
                  <a:lnTo>
                    <a:pt x="137627" y="368206"/>
                  </a:lnTo>
                  <a:lnTo>
                    <a:pt x="187452" y="374904"/>
                  </a:lnTo>
                  <a:lnTo>
                    <a:pt x="237276" y="368206"/>
                  </a:lnTo>
                  <a:lnTo>
                    <a:pt x="282052" y="349306"/>
                  </a:lnTo>
                  <a:lnTo>
                    <a:pt x="319992" y="319992"/>
                  </a:lnTo>
                  <a:lnTo>
                    <a:pt x="349306" y="282052"/>
                  </a:lnTo>
                  <a:lnTo>
                    <a:pt x="368206" y="237276"/>
                  </a:lnTo>
                  <a:lnTo>
                    <a:pt x="374904" y="187452"/>
                  </a:lnTo>
                  <a:lnTo>
                    <a:pt x="368206" y="137627"/>
                  </a:lnTo>
                  <a:lnTo>
                    <a:pt x="349306" y="92851"/>
                  </a:lnTo>
                  <a:lnTo>
                    <a:pt x="319992" y="54911"/>
                  </a:lnTo>
                  <a:lnTo>
                    <a:pt x="282052" y="25597"/>
                  </a:lnTo>
                  <a:lnTo>
                    <a:pt x="237276" y="6697"/>
                  </a:lnTo>
                  <a:lnTo>
                    <a:pt x="1874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89976" y="4593336"/>
              <a:ext cx="182880" cy="17678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649461" y="4931791"/>
            <a:ext cx="40703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rebuchet MS"/>
                <a:cs typeface="Trebuchet MS"/>
              </a:rPr>
              <a:t>v</a:t>
            </a:r>
            <a:r>
              <a:rPr sz="1200" spc="-35" dirty="0">
                <a:latin typeface="Trebuchet MS"/>
                <a:cs typeface="Trebuchet MS"/>
              </a:rPr>
              <a:t>aries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40845" y="4913505"/>
            <a:ext cx="1509395" cy="403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1470" marR="5080" indent="-319405">
              <a:lnSpc>
                <a:spcPct val="110000"/>
              </a:lnSpc>
              <a:spcBef>
                <a:spcPts val="100"/>
              </a:spcBef>
            </a:pPr>
            <a:r>
              <a:rPr sz="1200" spc="75" dirty="0">
                <a:latin typeface="Trebuchet MS"/>
                <a:cs typeface="Trebuchet MS"/>
              </a:rPr>
              <a:t>2</a:t>
            </a:r>
            <a:r>
              <a:rPr sz="1200" spc="10" dirty="0">
                <a:latin typeface="Trebuchet MS"/>
                <a:cs typeface="Trebuchet MS"/>
              </a:rPr>
              <a:t>-</a:t>
            </a:r>
            <a:r>
              <a:rPr sz="1200" spc="70" dirty="0">
                <a:latin typeface="Trebuchet MS"/>
                <a:cs typeface="Trebuchet MS"/>
              </a:rPr>
              <a:t>3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dirty="0">
                <a:latin typeface="Trebuchet MS"/>
                <a:cs typeface="Trebuchet MS"/>
              </a:rPr>
              <a:t>ths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after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45" dirty="0">
                <a:latin typeface="Trebuchet MS"/>
                <a:cs typeface="Trebuchet MS"/>
              </a:rPr>
              <a:t>OC 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ongoing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5025" y="1485772"/>
            <a:ext cx="3549650" cy="2794000"/>
            <a:chOff x="835025" y="1485772"/>
            <a:chExt cx="3549650" cy="2794000"/>
          </a:xfrm>
        </p:grpSpPr>
        <p:sp>
          <p:nvSpPr>
            <p:cNvPr id="25" name="object 25"/>
            <p:cNvSpPr/>
            <p:nvPr/>
          </p:nvSpPr>
          <p:spPr>
            <a:xfrm>
              <a:off x="838200" y="1488947"/>
              <a:ext cx="3543300" cy="2787650"/>
            </a:xfrm>
            <a:custGeom>
              <a:avLst/>
              <a:gdLst/>
              <a:ahLst/>
              <a:cxnLst/>
              <a:rect l="l" t="t" r="r" b="b"/>
              <a:pathLst>
                <a:path w="3543300" h="2787650">
                  <a:moveTo>
                    <a:pt x="3394964" y="0"/>
                  </a:moveTo>
                  <a:lnTo>
                    <a:pt x="148287" y="0"/>
                  </a:lnTo>
                  <a:lnTo>
                    <a:pt x="101419" y="7563"/>
                  </a:lnTo>
                  <a:lnTo>
                    <a:pt x="60713" y="28622"/>
                  </a:lnTo>
                  <a:lnTo>
                    <a:pt x="28612" y="60734"/>
                  </a:lnTo>
                  <a:lnTo>
                    <a:pt x="7560" y="101453"/>
                  </a:lnTo>
                  <a:lnTo>
                    <a:pt x="0" y="148336"/>
                  </a:lnTo>
                  <a:lnTo>
                    <a:pt x="0" y="2639060"/>
                  </a:lnTo>
                  <a:lnTo>
                    <a:pt x="7560" y="2685942"/>
                  </a:lnTo>
                  <a:lnTo>
                    <a:pt x="28612" y="2726661"/>
                  </a:lnTo>
                  <a:lnTo>
                    <a:pt x="60713" y="2758773"/>
                  </a:lnTo>
                  <a:lnTo>
                    <a:pt x="101419" y="2779832"/>
                  </a:lnTo>
                  <a:lnTo>
                    <a:pt x="148287" y="2787396"/>
                  </a:lnTo>
                  <a:lnTo>
                    <a:pt x="3394964" y="2787396"/>
                  </a:lnTo>
                  <a:lnTo>
                    <a:pt x="3441846" y="2779832"/>
                  </a:lnTo>
                  <a:lnTo>
                    <a:pt x="3482565" y="2758773"/>
                  </a:lnTo>
                  <a:lnTo>
                    <a:pt x="3514677" y="2726661"/>
                  </a:lnTo>
                  <a:lnTo>
                    <a:pt x="3535736" y="2685942"/>
                  </a:lnTo>
                  <a:lnTo>
                    <a:pt x="3543300" y="2639060"/>
                  </a:lnTo>
                  <a:lnTo>
                    <a:pt x="3543300" y="148336"/>
                  </a:lnTo>
                  <a:lnTo>
                    <a:pt x="3535736" y="101453"/>
                  </a:lnTo>
                  <a:lnTo>
                    <a:pt x="3514677" y="60734"/>
                  </a:lnTo>
                  <a:lnTo>
                    <a:pt x="3482565" y="28622"/>
                  </a:lnTo>
                  <a:lnTo>
                    <a:pt x="3441846" y="7563"/>
                  </a:lnTo>
                  <a:lnTo>
                    <a:pt x="33949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200" y="1488947"/>
              <a:ext cx="3543300" cy="2787650"/>
            </a:xfrm>
            <a:custGeom>
              <a:avLst/>
              <a:gdLst/>
              <a:ahLst/>
              <a:cxnLst/>
              <a:rect l="l" t="t" r="r" b="b"/>
              <a:pathLst>
                <a:path w="3543300" h="2787650">
                  <a:moveTo>
                    <a:pt x="0" y="148336"/>
                  </a:moveTo>
                  <a:lnTo>
                    <a:pt x="7560" y="101453"/>
                  </a:lnTo>
                  <a:lnTo>
                    <a:pt x="28612" y="60734"/>
                  </a:lnTo>
                  <a:lnTo>
                    <a:pt x="60713" y="28622"/>
                  </a:lnTo>
                  <a:lnTo>
                    <a:pt x="101419" y="7563"/>
                  </a:lnTo>
                  <a:lnTo>
                    <a:pt x="148287" y="0"/>
                  </a:lnTo>
                  <a:lnTo>
                    <a:pt x="3394964" y="0"/>
                  </a:lnTo>
                  <a:lnTo>
                    <a:pt x="3441846" y="7563"/>
                  </a:lnTo>
                  <a:lnTo>
                    <a:pt x="3482565" y="28622"/>
                  </a:lnTo>
                  <a:lnTo>
                    <a:pt x="3514677" y="60734"/>
                  </a:lnTo>
                  <a:lnTo>
                    <a:pt x="3535736" y="101453"/>
                  </a:lnTo>
                  <a:lnTo>
                    <a:pt x="3543300" y="148336"/>
                  </a:lnTo>
                  <a:lnTo>
                    <a:pt x="3543300" y="2639060"/>
                  </a:lnTo>
                  <a:lnTo>
                    <a:pt x="3535736" y="2685942"/>
                  </a:lnTo>
                  <a:lnTo>
                    <a:pt x="3514677" y="2726661"/>
                  </a:lnTo>
                  <a:lnTo>
                    <a:pt x="3482565" y="2758773"/>
                  </a:lnTo>
                  <a:lnTo>
                    <a:pt x="3441846" y="2779832"/>
                  </a:lnTo>
                  <a:lnTo>
                    <a:pt x="3394964" y="2787396"/>
                  </a:lnTo>
                  <a:lnTo>
                    <a:pt x="148287" y="2787396"/>
                  </a:lnTo>
                  <a:lnTo>
                    <a:pt x="101419" y="2779832"/>
                  </a:lnTo>
                  <a:lnTo>
                    <a:pt x="60713" y="2758773"/>
                  </a:lnTo>
                  <a:lnTo>
                    <a:pt x="28612" y="2726661"/>
                  </a:lnTo>
                  <a:lnTo>
                    <a:pt x="7560" y="2685942"/>
                  </a:lnTo>
                  <a:lnTo>
                    <a:pt x="0" y="2639060"/>
                  </a:lnTo>
                  <a:lnTo>
                    <a:pt x="0" y="148336"/>
                  </a:lnTo>
                  <a:close/>
                </a:path>
              </a:pathLst>
            </a:custGeom>
            <a:ln w="6096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52500" y="1761743"/>
              <a:ext cx="1518285" cy="1219200"/>
            </a:xfrm>
            <a:custGeom>
              <a:avLst/>
              <a:gdLst/>
              <a:ahLst/>
              <a:cxnLst/>
              <a:rect l="l" t="t" r="r" b="b"/>
              <a:pathLst>
                <a:path w="1518285" h="1219200">
                  <a:moveTo>
                    <a:pt x="1517904" y="0"/>
                  </a:moveTo>
                  <a:lnTo>
                    <a:pt x="139715" y="0"/>
                  </a:lnTo>
                  <a:lnTo>
                    <a:pt x="95552" y="7128"/>
                  </a:lnTo>
                  <a:lnTo>
                    <a:pt x="57199" y="26972"/>
                  </a:lnTo>
                  <a:lnTo>
                    <a:pt x="26955" y="57223"/>
                  </a:lnTo>
                  <a:lnTo>
                    <a:pt x="7122" y="95569"/>
                  </a:lnTo>
                  <a:lnTo>
                    <a:pt x="0" y="139700"/>
                  </a:lnTo>
                  <a:lnTo>
                    <a:pt x="0" y="1219200"/>
                  </a:lnTo>
                  <a:lnTo>
                    <a:pt x="1378204" y="1219200"/>
                  </a:lnTo>
                  <a:lnTo>
                    <a:pt x="1422334" y="1212071"/>
                  </a:lnTo>
                  <a:lnTo>
                    <a:pt x="1460680" y="1192227"/>
                  </a:lnTo>
                  <a:lnTo>
                    <a:pt x="1490931" y="1161976"/>
                  </a:lnTo>
                  <a:lnTo>
                    <a:pt x="1510775" y="1123630"/>
                  </a:lnTo>
                  <a:lnTo>
                    <a:pt x="1517904" y="1079500"/>
                  </a:lnTo>
                  <a:lnTo>
                    <a:pt x="1517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52500" y="1761743"/>
              <a:ext cx="1518285" cy="1219200"/>
            </a:xfrm>
            <a:custGeom>
              <a:avLst/>
              <a:gdLst/>
              <a:ahLst/>
              <a:cxnLst/>
              <a:rect l="l" t="t" r="r" b="b"/>
              <a:pathLst>
                <a:path w="1518285" h="1219200">
                  <a:moveTo>
                    <a:pt x="139715" y="0"/>
                  </a:moveTo>
                  <a:lnTo>
                    <a:pt x="1517904" y="0"/>
                  </a:lnTo>
                  <a:lnTo>
                    <a:pt x="1517904" y="1079500"/>
                  </a:lnTo>
                  <a:lnTo>
                    <a:pt x="1510775" y="1123630"/>
                  </a:lnTo>
                  <a:lnTo>
                    <a:pt x="1490931" y="1161976"/>
                  </a:lnTo>
                  <a:lnTo>
                    <a:pt x="1460680" y="1192227"/>
                  </a:lnTo>
                  <a:lnTo>
                    <a:pt x="1422334" y="1212071"/>
                  </a:lnTo>
                  <a:lnTo>
                    <a:pt x="1378204" y="1219200"/>
                  </a:lnTo>
                  <a:lnTo>
                    <a:pt x="0" y="1219200"/>
                  </a:lnTo>
                  <a:lnTo>
                    <a:pt x="0" y="139700"/>
                  </a:lnTo>
                  <a:lnTo>
                    <a:pt x="7122" y="95569"/>
                  </a:lnTo>
                  <a:lnTo>
                    <a:pt x="26955" y="57223"/>
                  </a:lnTo>
                  <a:lnTo>
                    <a:pt x="57199" y="26972"/>
                  </a:lnTo>
                  <a:lnTo>
                    <a:pt x="95552" y="7128"/>
                  </a:lnTo>
                  <a:lnTo>
                    <a:pt x="139715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52500" y="1761743"/>
              <a:ext cx="1518285" cy="399415"/>
            </a:xfrm>
            <a:custGeom>
              <a:avLst/>
              <a:gdLst/>
              <a:ahLst/>
              <a:cxnLst/>
              <a:rect l="l" t="t" r="r" b="b"/>
              <a:pathLst>
                <a:path w="1518285" h="399414">
                  <a:moveTo>
                    <a:pt x="1517904" y="0"/>
                  </a:moveTo>
                  <a:lnTo>
                    <a:pt x="66545" y="0"/>
                  </a:lnTo>
                  <a:lnTo>
                    <a:pt x="40643" y="5236"/>
                  </a:lnTo>
                  <a:lnTo>
                    <a:pt x="19491" y="19510"/>
                  </a:lnTo>
                  <a:lnTo>
                    <a:pt x="5229" y="40665"/>
                  </a:lnTo>
                  <a:lnTo>
                    <a:pt x="0" y="66548"/>
                  </a:lnTo>
                  <a:lnTo>
                    <a:pt x="0" y="399288"/>
                  </a:lnTo>
                  <a:lnTo>
                    <a:pt x="1451356" y="399288"/>
                  </a:lnTo>
                  <a:lnTo>
                    <a:pt x="1477238" y="394051"/>
                  </a:lnTo>
                  <a:lnTo>
                    <a:pt x="1498393" y="379777"/>
                  </a:lnTo>
                  <a:lnTo>
                    <a:pt x="1512667" y="358622"/>
                  </a:lnTo>
                  <a:lnTo>
                    <a:pt x="1517904" y="332740"/>
                  </a:lnTo>
                  <a:lnTo>
                    <a:pt x="151790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52500" y="1761743"/>
              <a:ext cx="1518285" cy="399415"/>
            </a:xfrm>
            <a:custGeom>
              <a:avLst/>
              <a:gdLst/>
              <a:ahLst/>
              <a:cxnLst/>
              <a:rect l="l" t="t" r="r" b="b"/>
              <a:pathLst>
                <a:path w="1518285" h="399414">
                  <a:moveTo>
                    <a:pt x="66545" y="0"/>
                  </a:moveTo>
                  <a:lnTo>
                    <a:pt x="1517904" y="0"/>
                  </a:lnTo>
                  <a:lnTo>
                    <a:pt x="1517904" y="332740"/>
                  </a:lnTo>
                  <a:lnTo>
                    <a:pt x="1512667" y="358622"/>
                  </a:lnTo>
                  <a:lnTo>
                    <a:pt x="1498393" y="379777"/>
                  </a:lnTo>
                  <a:lnTo>
                    <a:pt x="1477238" y="394051"/>
                  </a:lnTo>
                  <a:lnTo>
                    <a:pt x="1451356" y="399288"/>
                  </a:lnTo>
                  <a:lnTo>
                    <a:pt x="0" y="399288"/>
                  </a:lnTo>
                  <a:lnTo>
                    <a:pt x="0" y="66548"/>
                  </a:lnTo>
                  <a:lnTo>
                    <a:pt x="5229" y="40665"/>
                  </a:lnTo>
                  <a:lnTo>
                    <a:pt x="19491" y="19510"/>
                  </a:lnTo>
                  <a:lnTo>
                    <a:pt x="40643" y="5236"/>
                  </a:lnTo>
                  <a:lnTo>
                    <a:pt x="66545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46682" y="1830146"/>
            <a:ext cx="1301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53071" y="1758695"/>
            <a:ext cx="3212465" cy="2263775"/>
            <a:chOff x="953071" y="1758695"/>
            <a:chExt cx="3212465" cy="2263775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071" y="3225165"/>
              <a:ext cx="114300" cy="11734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071" y="3665601"/>
              <a:ext cx="114300" cy="1173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071" y="3904869"/>
              <a:ext cx="114300" cy="11734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4648" y="3225165"/>
              <a:ext cx="114300" cy="11734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4648" y="3464433"/>
              <a:ext cx="114300" cy="11734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4648" y="3703701"/>
              <a:ext cx="114300" cy="11734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644139" y="1761743"/>
              <a:ext cx="1518285" cy="1219200"/>
            </a:xfrm>
            <a:custGeom>
              <a:avLst/>
              <a:gdLst/>
              <a:ahLst/>
              <a:cxnLst/>
              <a:rect l="l" t="t" r="r" b="b"/>
              <a:pathLst>
                <a:path w="1518285" h="1219200">
                  <a:moveTo>
                    <a:pt x="1517904" y="0"/>
                  </a:moveTo>
                  <a:lnTo>
                    <a:pt x="139700" y="0"/>
                  </a:lnTo>
                  <a:lnTo>
                    <a:pt x="95569" y="7128"/>
                  </a:lnTo>
                  <a:lnTo>
                    <a:pt x="57223" y="26972"/>
                  </a:lnTo>
                  <a:lnTo>
                    <a:pt x="26972" y="57223"/>
                  </a:lnTo>
                  <a:lnTo>
                    <a:pt x="7128" y="95569"/>
                  </a:lnTo>
                  <a:lnTo>
                    <a:pt x="0" y="139700"/>
                  </a:lnTo>
                  <a:lnTo>
                    <a:pt x="0" y="1219200"/>
                  </a:lnTo>
                  <a:lnTo>
                    <a:pt x="1378204" y="1219200"/>
                  </a:lnTo>
                  <a:lnTo>
                    <a:pt x="1422334" y="1212071"/>
                  </a:lnTo>
                  <a:lnTo>
                    <a:pt x="1460680" y="1192227"/>
                  </a:lnTo>
                  <a:lnTo>
                    <a:pt x="1490931" y="1161976"/>
                  </a:lnTo>
                  <a:lnTo>
                    <a:pt x="1510775" y="1123630"/>
                  </a:lnTo>
                  <a:lnTo>
                    <a:pt x="1517904" y="1079500"/>
                  </a:lnTo>
                  <a:lnTo>
                    <a:pt x="1517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644139" y="1761743"/>
              <a:ext cx="1518285" cy="1219200"/>
            </a:xfrm>
            <a:custGeom>
              <a:avLst/>
              <a:gdLst/>
              <a:ahLst/>
              <a:cxnLst/>
              <a:rect l="l" t="t" r="r" b="b"/>
              <a:pathLst>
                <a:path w="1518285" h="1219200">
                  <a:moveTo>
                    <a:pt x="139700" y="0"/>
                  </a:moveTo>
                  <a:lnTo>
                    <a:pt x="1517904" y="0"/>
                  </a:lnTo>
                  <a:lnTo>
                    <a:pt x="1517904" y="1079500"/>
                  </a:lnTo>
                  <a:lnTo>
                    <a:pt x="1510775" y="1123630"/>
                  </a:lnTo>
                  <a:lnTo>
                    <a:pt x="1490931" y="1161976"/>
                  </a:lnTo>
                  <a:lnTo>
                    <a:pt x="1460680" y="1192227"/>
                  </a:lnTo>
                  <a:lnTo>
                    <a:pt x="1422334" y="1212071"/>
                  </a:lnTo>
                  <a:lnTo>
                    <a:pt x="1378204" y="1219200"/>
                  </a:lnTo>
                  <a:lnTo>
                    <a:pt x="0" y="1219200"/>
                  </a:lnTo>
                  <a:lnTo>
                    <a:pt x="0" y="139700"/>
                  </a:lnTo>
                  <a:lnTo>
                    <a:pt x="7128" y="95569"/>
                  </a:lnTo>
                  <a:lnTo>
                    <a:pt x="26972" y="57223"/>
                  </a:lnTo>
                  <a:lnTo>
                    <a:pt x="57223" y="26972"/>
                  </a:lnTo>
                  <a:lnTo>
                    <a:pt x="95569" y="7128"/>
                  </a:lnTo>
                  <a:lnTo>
                    <a:pt x="139700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44139" y="1761743"/>
              <a:ext cx="1518285" cy="399415"/>
            </a:xfrm>
            <a:custGeom>
              <a:avLst/>
              <a:gdLst/>
              <a:ahLst/>
              <a:cxnLst/>
              <a:rect l="l" t="t" r="r" b="b"/>
              <a:pathLst>
                <a:path w="1518285" h="399414">
                  <a:moveTo>
                    <a:pt x="1517904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8"/>
                  </a:lnTo>
                  <a:lnTo>
                    <a:pt x="0" y="399288"/>
                  </a:lnTo>
                  <a:lnTo>
                    <a:pt x="1451356" y="399288"/>
                  </a:lnTo>
                  <a:lnTo>
                    <a:pt x="1477238" y="394051"/>
                  </a:lnTo>
                  <a:lnTo>
                    <a:pt x="1498393" y="379777"/>
                  </a:lnTo>
                  <a:lnTo>
                    <a:pt x="1512667" y="358622"/>
                  </a:lnTo>
                  <a:lnTo>
                    <a:pt x="1517904" y="332740"/>
                  </a:lnTo>
                  <a:lnTo>
                    <a:pt x="1517904" y="0"/>
                  </a:lnTo>
                  <a:close/>
                </a:path>
              </a:pathLst>
            </a:custGeom>
            <a:solidFill>
              <a:srgbClr val="D07B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44139" y="1761743"/>
              <a:ext cx="1518285" cy="399415"/>
            </a:xfrm>
            <a:custGeom>
              <a:avLst/>
              <a:gdLst/>
              <a:ahLst/>
              <a:cxnLst/>
              <a:rect l="l" t="t" r="r" b="b"/>
              <a:pathLst>
                <a:path w="1518285" h="399414">
                  <a:moveTo>
                    <a:pt x="66548" y="0"/>
                  </a:moveTo>
                  <a:lnTo>
                    <a:pt x="1517904" y="0"/>
                  </a:lnTo>
                  <a:lnTo>
                    <a:pt x="1517904" y="332740"/>
                  </a:lnTo>
                  <a:lnTo>
                    <a:pt x="1512667" y="358622"/>
                  </a:lnTo>
                  <a:lnTo>
                    <a:pt x="1498393" y="379777"/>
                  </a:lnTo>
                  <a:lnTo>
                    <a:pt x="1477238" y="394051"/>
                  </a:lnTo>
                  <a:lnTo>
                    <a:pt x="1451356" y="399288"/>
                  </a:lnTo>
                  <a:lnTo>
                    <a:pt x="0" y="399288"/>
                  </a:lnTo>
                  <a:lnTo>
                    <a:pt x="0" y="66548"/>
                  </a:ln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120239" y="3158490"/>
            <a:ext cx="1171575" cy="90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845">
              <a:lnSpc>
                <a:spcPct val="110000"/>
              </a:lnSpc>
              <a:spcBef>
                <a:spcPts val="100"/>
              </a:spcBef>
            </a:pPr>
            <a:r>
              <a:rPr sz="1200" spc="-35" dirty="0">
                <a:latin typeface="Trebuchet MS"/>
                <a:cs typeface="Trebuchet MS"/>
              </a:rPr>
              <a:t>Create 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dependen</a:t>
            </a:r>
            <a:r>
              <a:rPr sz="1200" spc="-35" dirty="0">
                <a:latin typeface="Trebuchet MS"/>
                <a:cs typeface="Trebuchet MS"/>
              </a:rPr>
              <a:t>cy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t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ee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30800"/>
              </a:lnSpc>
            </a:pPr>
            <a:r>
              <a:rPr sz="1200" spc="10" dirty="0">
                <a:latin typeface="Trebuchet MS"/>
                <a:cs typeface="Trebuchet MS"/>
              </a:rPr>
              <a:t>Assess </a:t>
            </a:r>
            <a:r>
              <a:rPr sz="1200" spc="-5" dirty="0">
                <a:latin typeface="Trebuchet MS"/>
                <a:cs typeface="Trebuchet MS"/>
              </a:rPr>
              <a:t>costs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5" dirty="0">
                <a:latin typeface="Trebuchet MS"/>
                <a:cs typeface="Trebuchet MS"/>
              </a:rPr>
              <a:t>ssess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eu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spc="-45" dirty="0">
                <a:latin typeface="Trebuchet MS"/>
                <a:cs typeface="Trebuchet MS"/>
              </a:rPr>
              <a:t>abil</a:t>
            </a:r>
            <a:r>
              <a:rPr sz="1200" spc="-40" dirty="0">
                <a:latin typeface="Trebuchet MS"/>
                <a:cs typeface="Trebuchet MS"/>
              </a:rPr>
              <a:t>i</a:t>
            </a:r>
            <a:r>
              <a:rPr sz="1200" spc="-25" dirty="0">
                <a:latin typeface="Trebuchet MS"/>
                <a:cs typeface="Trebuchet MS"/>
              </a:rPr>
              <a:t>ty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12160" y="3120390"/>
            <a:ext cx="996315" cy="714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800"/>
              </a:lnSpc>
              <a:spcBef>
                <a:spcPts val="100"/>
              </a:spcBef>
            </a:pPr>
            <a:r>
              <a:rPr sz="1200" spc="-20" dirty="0">
                <a:latin typeface="Trebuchet MS"/>
                <a:cs typeface="Trebuchet MS"/>
              </a:rPr>
              <a:t>Learn </a:t>
            </a:r>
            <a:r>
              <a:rPr sz="1200" spc="60" dirty="0">
                <a:latin typeface="Trebuchet MS"/>
                <a:cs typeface="Trebuchet MS"/>
              </a:rPr>
              <a:t>AWS </a:t>
            </a:r>
            <a:r>
              <a:rPr sz="1200" spc="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Small </a:t>
            </a:r>
            <a:r>
              <a:rPr sz="1200" spc="5" dirty="0">
                <a:latin typeface="Trebuchet MS"/>
                <a:cs typeface="Trebuchet MS"/>
              </a:rPr>
              <a:t>apps 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S</a:t>
            </a:r>
            <a:r>
              <a:rPr sz="1200" spc="45" dirty="0">
                <a:latin typeface="Trebuchet MS"/>
                <a:cs typeface="Trebuchet MS"/>
              </a:rPr>
              <a:t>m</a:t>
            </a:r>
            <a:r>
              <a:rPr sz="1200" spc="-45" dirty="0">
                <a:latin typeface="Trebuchet MS"/>
                <a:cs typeface="Trebuchet MS"/>
              </a:rPr>
              <a:t>all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datasets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38576" y="1830146"/>
            <a:ext cx="1301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12645" y="2256078"/>
            <a:ext cx="1398270" cy="53911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1300" b="1" spc="20" dirty="0">
                <a:latin typeface="Trebuchet MS"/>
                <a:cs typeface="Trebuchet MS"/>
              </a:rPr>
              <a:t>Cloud</a:t>
            </a:r>
            <a:r>
              <a:rPr sz="1300" b="1" spc="-90" dirty="0">
                <a:latin typeface="Trebuchet MS"/>
                <a:cs typeface="Trebuchet MS"/>
              </a:rPr>
              <a:t> </a:t>
            </a:r>
            <a:r>
              <a:rPr sz="1300" b="1" spc="5" dirty="0">
                <a:latin typeface="Trebuchet MS"/>
                <a:cs typeface="Trebuchet MS"/>
              </a:rPr>
              <a:t>assessment</a:t>
            </a:r>
            <a:endParaRPr sz="13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459"/>
              </a:spcBef>
            </a:pPr>
            <a:r>
              <a:rPr sz="1300" b="1" spc="5" dirty="0">
                <a:latin typeface="Trebuchet MS"/>
                <a:cs typeface="Trebuchet MS"/>
              </a:rPr>
              <a:t>phase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48533" y="2314478"/>
            <a:ext cx="1309370" cy="43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8625" marR="5080" indent="-416559">
              <a:lnSpc>
                <a:spcPct val="110000"/>
              </a:lnSpc>
              <a:spcBef>
                <a:spcPts val="100"/>
              </a:spcBef>
            </a:pPr>
            <a:r>
              <a:rPr sz="1300" b="1" spc="15" dirty="0">
                <a:latin typeface="Trebuchet MS"/>
                <a:cs typeface="Trebuchet MS"/>
              </a:rPr>
              <a:t>Proof</a:t>
            </a:r>
            <a:r>
              <a:rPr sz="1300" b="1" spc="-85" dirty="0">
                <a:latin typeface="Trebuchet MS"/>
                <a:cs typeface="Trebuchet MS"/>
              </a:rPr>
              <a:t> </a:t>
            </a:r>
            <a:r>
              <a:rPr sz="1300" b="1" spc="25" dirty="0">
                <a:latin typeface="Trebuchet MS"/>
                <a:cs typeface="Trebuchet MS"/>
              </a:rPr>
              <a:t>of</a:t>
            </a:r>
            <a:r>
              <a:rPr sz="1300" b="1" spc="-70" dirty="0">
                <a:latin typeface="Trebuchet MS"/>
                <a:cs typeface="Trebuchet MS"/>
              </a:rPr>
              <a:t> </a:t>
            </a:r>
            <a:r>
              <a:rPr sz="1300" b="1" spc="-15" dirty="0">
                <a:latin typeface="Trebuchet MS"/>
                <a:cs typeface="Trebuchet MS"/>
              </a:rPr>
              <a:t>concept </a:t>
            </a:r>
            <a:r>
              <a:rPr sz="1300" b="1" spc="-375" dirty="0">
                <a:latin typeface="Trebuchet MS"/>
                <a:cs typeface="Trebuchet MS"/>
              </a:rPr>
              <a:t> </a:t>
            </a:r>
            <a:r>
              <a:rPr sz="1300" b="1" spc="5" dirty="0">
                <a:latin typeface="Trebuchet MS"/>
                <a:cs typeface="Trebuchet MS"/>
              </a:rPr>
              <a:t>phase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75072" y="3158487"/>
            <a:ext cx="1256665" cy="66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795">
              <a:lnSpc>
                <a:spcPct val="110000"/>
              </a:lnSpc>
              <a:spcBef>
                <a:spcPts val="100"/>
              </a:spcBef>
            </a:pPr>
            <a:r>
              <a:rPr sz="1200" spc="-20" dirty="0">
                <a:latin typeface="Trebuchet MS"/>
                <a:cs typeface="Trebuchet MS"/>
              </a:rPr>
              <a:t>Le</a:t>
            </a:r>
            <a:r>
              <a:rPr sz="1200" spc="-5" dirty="0">
                <a:latin typeface="Trebuchet MS"/>
                <a:cs typeface="Trebuchet MS"/>
              </a:rPr>
              <a:t>v</a:t>
            </a:r>
            <a:r>
              <a:rPr sz="1200" spc="-10" dirty="0">
                <a:latin typeface="Trebuchet MS"/>
                <a:cs typeface="Trebuchet MS"/>
              </a:rPr>
              <a:t>erag</a:t>
            </a:r>
            <a:r>
              <a:rPr sz="1200" spc="-35" dirty="0">
                <a:latin typeface="Trebuchet MS"/>
                <a:cs typeface="Trebuchet MS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dif</a:t>
            </a:r>
            <a:r>
              <a:rPr sz="1200" spc="-40" dirty="0">
                <a:latin typeface="Trebuchet MS"/>
                <a:cs typeface="Trebuchet MS"/>
              </a:rPr>
              <a:t>fer</a:t>
            </a:r>
            <a:r>
              <a:rPr sz="1200" spc="-5" dirty="0">
                <a:latin typeface="Trebuchet MS"/>
                <a:cs typeface="Trebuchet MS"/>
              </a:rPr>
              <a:t>en</a:t>
            </a:r>
            <a:r>
              <a:rPr sz="1200" spc="-40" dirty="0">
                <a:latin typeface="Trebuchet MS"/>
                <a:cs typeface="Trebuchet MS"/>
              </a:rPr>
              <a:t>t 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storage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options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00" spc="-15" dirty="0">
                <a:latin typeface="Trebuchet MS"/>
                <a:cs typeface="Trebuchet MS"/>
              </a:rPr>
              <a:t>Analyze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databases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22546" y="3239833"/>
            <a:ext cx="91439" cy="9534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22546" y="3680269"/>
            <a:ext cx="91439" cy="95345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6518529" y="3120390"/>
            <a:ext cx="1180465" cy="70548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35" dirty="0">
                <a:latin typeface="Trebuchet MS"/>
                <a:cs typeface="Trebuchet MS"/>
              </a:rPr>
              <a:t>Forkli</a:t>
            </a:r>
            <a:r>
              <a:rPr sz="1200" spc="-40" dirty="0">
                <a:latin typeface="Trebuchet MS"/>
                <a:cs typeface="Trebuchet MS"/>
              </a:rPr>
              <a:t>f</a:t>
            </a:r>
            <a:r>
              <a:rPr sz="1200" spc="-45" dirty="0">
                <a:latin typeface="Trebuchet MS"/>
                <a:cs typeface="Trebuchet MS"/>
              </a:rPr>
              <a:t>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</a:t>
            </a:r>
            <a:r>
              <a:rPr sz="1200" spc="-20" dirty="0">
                <a:latin typeface="Trebuchet MS"/>
                <a:cs typeface="Trebuchet MS"/>
              </a:rPr>
              <a:t>igration</a:t>
            </a:r>
            <a:endParaRPr sz="1200">
              <a:latin typeface="Trebuchet MS"/>
              <a:cs typeface="Trebuchet MS"/>
            </a:endParaRPr>
          </a:p>
          <a:p>
            <a:pPr marL="12700" marR="33655">
              <a:lnSpc>
                <a:spcPct val="110000"/>
              </a:lnSpc>
              <a:spcBef>
                <a:spcPts val="300"/>
              </a:spcBef>
            </a:pPr>
            <a:r>
              <a:rPr sz="1200" dirty="0">
                <a:latin typeface="Trebuchet MS"/>
                <a:cs typeface="Trebuchet MS"/>
              </a:rPr>
              <a:t>Hyb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id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</a:t>
            </a:r>
            <a:r>
              <a:rPr sz="1200" spc="-20" dirty="0">
                <a:latin typeface="Trebuchet MS"/>
                <a:cs typeface="Trebuchet MS"/>
              </a:rPr>
              <a:t>igration 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strategy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2" name="object 5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65621" y="3239833"/>
            <a:ext cx="91439" cy="9534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65621" y="3479101"/>
            <a:ext cx="91439" cy="95345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4604004" y="1758695"/>
            <a:ext cx="1524000" cy="1225550"/>
            <a:chOff x="4604004" y="1758695"/>
            <a:chExt cx="1524000" cy="1225550"/>
          </a:xfrm>
        </p:grpSpPr>
        <p:sp>
          <p:nvSpPr>
            <p:cNvPr id="55" name="object 55"/>
            <p:cNvSpPr/>
            <p:nvPr/>
          </p:nvSpPr>
          <p:spPr>
            <a:xfrm>
              <a:off x="4607052" y="1761743"/>
              <a:ext cx="1518285" cy="1219200"/>
            </a:xfrm>
            <a:custGeom>
              <a:avLst/>
              <a:gdLst/>
              <a:ahLst/>
              <a:cxnLst/>
              <a:rect l="l" t="t" r="r" b="b"/>
              <a:pathLst>
                <a:path w="1518285" h="1219200">
                  <a:moveTo>
                    <a:pt x="1517904" y="0"/>
                  </a:moveTo>
                  <a:lnTo>
                    <a:pt x="139700" y="0"/>
                  </a:lnTo>
                  <a:lnTo>
                    <a:pt x="95569" y="7128"/>
                  </a:lnTo>
                  <a:lnTo>
                    <a:pt x="57223" y="26972"/>
                  </a:lnTo>
                  <a:lnTo>
                    <a:pt x="26972" y="57223"/>
                  </a:lnTo>
                  <a:lnTo>
                    <a:pt x="7128" y="95569"/>
                  </a:lnTo>
                  <a:lnTo>
                    <a:pt x="0" y="139700"/>
                  </a:lnTo>
                  <a:lnTo>
                    <a:pt x="0" y="1219200"/>
                  </a:lnTo>
                  <a:lnTo>
                    <a:pt x="1378204" y="1219200"/>
                  </a:lnTo>
                  <a:lnTo>
                    <a:pt x="1422334" y="1212071"/>
                  </a:lnTo>
                  <a:lnTo>
                    <a:pt x="1460680" y="1192227"/>
                  </a:lnTo>
                  <a:lnTo>
                    <a:pt x="1490931" y="1161976"/>
                  </a:lnTo>
                  <a:lnTo>
                    <a:pt x="1510775" y="1123630"/>
                  </a:lnTo>
                  <a:lnTo>
                    <a:pt x="1517904" y="1079500"/>
                  </a:lnTo>
                  <a:lnTo>
                    <a:pt x="1517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607052" y="1761743"/>
              <a:ext cx="1518285" cy="1219200"/>
            </a:xfrm>
            <a:custGeom>
              <a:avLst/>
              <a:gdLst/>
              <a:ahLst/>
              <a:cxnLst/>
              <a:rect l="l" t="t" r="r" b="b"/>
              <a:pathLst>
                <a:path w="1518285" h="1219200">
                  <a:moveTo>
                    <a:pt x="139700" y="0"/>
                  </a:moveTo>
                  <a:lnTo>
                    <a:pt x="1517904" y="0"/>
                  </a:lnTo>
                  <a:lnTo>
                    <a:pt x="1517904" y="1079500"/>
                  </a:lnTo>
                  <a:lnTo>
                    <a:pt x="1510775" y="1123630"/>
                  </a:lnTo>
                  <a:lnTo>
                    <a:pt x="1490931" y="1161976"/>
                  </a:lnTo>
                  <a:lnTo>
                    <a:pt x="1460680" y="1192227"/>
                  </a:lnTo>
                  <a:lnTo>
                    <a:pt x="1422334" y="1212071"/>
                  </a:lnTo>
                  <a:lnTo>
                    <a:pt x="1378204" y="1219200"/>
                  </a:lnTo>
                  <a:lnTo>
                    <a:pt x="0" y="1219200"/>
                  </a:lnTo>
                  <a:lnTo>
                    <a:pt x="0" y="139700"/>
                  </a:lnTo>
                  <a:lnTo>
                    <a:pt x="7128" y="95569"/>
                  </a:lnTo>
                  <a:lnTo>
                    <a:pt x="26972" y="57223"/>
                  </a:lnTo>
                  <a:lnTo>
                    <a:pt x="57223" y="26972"/>
                  </a:lnTo>
                  <a:lnTo>
                    <a:pt x="95569" y="7128"/>
                  </a:lnTo>
                  <a:lnTo>
                    <a:pt x="139700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07052" y="1761743"/>
              <a:ext cx="1518285" cy="399415"/>
            </a:xfrm>
            <a:custGeom>
              <a:avLst/>
              <a:gdLst/>
              <a:ahLst/>
              <a:cxnLst/>
              <a:rect l="l" t="t" r="r" b="b"/>
              <a:pathLst>
                <a:path w="1518285" h="399414">
                  <a:moveTo>
                    <a:pt x="1517904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8"/>
                  </a:lnTo>
                  <a:lnTo>
                    <a:pt x="0" y="399288"/>
                  </a:lnTo>
                  <a:lnTo>
                    <a:pt x="1451356" y="399288"/>
                  </a:lnTo>
                  <a:lnTo>
                    <a:pt x="1477238" y="394051"/>
                  </a:lnTo>
                  <a:lnTo>
                    <a:pt x="1498393" y="379777"/>
                  </a:lnTo>
                  <a:lnTo>
                    <a:pt x="1512667" y="358622"/>
                  </a:lnTo>
                  <a:lnTo>
                    <a:pt x="1517904" y="332740"/>
                  </a:lnTo>
                  <a:lnTo>
                    <a:pt x="1517904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07052" y="1761743"/>
              <a:ext cx="1518285" cy="399415"/>
            </a:xfrm>
            <a:custGeom>
              <a:avLst/>
              <a:gdLst/>
              <a:ahLst/>
              <a:cxnLst/>
              <a:rect l="l" t="t" r="r" b="b"/>
              <a:pathLst>
                <a:path w="1518285" h="399414">
                  <a:moveTo>
                    <a:pt x="66548" y="0"/>
                  </a:moveTo>
                  <a:lnTo>
                    <a:pt x="1517904" y="0"/>
                  </a:lnTo>
                  <a:lnTo>
                    <a:pt x="1517904" y="332740"/>
                  </a:lnTo>
                  <a:lnTo>
                    <a:pt x="1512667" y="358622"/>
                  </a:lnTo>
                  <a:lnTo>
                    <a:pt x="1498393" y="379777"/>
                  </a:lnTo>
                  <a:lnTo>
                    <a:pt x="1477238" y="394051"/>
                  </a:lnTo>
                  <a:lnTo>
                    <a:pt x="1451356" y="399288"/>
                  </a:lnTo>
                  <a:lnTo>
                    <a:pt x="0" y="399288"/>
                  </a:lnTo>
                  <a:lnTo>
                    <a:pt x="0" y="66548"/>
                  </a:ln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301488" y="1830146"/>
            <a:ext cx="1301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3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347460" y="1758695"/>
            <a:ext cx="1522730" cy="1225550"/>
            <a:chOff x="6347460" y="1758695"/>
            <a:chExt cx="1522730" cy="1225550"/>
          </a:xfrm>
        </p:grpSpPr>
        <p:sp>
          <p:nvSpPr>
            <p:cNvPr id="61" name="object 61"/>
            <p:cNvSpPr/>
            <p:nvPr/>
          </p:nvSpPr>
          <p:spPr>
            <a:xfrm>
              <a:off x="6350508" y="1761743"/>
              <a:ext cx="1516380" cy="1219200"/>
            </a:xfrm>
            <a:custGeom>
              <a:avLst/>
              <a:gdLst/>
              <a:ahLst/>
              <a:cxnLst/>
              <a:rect l="l" t="t" r="r" b="b"/>
              <a:pathLst>
                <a:path w="1516379" h="1219200">
                  <a:moveTo>
                    <a:pt x="1516380" y="0"/>
                  </a:moveTo>
                  <a:lnTo>
                    <a:pt x="139700" y="0"/>
                  </a:lnTo>
                  <a:lnTo>
                    <a:pt x="95569" y="7128"/>
                  </a:lnTo>
                  <a:lnTo>
                    <a:pt x="57223" y="26972"/>
                  </a:lnTo>
                  <a:lnTo>
                    <a:pt x="26972" y="57223"/>
                  </a:lnTo>
                  <a:lnTo>
                    <a:pt x="7128" y="95569"/>
                  </a:lnTo>
                  <a:lnTo>
                    <a:pt x="0" y="139700"/>
                  </a:lnTo>
                  <a:lnTo>
                    <a:pt x="0" y="1219200"/>
                  </a:lnTo>
                  <a:lnTo>
                    <a:pt x="1376680" y="1219200"/>
                  </a:lnTo>
                  <a:lnTo>
                    <a:pt x="1420810" y="1212071"/>
                  </a:lnTo>
                  <a:lnTo>
                    <a:pt x="1459156" y="1192227"/>
                  </a:lnTo>
                  <a:lnTo>
                    <a:pt x="1489407" y="1161976"/>
                  </a:lnTo>
                  <a:lnTo>
                    <a:pt x="1509251" y="1123630"/>
                  </a:lnTo>
                  <a:lnTo>
                    <a:pt x="1516380" y="1079500"/>
                  </a:lnTo>
                  <a:lnTo>
                    <a:pt x="1516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350508" y="1761743"/>
              <a:ext cx="1516380" cy="1219200"/>
            </a:xfrm>
            <a:custGeom>
              <a:avLst/>
              <a:gdLst/>
              <a:ahLst/>
              <a:cxnLst/>
              <a:rect l="l" t="t" r="r" b="b"/>
              <a:pathLst>
                <a:path w="1516379" h="1219200">
                  <a:moveTo>
                    <a:pt x="139700" y="0"/>
                  </a:moveTo>
                  <a:lnTo>
                    <a:pt x="1516380" y="0"/>
                  </a:lnTo>
                  <a:lnTo>
                    <a:pt x="1516380" y="1079500"/>
                  </a:lnTo>
                  <a:lnTo>
                    <a:pt x="1509251" y="1123630"/>
                  </a:lnTo>
                  <a:lnTo>
                    <a:pt x="1489407" y="1161976"/>
                  </a:lnTo>
                  <a:lnTo>
                    <a:pt x="1459156" y="1192227"/>
                  </a:lnTo>
                  <a:lnTo>
                    <a:pt x="1420810" y="1212071"/>
                  </a:lnTo>
                  <a:lnTo>
                    <a:pt x="1376680" y="1219200"/>
                  </a:lnTo>
                  <a:lnTo>
                    <a:pt x="0" y="1219200"/>
                  </a:lnTo>
                  <a:lnTo>
                    <a:pt x="0" y="139700"/>
                  </a:lnTo>
                  <a:lnTo>
                    <a:pt x="7128" y="95569"/>
                  </a:lnTo>
                  <a:lnTo>
                    <a:pt x="26972" y="57223"/>
                  </a:lnTo>
                  <a:lnTo>
                    <a:pt x="57223" y="26972"/>
                  </a:lnTo>
                  <a:lnTo>
                    <a:pt x="95569" y="7128"/>
                  </a:lnTo>
                  <a:lnTo>
                    <a:pt x="139700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50508" y="1761743"/>
              <a:ext cx="1516380" cy="399415"/>
            </a:xfrm>
            <a:custGeom>
              <a:avLst/>
              <a:gdLst/>
              <a:ahLst/>
              <a:cxnLst/>
              <a:rect l="l" t="t" r="r" b="b"/>
              <a:pathLst>
                <a:path w="1516379" h="399414">
                  <a:moveTo>
                    <a:pt x="1516380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8"/>
                  </a:lnTo>
                  <a:lnTo>
                    <a:pt x="0" y="399288"/>
                  </a:lnTo>
                  <a:lnTo>
                    <a:pt x="1449832" y="399288"/>
                  </a:lnTo>
                  <a:lnTo>
                    <a:pt x="1475714" y="394051"/>
                  </a:lnTo>
                  <a:lnTo>
                    <a:pt x="1496869" y="379777"/>
                  </a:lnTo>
                  <a:lnTo>
                    <a:pt x="1511143" y="358622"/>
                  </a:lnTo>
                  <a:lnTo>
                    <a:pt x="1516380" y="332740"/>
                  </a:lnTo>
                  <a:lnTo>
                    <a:pt x="1516380" y="0"/>
                  </a:lnTo>
                  <a:close/>
                </a:path>
              </a:pathLst>
            </a:custGeom>
            <a:solidFill>
              <a:srgbClr val="094D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50508" y="1761743"/>
              <a:ext cx="1516380" cy="399415"/>
            </a:xfrm>
            <a:custGeom>
              <a:avLst/>
              <a:gdLst/>
              <a:ahLst/>
              <a:cxnLst/>
              <a:rect l="l" t="t" r="r" b="b"/>
              <a:pathLst>
                <a:path w="1516379" h="399414">
                  <a:moveTo>
                    <a:pt x="66548" y="0"/>
                  </a:moveTo>
                  <a:lnTo>
                    <a:pt x="1516380" y="0"/>
                  </a:lnTo>
                  <a:lnTo>
                    <a:pt x="1516380" y="332740"/>
                  </a:lnTo>
                  <a:lnTo>
                    <a:pt x="1511143" y="358622"/>
                  </a:lnTo>
                  <a:lnTo>
                    <a:pt x="1496869" y="379777"/>
                  </a:lnTo>
                  <a:lnTo>
                    <a:pt x="1475714" y="394051"/>
                  </a:lnTo>
                  <a:lnTo>
                    <a:pt x="1449832" y="399288"/>
                  </a:lnTo>
                  <a:lnTo>
                    <a:pt x="0" y="399288"/>
                  </a:lnTo>
                  <a:lnTo>
                    <a:pt x="0" y="66548"/>
                  </a:ln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7044690" y="1830146"/>
            <a:ext cx="1301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766309" y="2314475"/>
            <a:ext cx="1198880" cy="43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015" marR="5080" indent="-361950">
              <a:lnSpc>
                <a:spcPct val="110000"/>
              </a:lnSpc>
              <a:spcBef>
                <a:spcPts val="100"/>
              </a:spcBef>
            </a:pPr>
            <a:r>
              <a:rPr sz="1300" b="1" spc="25" dirty="0">
                <a:latin typeface="Trebuchet MS"/>
                <a:cs typeface="Trebuchet MS"/>
              </a:rPr>
              <a:t>Data</a:t>
            </a:r>
            <a:r>
              <a:rPr sz="1300" b="1" spc="-90" dirty="0">
                <a:latin typeface="Trebuchet MS"/>
                <a:cs typeface="Trebuchet MS"/>
              </a:rPr>
              <a:t> </a:t>
            </a:r>
            <a:r>
              <a:rPr sz="1300" b="1" spc="20" dirty="0">
                <a:latin typeface="Trebuchet MS"/>
                <a:cs typeface="Trebuchet MS"/>
              </a:rPr>
              <a:t>migration </a:t>
            </a:r>
            <a:r>
              <a:rPr sz="1300" b="1" spc="-375" dirty="0">
                <a:latin typeface="Trebuchet MS"/>
                <a:cs typeface="Trebuchet MS"/>
              </a:rPr>
              <a:t> </a:t>
            </a:r>
            <a:r>
              <a:rPr sz="1300" b="1" spc="5" dirty="0">
                <a:latin typeface="Trebuchet MS"/>
                <a:cs typeface="Trebuchet MS"/>
              </a:rPr>
              <a:t>phase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464051" y="2314475"/>
            <a:ext cx="1290955" cy="43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10000"/>
              </a:lnSpc>
              <a:spcBef>
                <a:spcPts val="100"/>
              </a:spcBef>
            </a:pPr>
            <a:r>
              <a:rPr sz="1300" b="1" spc="10" dirty="0">
                <a:latin typeface="Trebuchet MS"/>
                <a:cs typeface="Trebuchet MS"/>
              </a:rPr>
              <a:t>Application </a:t>
            </a:r>
            <a:r>
              <a:rPr sz="1300" b="1" spc="15" dirty="0">
                <a:latin typeface="Trebuchet MS"/>
                <a:cs typeface="Trebuchet MS"/>
              </a:rPr>
              <a:t> </a:t>
            </a:r>
            <a:r>
              <a:rPr sz="1300" b="1" spc="20" dirty="0">
                <a:latin typeface="Trebuchet MS"/>
                <a:cs typeface="Trebuchet MS"/>
              </a:rPr>
              <a:t>migration</a:t>
            </a:r>
            <a:r>
              <a:rPr sz="1300" b="1" spc="-80" dirty="0">
                <a:latin typeface="Trebuchet MS"/>
                <a:cs typeface="Trebuchet MS"/>
              </a:rPr>
              <a:t> </a:t>
            </a:r>
            <a:r>
              <a:rPr sz="1300" b="1" spc="5" dirty="0">
                <a:latin typeface="Trebuchet MS"/>
                <a:cs typeface="Trebuchet MS"/>
              </a:rPr>
              <a:t>phase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261731" y="3120382"/>
            <a:ext cx="1210310" cy="71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800"/>
              </a:lnSpc>
              <a:spcBef>
                <a:spcPts val="100"/>
              </a:spcBef>
            </a:pP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u</a:t>
            </a:r>
            <a:r>
              <a:rPr sz="1200" spc="10" dirty="0">
                <a:latin typeface="Trebuchet MS"/>
                <a:cs typeface="Trebuchet MS"/>
              </a:rPr>
              <a:t>to</a:t>
            </a:r>
            <a:r>
              <a:rPr sz="1200" spc="15" dirty="0">
                <a:latin typeface="Trebuchet MS"/>
                <a:cs typeface="Trebuchet MS"/>
              </a:rPr>
              <a:t>m</a:t>
            </a:r>
            <a:r>
              <a:rPr sz="1200" spc="-50" dirty="0">
                <a:latin typeface="Trebuchet MS"/>
                <a:cs typeface="Trebuchet MS"/>
              </a:rPr>
              <a:t>atic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scaling 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rebuchet MS"/>
                <a:cs typeface="Trebuchet MS"/>
              </a:rPr>
              <a:t>Automation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Elasticity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9" name="object 6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08695" y="3239833"/>
            <a:ext cx="91438" cy="9534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08695" y="3479101"/>
            <a:ext cx="91438" cy="95345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08695" y="3718369"/>
            <a:ext cx="91438" cy="95345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10005186" y="3120390"/>
            <a:ext cx="882015" cy="71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800"/>
              </a:lnSpc>
              <a:spcBef>
                <a:spcPts val="100"/>
              </a:spcBef>
            </a:pPr>
            <a:r>
              <a:rPr sz="1200" spc="-30" dirty="0">
                <a:latin typeface="Trebuchet MS"/>
                <a:cs typeface="Trebuchet MS"/>
              </a:rPr>
              <a:t>Utilization 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-40" dirty="0">
                <a:latin typeface="Trebuchet MS"/>
                <a:cs typeface="Trebuchet MS"/>
              </a:rPr>
              <a:t>erf</a:t>
            </a:r>
            <a:r>
              <a:rPr sz="1200" spc="5" dirty="0">
                <a:latin typeface="Trebuchet MS"/>
                <a:cs typeface="Trebuchet MS"/>
              </a:rPr>
              <a:t>orm</a:t>
            </a:r>
            <a:r>
              <a:rPr sz="1200" dirty="0">
                <a:latin typeface="Trebuchet MS"/>
                <a:cs typeface="Trebuchet MS"/>
              </a:rPr>
              <a:t>an</a:t>
            </a:r>
            <a:r>
              <a:rPr sz="1200" spc="-40" dirty="0">
                <a:latin typeface="Trebuchet MS"/>
                <a:cs typeface="Trebuchet MS"/>
              </a:rPr>
              <a:t>ce 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Efficiency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3" name="object 7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51770" y="3239833"/>
            <a:ext cx="91438" cy="95345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51770" y="3479101"/>
            <a:ext cx="91438" cy="9534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51770" y="3718369"/>
            <a:ext cx="91438" cy="95345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8090916" y="1758695"/>
            <a:ext cx="1522730" cy="1225550"/>
            <a:chOff x="8090916" y="1758695"/>
            <a:chExt cx="1522730" cy="1225550"/>
          </a:xfrm>
        </p:grpSpPr>
        <p:sp>
          <p:nvSpPr>
            <p:cNvPr id="77" name="object 77"/>
            <p:cNvSpPr/>
            <p:nvPr/>
          </p:nvSpPr>
          <p:spPr>
            <a:xfrm>
              <a:off x="8093964" y="1761743"/>
              <a:ext cx="1516380" cy="1219200"/>
            </a:xfrm>
            <a:custGeom>
              <a:avLst/>
              <a:gdLst/>
              <a:ahLst/>
              <a:cxnLst/>
              <a:rect l="l" t="t" r="r" b="b"/>
              <a:pathLst>
                <a:path w="1516379" h="1219200">
                  <a:moveTo>
                    <a:pt x="1516380" y="0"/>
                  </a:moveTo>
                  <a:lnTo>
                    <a:pt x="139700" y="0"/>
                  </a:lnTo>
                  <a:lnTo>
                    <a:pt x="95569" y="7128"/>
                  </a:lnTo>
                  <a:lnTo>
                    <a:pt x="57223" y="26972"/>
                  </a:lnTo>
                  <a:lnTo>
                    <a:pt x="26972" y="57223"/>
                  </a:lnTo>
                  <a:lnTo>
                    <a:pt x="7128" y="95569"/>
                  </a:lnTo>
                  <a:lnTo>
                    <a:pt x="0" y="139700"/>
                  </a:lnTo>
                  <a:lnTo>
                    <a:pt x="0" y="1219200"/>
                  </a:lnTo>
                  <a:lnTo>
                    <a:pt x="1376680" y="1219200"/>
                  </a:lnTo>
                  <a:lnTo>
                    <a:pt x="1420810" y="1212071"/>
                  </a:lnTo>
                  <a:lnTo>
                    <a:pt x="1459156" y="1192227"/>
                  </a:lnTo>
                  <a:lnTo>
                    <a:pt x="1489407" y="1161976"/>
                  </a:lnTo>
                  <a:lnTo>
                    <a:pt x="1509251" y="1123630"/>
                  </a:lnTo>
                  <a:lnTo>
                    <a:pt x="1516380" y="1079500"/>
                  </a:lnTo>
                  <a:lnTo>
                    <a:pt x="1516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093964" y="1761743"/>
              <a:ext cx="1516380" cy="1219200"/>
            </a:xfrm>
            <a:custGeom>
              <a:avLst/>
              <a:gdLst/>
              <a:ahLst/>
              <a:cxnLst/>
              <a:rect l="l" t="t" r="r" b="b"/>
              <a:pathLst>
                <a:path w="1516379" h="1219200">
                  <a:moveTo>
                    <a:pt x="139700" y="0"/>
                  </a:moveTo>
                  <a:lnTo>
                    <a:pt x="1516380" y="0"/>
                  </a:lnTo>
                  <a:lnTo>
                    <a:pt x="1516380" y="1079500"/>
                  </a:lnTo>
                  <a:lnTo>
                    <a:pt x="1509251" y="1123630"/>
                  </a:lnTo>
                  <a:lnTo>
                    <a:pt x="1489407" y="1161976"/>
                  </a:lnTo>
                  <a:lnTo>
                    <a:pt x="1459156" y="1192227"/>
                  </a:lnTo>
                  <a:lnTo>
                    <a:pt x="1420810" y="1212071"/>
                  </a:lnTo>
                  <a:lnTo>
                    <a:pt x="1376680" y="1219200"/>
                  </a:lnTo>
                  <a:lnTo>
                    <a:pt x="0" y="1219200"/>
                  </a:lnTo>
                  <a:lnTo>
                    <a:pt x="0" y="139700"/>
                  </a:lnTo>
                  <a:lnTo>
                    <a:pt x="7128" y="95569"/>
                  </a:lnTo>
                  <a:lnTo>
                    <a:pt x="26972" y="57223"/>
                  </a:lnTo>
                  <a:lnTo>
                    <a:pt x="57223" y="26972"/>
                  </a:lnTo>
                  <a:lnTo>
                    <a:pt x="95569" y="7128"/>
                  </a:lnTo>
                  <a:lnTo>
                    <a:pt x="139700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093964" y="1761743"/>
              <a:ext cx="1516380" cy="399415"/>
            </a:xfrm>
            <a:custGeom>
              <a:avLst/>
              <a:gdLst/>
              <a:ahLst/>
              <a:cxnLst/>
              <a:rect l="l" t="t" r="r" b="b"/>
              <a:pathLst>
                <a:path w="1516379" h="399414">
                  <a:moveTo>
                    <a:pt x="1516380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8"/>
                  </a:lnTo>
                  <a:lnTo>
                    <a:pt x="0" y="399288"/>
                  </a:lnTo>
                  <a:lnTo>
                    <a:pt x="1449832" y="399288"/>
                  </a:lnTo>
                  <a:lnTo>
                    <a:pt x="1475714" y="394051"/>
                  </a:lnTo>
                  <a:lnTo>
                    <a:pt x="1496869" y="379777"/>
                  </a:lnTo>
                  <a:lnTo>
                    <a:pt x="1511143" y="358622"/>
                  </a:lnTo>
                  <a:lnTo>
                    <a:pt x="1516380" y="332740"/>
                  </a:lnTo>
                  <a:lnTo>
                    <a:pt x="1516380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093964" y="1761743"/>
              <a:ext cx="1516380" cy="399415"/>
            </a:xfrm>
            <a:custGeom>
              <a:avLst/>
              <a:gdLst/>
              <a:ahLst/>
              <a:cxnLst/>
              <a:rect l="l" t="t" r="r" b="b"/>
              <a:pathLst>
                <a:path w="1516379" h="399414">
                  <a:moveTo>
                    <a:pt x="66548" y="0"/>
                  </a:moveTo>
                  <a:lnTo>
                    <a:pt x="1516380" y="0"/>
                  </a:lnTo>
                  <a:lnTo>
                    <a:pt x="1516380" y="332740"/>
                  </a:lnTo>
                  <a:lnTo>
                    <a:pt x="1511143" y="358622"/>
                  </a:lnTo>
                  <a:lnTo>
                    <a:pt x="1496869" y="379777"/>
                  </a:lnTo>
                  <a:lnTo>
                    <a:pt x="1475714" y="394051"/>
                  </a:lnTo>
                  <a:lnTo>
                    <a:pt x="1449832" y="399288"/>
                  </a:lnTo>
                  <a:lnTo>
                    <a:pt x="0" y="399288"/>
                  </a:lnTo>
                  <a:lnTo>
                    <a:pt x="0" y="66548"/>
                  </a:ln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8788145" y="1830146"/>
            <a:ext cx="1301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5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832847" y="1758695"/>
            <a:ext cx="1524000" cy="1225550"/>
            <a:chOff x="9832847" y="1758695"/>
            <a:chExt cx="1524000" cy="1225550"/>
          </a:xfrm>
        </p:grpSpPr>
        <p:sp>
          <p:nvSpPr>
            <p:cNvPr id="83" name="object 83"/>
            <p:cNvSpPr/>
            <p:nvPr/>
          </p:nvSpPr>
          <p:spPr>
            <a:xfrm>
              <a:off x="9835895" y="1761743"/>
              <a:ext cx="1518285" cy="1219200"/>
            </a:xfrm>
            <a:custGeom>
              <a:avLst/>
              <a:gdLst/>
              <a:ahLst/>
              <a:cxnLst/>
              <a:rect l="l" t="t" r="r" b="b"/>
              <a:pathLst>
                <a:path w="1518284" h="1219200">
                  <a:moveTo>
                    <a:pt x="1517904" y="0"/>
                  </a:moveTo>
                  <a:lnTo>
                    <a:pt x="139700" y="0"/>
                  </a:lnTo>
                  <a:lnTo>
                    <a:pt x="95569" y="7128"/>
                  </a:lnTo>
                  <a:lnTo>
                    <a:pt x="57223" y="26972"/>
                  </a:lnTo>
                  <a:lnTo>
                    <a:pt x="26972" y="57223"/>
                  </a:lnTo>
                  <a:lnTo>
                    <a:pt x="7128" y="95569"/>
                  </a:lnTo>
                  <a:lnTo>
                    <a:pt x="0" y="139700"/>
                  </a:lnTo>
                  <a:lnTo>
                    <a:pt x="0" y="1219200"/>
                  </a:lnTo>
                  <a:lnTo>
                    <a:pt x="1378204" y="1219200"/>
                  </a:lnTo>
                  <a:lnTo>
                    <a:pt x="1422334" y="1212071"/>
                  </a:lnTo>
                  <a:lnTo>
                    <a:pt x="1460680" y="1192227"/>
                  </a:lnTo>
                  <a:lnTo>
                    <a:pt x="1490931" y="1161976"/>
                  </a:lnTo>
                  <a:lnTo>
                    <a:pt x="1510775" y="1123630"/>
                  </a:lnTo>
                  <a:lnTo>
                    <a:pt x="1517904" y="1079500"/>
                  </a:lnTo>
                  <a:lnTo>
                    <a:pt x="1517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835895" y="1761743"/>
              <a:ext cx="1518285" cy="1219200"/>
            </a:xfrm>
            <a:custGeom>
              <a:avLst/>
              <a:gdLst/>
              <a:ahLst/>
              <a:cxnLst/>
              <a:rect l="l" t="t" r="r" b="b"/>
              <a:pathLst>
                <a:path w="1518284" h="1219200">
                  <a:moveTo>
                    <a:pt x="139700" y="0"/>
                  </a:moveTo>
                  <a:lnTo>
                    <a:pt x="1517904" y="0"/>
                  </a:lnTo>
                  <a:lnTo>
                    <a:pt x="1517904" y="1079500"/>
                  </a:lnTo>
                  <a:lnTo>
                    <a:pt x="1510775" y="1123630"/>
                  </a:lnTo>
                  <a:lnTo>
                    <a:pt x="1490931" y="1161976"/>
                  </a:lnTo>
                  <a:lnTo>
                    <a:pt x="1460680" y="1192227"/>
                  </a:lnTo>
                  <a:lnTo>
                    <a:pt x="1422334" y="1212071"/>
                  </a:lnTo>
                  <a:lnTo>
                    <a:pt x="1378204" y="1219200"/>
                  </a:lnTo>
                  <a:lnTo>
                    <a:pt x="0" y="1219200"/>
                  </a:lnTo>
                  <a:lnTo>
                    <a:pt x="0" y="139700"/>
                  </a:lnTo>
                  <a:lnTo>
                    <a:pt x="7128" y="95569"/>
                  </a:lnTo>
                  <a:lnTo>
                    <a:pt x="26972" y="57223"/>
                  </a:lnTo>
                  <a:lnTo>
                    <a:pt x="57223" y="26972"/>
                  </a:lnTo>
                  <a:lnTo>
                    <a:pt x="95569" y="7128"/>
                  </a:lnTo>
                  <a:lnTo>
                    <a:pt x="139700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835895" y="1761743"/>
              <a:ext cx="1518285" cy="399415"/>
            </a:xfrm>
            <a:custGeom>
              <a:avLst/>
              <a:gdLst/>
              <a:ahLst/>
              <a:cxnLst/>
              <a:rect l="l" t="t" r="r" b="b"/>
              <a:pathLst>
                <a:path w="1518284" h="399414">
                  <a:moveTo>
                    <a:pt x="1517904" y="0"/>
                  </a:moveTo>
                  <a:lnTo>
                    <a:pt x="66548" y="0"/>
                  </a:lnTo>
                  <a:lnTo>
                    <a:pt x="40665" y="5236"/>
                  </a:lnTo>
                  <a:lnTo>
                    <a:pt x="19510" y="19510"/>
                  </a:lnTo>
                  <a:lnTo>
                    <a:pt x="5236" y="40665"/>
                  </a:lnTo>
                  <a:lnTo>
                    <a:pt x="0" y="66548"/>
                  </a:lnTo>
                  <a:lnTo>
                    <a:pt x="0" y="399288"/>
                  </a:lnTo>
                  <a:lnTo>
                    <a:pt x="1451356" y="399288"/>
                  </a:lnTo>
                  <a:lnTo>
                    <a:pt x="1477238" y="394051"/>
                  </a:lnTo>
                  <a:lnTo>
                    <a:pt x="1498393" y="379777"/>
                  </a:lnTo>
                  <a:lnTo>
                    <a:pt x="1512667" y="358622"/>
                  </a:lnTo>
                  <a:lnTo>
                    <a:pt x="1517904" y="332740"/>
                  </a:lnTo>
                  <a:lnTo>
                    <a:pt x="1517904" y="0"/>
                  </a:lnTo>
                  <a:close/>
                </a:path>
              </a:pathLst>
            </a:custGeom>
            <a:solidFill>
              <a:srgbClr val="5C9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835895" y="1761743"/>
              <a:ext cx="1518285" cy="399415"/>
            </a:xfrm>
            <a:custGeom>
              <a:avLst/>
              <a:gdLst/>
              <a:ahLst/>
              <a:cxnLst/>
              <a:rect l="l" t="t" r="r" b="b"/>
              <a:pathLst>
                <a:path w="1518284" h="399414">
                  <a:moveTo>
                    <a:pt x="66548" y="0"/>
                  </a:moveTo>
                  <a:lnTo>
                    <a:pt x="1517904" y="0"/>
                  </a:lnTo>
                  <a:lnTo>
                    <a:pt x="1517904" y="332740"/>
                  </a:lnTo>
                  <a:lnTo>
                    <a:pt x="1512667" y="358622"/>
                  </a:lnTo>
                  <a:lnTo>
                    <a:pt x="1498393" y="379777"/>
                  </a:lnTo>
                  <a:lnTo>
                    <a:pt x="1477238" y="394051"/>
                  </a:lnTo>
                  <a:lnTo>
                    <a:pt x="1451356" y="399288"/>
                  </a:lnTo>
                  <a:lnTo>
                    <a:pt x="0" y="399288"/>
                  </a:lnTo>
                  <a:lnTo>
                    <a:pt x="0" y="66548"/>
                  </a:ln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0531220" y="1830146"/>
            <a:ext cx="1301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341232" y="2314475"/>
            <a:ext cx="1022350" cy="43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5080" indent="-36830">
              <a:lnSpc>
                <a:spcPct val="110000"/>
              </a:lnSpc>
              <a:spcBef>
                <a:spcPts val="100"/>
              </a:spcBef>
            </a:pPr>
            <a:r>
              <a:rPr sz="1300" b="1" spc="-15" dirty="0">
                <a:latin typeface="Trebuchet MS"/>
                <a:cs typeface="Trebuchet MS"/>
              </a:rPr>
              <a:t>L</a:t>
            </a:r>
            <a:r>
              <a:rPr sz="1300" b="1" spc="-60" dirty="0">
                <a:latin typeface="Trebuchet MS"/>
                <a:cs typeface="Trebuchet MS"/>
              </a:rPr>
              <a:t>e</a:t>
            </a:r>
            <a:r>
              <a:rPr sz="1300" b="1" spc="5" dirty="0">
                <a:latin typeface="Trebuchet MS"/>
                <a:cs typeface="Trebuchet MS"/>
              </a:rPr>
              <a:t>v</a:t>
            </a:r>
            <a:r>
              <a:rPr sz="1300" b="1" spc="-60" dirty="0">
                <a:latin typeface="Trebuchet MS"/>
                <a:cs typeface="Trebuchet MS"/>
              </a:rPr>
              <a:t>e</a:t>
            </a:r>
            <a:r>
              <a:rPr sz="1300" b="1" spc="10" dirty="0">
                <a:latin typeface="Trebuchet MS"/>
                <a:cs typeface="Trebuchet MS"/>
              </a:rPr>
              <a:t>rage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t</a:t>
            </a:r>
            <a:r>
              <a:rPr sz="1300" b="1" spc="-10" dirty="0">
                <a:latin typeface="Trebuchet MS"/>
                <a:cs typeface="Trebuchet MS"/>
              </a:rPr>
              <a:t>he 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b="1" spc="10" dirty="0">
                <a:latin typeface="Trebuchet MS"/>
                <a:cs typeface="Trebuchet MS"/>
              </a:rPr>
              <a:t>cloud</a:t>
            </a:r>
            <a:r>
              <a:rPr sz="1300" b="1" spc="-90" dirty="0">
                <a:latin typeface="Trebuchet MS"/>
                <a:cs typeface="Trebuchet MS"/>
              </a:rPr>
              <a:t> </a:t>
            </a:r>
            <a:r>
              <a:rPr sz="1300" b="1" spc="5" dirty="0">
                <a:latin typeface="Trebuchet MS"/>
                <a:cs typeface="Trebuchet MS"/>
              </a:rPr>
              <a:t>phase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0069449" y="2314475"/>
            <a:ext cx="1054100" cy="43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lnSpc>
                <a:spcPct val="110000"/>
              </a:lnSpc>
              <a:spcBef>
                <a:spcPts val="100"/>
              </a:spcBef>
            </a:pPr>
            <a:r>
              <a:rPr sz="1300" b="1" spc="85" dirty="0">
                <a:latin typeface="Trebuchet MS"/>
                <a:cs typeface="Trebuchet MS"/>
              </a:rPr>
              <a:t>O</a:t>
            </a:r>
            <a:r>
              <a:rPr sz="1300" b="1" spc="60" dirty="0">
                <a:latin typeface="Trebuchet MS"/>
                <a:cs typeface="Trebuchet MS"/>
              </a:rPr>
              <a:t>p</a:t>
            </a:r>
            <a:r>
              <a:rPr sz="1300" b="1" spc="-5" dirty="0">
                <a:latin typeface="Trebuchet MS"/>
                <a:cs typeface="Trebuchet MS"/>
              </a:rPr>
              <a:t>t</a:t>
            </a:r>
            <a:r>
              <a:rPr sz="1300" b="1" spc="15" dirty="0">
                <a:latin typeface="Trebuchet MS"/>
                <a:cs typeface="Trebuchet MS"/>
              </a:rPr>
              <a:t>imi</a:t>
            </a:r>
            <a:r>
              <a:rPr sz="1300" b="1" spc="-15" dirty="0">
                <a:latin typeface="Trebuchet MS"/>
                <a:cs typeface="Trebuchet MS"/>
              </a:rPr>
              <a:t>zati</a:t>
            </a:r>
            <a:r>
              <a:rPr sz="1300" b="1" spc="25" dirty="0">
                <a:latin typeface="Trebuchet MS"/>
                <a:cs typeface="Trebuchet MS"/>
              </a:rPr>
              <a:t>on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rebuchet MS"/>
                <a:cs typeface="Trebuchet MS"/>
              </a:rPr>
              <a:t>phase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838200" y="4494276"/>
            <a:ext cx="3543300" cy="375285"/>
            <a:chOff x="838200" y="4494276"/>
            <a:chExt cx="3543300" cy="375285"/>
          </a:xfrm>
        </p:grpSpPr>
        <p:sp>
          <p:nvSpPr>
            <p:cNvPr id="91" name="object 91"/>
            <p:cNvSpPr/>
            <p:nvPr/>
          </p:nvSpPr>
          <p:spPr>
            <a:xfrm>
              <a:off x="952500" y="4585718"/>
              <a:ext cx="3241675" cy="193675"/>
            </a:xfrm>
            <a:custGeom>
              <a:avLst/>
              <a:gdLst/>
              <a:ahLst/>
              <a:cxnLst/>
              <a:rect l="l" t="t" r="r" b="b"/>
              <a:pathLst>
                <a:path w="3241675" h="193675">
                  <a:moveTo>
                    <a:pt x="3241548" y="0"/>
                  </a:moveTo>
                  <a:lnTo>
                    <a:pt x="0" y="0"/>
                  </a:lnTo>
                  <a:lnTo>
                    <a:pt x="0" y="193545"/>
                  </a:lnTo>
                  <a:lnTo>
                    <a:pt x="3241548" y="193545"/>
                  </a:lnTo>
                  <a:lnTo>
                    <a:pt x="324154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38200" y="44942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187454" y="0"/>
                  </a:moveTo>
                  <a:lnTo>
                    <a:pt x="137619" y="6697"/>
                  </a:lnTo>
                  <a:lnTo>
                    <a:pt x="92839" y="25597"/>
                  </a:lnTo>
                  <a:lnTo>
                    <a:pt x="54901" y="54911"/>
                  </a:lnTo>
                  <a:lnTo>
                    <a:pt x="25591" y="92851"/>
                  </a:lnTo>
                  <a:lnTo>
                    <a:pt x="6695" y="137627"/>
                  </a:lnTo>
                  <a:lnTo>
                    <a:pt x="0" y="187452"/>
                  </a:lnTo>
                  <a:lnTo>
                    <a:pt x="6695" y="237276"/>
                  </a:lnTo>
                  <a:lnTo>
                    <a:pt x="25591" y="282052"/>
                  </a:lnTo>
                  <a:lnTo>
                    <a:pt x="54901" y="319992"/>
                  </a:lnTo>
                  <a:lnTo>
                    <a:pt x="92839" y="349306"/>
                  </a:lnTo>
                  <a:lnTo>
                    <a:pt x="137619" y="368206"/>
                  </a:lnTo>
                  <a:lnTo>
                    <a:pt x="187454" y="374904"/>
                  </a:lnTo>
                  <a:lnTo>
                    <a:pt x="237287" y="368206"/>
                  </a:lnTo>
                  <a:lnTo>
                    <a:pt x="282065" y="349306"/>
                  </a:lnTo>
                  <a:lnTo>
                    <a:pt x="320002" y="319992"/>
                  </a:lnTo>
                  <a:lnTo>
                    <a:pt x="349311" y="282052"/>
                  </a:lnTo>
                  <a:lnTo>
                    <a:pt x="368207" y="237276"/>
                  </a:lnTo>
                  <a:lnTo>
                    <a:pt x="374902" y="187452"/>
                  </a:lnTo>
                  <a:lnTo>
                    <a:pt x="368207" y="137627"/>
                  </a:lnTo>
                  <a:lnTo>
                    <a:pt x="349311" y="92851"/>
                  </a:lnTo>
                  <a:lnTo>
                    <a:pt x="320002" y="54911"/>
                  </a:lnTo>
                  <a:lnTo>
                    <a:pt x="282065" y="25597"/>
                  </a:lnTo>
                  <a:lnTo>
                    <a:pt x="237287" y="6697"/>
                  </a:lnTo>
                  <a:lnTo>
                    <a:pt x="18745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4214" y="4593336"/>
              <a:ext cx="184402" cy="176784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006596" y="44942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187452" y="0"/>
                  </a:moveTo>
                  <a:lnTo>
                    <a:pt x="137627" y="6697"/>
                  </a:lnTo>
                  <a:lnTo>
                    <a:pt x="92851" y="25597"/>
                  </a:lnTo>
                  <a:lnTo>
                    <a:pt x="54911" y="54911"/>
                  </a:lnTo>
                  <a:lnTo>
                    <a:pt x="25597" y="92851"/>
                  </a:lnTo>
                  <a:lnTo>
                    <a:pt x="6697" y="137627"/>
                  </a:lnTo>
                  <a:lnTo>
                    <a:pt x="0" y="187452"/>
                  </a:lnTo>
                  <a:lnTo>
                    <a:pt x="6697" y="237276"/>
                  </a:lnTo>
                  <a:lnTo>
                    <a:pt x="25597" y="282052"/>
                  </a:lnTo>
                  <a:lnTo>
                    <a:pt x="54911" y="319992"/>
                  </a:lnTo>
                  <a:lnTo>
                    <a:pt x="92851" y="349306"/>
                  </a:lnTo>
                  <a:lnTo>
                    <a:pt x="137627" y="368206"/>
                  </a:lnTo>
                  <a:lnTo>
                    <a:pt x="187452" y="374904"/>
                  </a:lnTo>
                  <a:lnTo>
                    <a:pt x="237276" y="368206"/>
                  </a:lnTo>
                  <a:lnTo>
                    <a:pt x="282052" y="349306"/>
                  </a:lnTo>
                  <a:lnTo>
                    <a:pt x="319992" y="319992"/>
                  </a:lnTo>
                  <a:lnTo>
                    <a:pt x="349306" y="282052"/>
                  </a:lnTo>
                  <a:lnTo>
                    <a:pt x="368206" y="237276"/>
                  </a:lnTo>
                  <a:lnTo>
                    <a:pt x="374904" y="187452"/>
                  </a:lnTo>
                  <a:lnTo>
                    <a:pt x="368206" y="137627"/>
                  </a:lnTo>
                  <a:lnTo>
                    <a:pt x="349306" y="92851"/>
                  </a:lnTo>
                  <a:lnTo>
                    <a:pt x="319992" y="54911"/>
                  </a:lnTo>
                  <a:lnTo>
                    <a:pt x="282052" y="25597"/>
                  </a:lnTo>
                  <a:lnTo>
                    <a:pt x="237276" y="6697"/>
                  </a:lnTo>
                  <a:lnTo>
                    <a:pt x="1874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1084" y="4593336"/>
              <a:ext cx="184404" cy="176784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1225094" y="4931791"/>
            <a:ext cx="27692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1-4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months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depending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the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customers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275082"/>
            <a:ext cx="4010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5" dirty="0">
                <a:solidFill>
                  <a:schemeClr val="tx1"/>
                </a:solidFill>
              </a:rPr>
              <a:t>Key</a:t>
            </a:r>
            <a:r>
              <a:rPr sz="3200" spc="-165" dirty="0">
                <a:solidFill>
                  <a:schemeClr val="tx1"/>
                </a:solidFill>
              </a:rPr>
              <a:t> </a:t>
            </a:r>
            <a:r>
              <a:rPr sz="3200" spc="60" dirty="0">
                <a:solidFill>
                  <a:schemeClr val="tx1"/>
                </a:solidFill>
              </a:rPr>
              <a:t>Tools</a:t>
            </a:r>
            <a:r>
              <a:rPr sz="3200" spc="-155" dirty="0">
                <a:solidFill>
                  <a:schemeClr val="tx1"/>
                </a:solidFill>
              </a:rPr>
              <a:t> </a:t>
            </a:r>
            <a:r>
              <a:rPr sz="3200" spc="45" dirty="0">
                <a:solidFill>
                  <a:schemeClr val="tx1"/>
                </a:solidFill>
              </a:rPr>
              <a:t>to</a:t>
            </a:r>
            <a:r>
              <a:rPr sz="3200" spc="-150" dirty="0">
                <a:solidFill>
                  <a:schemeClr val="tx1"/>
                </a:solidFill>
              </a:rPr>
              <a:t> </a:t>
            </a:r>
            <a:r>
              <a:rPr sz="3200" spc="35" dirty="0">
                <a:solidFill>
                  <a:schemeClr val="tx1"/>
                </a:solidFill>
              </a:rPr>
              <a:t>Consider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5024" y="2077211"/>
            <a:ext cx="1805939" cy="355600"/>
          </a:xfrm>
          <a:custGeom>
            <a:avLst/>
            <a:gdLst/>
            <a:ahLst/>
            <a:cxnLst/>
            <a:rect l="l" t="t" r="r" b="b"/>
            <a:pathLst>
              <a:path w="1805939" h="355600">
                <a:moveTo>
                  <a:pt x="1704467" y="0"/>
                </a:moveTo>
                <a:lnTo>
                  <a:pt x="0" y="0"/>
                </a:lnTo>
                <a:lnTo>
                  <a:pt x="0" y="355092"/>
                </a:lnTo>
                <a:lnTo>
                  <a:pt x="1704467" y="355092"/>
                </a:lnTo>
                <a:lnTo>
                  <a:pt x="1805940" y="177546"/>
                </a:lnTo>
                <a:lnTo>
                  <a:pt x="170446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24608" y="2106929"/>
            <a:ext cx="7759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Trebuchet MS"/>
                <a:cs typeface="Trebuchet MS"/>
              </a:rPr>
              <a:t>Stra</a:t>
            </a:r>
            <a:r>
              <a:rPr sz="1600" spc="-5" dirty="0">
                <a:latin typeface="Trebuchet MS"/>
                <a:cs typeface="Trebuchet MS"/>
              </a:rPr>
              <a:t>te</a:t>
            </a:r>
            <a:r>
              <a:rPr sz="1600" spc="-10" dirty="0">
                <a:latin typeface="Trebuchet MS"/>
                <a:cs typeface="Trebuchet MS"/>
              </a:rPr>
              <a:t>g</a:t>
            </a:r>
            <a:r>
              <a:rPr sz="1600" spc="-15" dirty="0"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92196" y="2077211"/>
            <a:ext cx="1805939" cy="355600"/>
          </a:xfrm>
          <a:custGeom>
            <a:avLst/>
            <a:gdLst/>
            <a:ahLst/>
            <a:cxnLst/>
            <a:rect l="l" t="t" r="r" b="b"/>
            <a:pathLst>
              <a:path w="1805939" h="355600">
                <a:moveTo>
                  <a:pt x="1704467" y="0"/>
                </a:moveTo>
                <a:lnTo>
                  <a:pt x="0" y="0"/>
                </a:lnTo>
                <a:lnTo>
                  <a:pt x="101473" y="177546"/>
                </a:lnTo>
                <a:lnTo>
                  <a:pt x="0" y="355092"/>
                </a:lnTo>
                <a:lnTo>
                  <a:pt x="1704467" y="355092"/>
                </a:lnTo>
                <a:lnTo>
                  <a:pt x="1805940" y="177546"/>
                </a:lnTo>
                <a:lnTo>
                  <a:pt x="170446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6865" y="2106929"/>
            <a:ext cx="73596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Trebuchet MS"/>
                <a:cs typeface="Trebuchet MS"/>
              </a:rPr>
              <a:t>Analysis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49368" y="2077211"/>
            <a:ext cx="3563620" cy="355600"/>
          </a:xfrm>
          <a:custGeom>
            <a:avLst/>
            <a:gdLst/>
            <a:ahLst/>
            <a:cxnLst/>
            <a:rect l="l" t="t" r="r" b="b"/>
            <a:pathLst>
              <a:path w="3563620" h="355600">
                <a:moveTo>
                  <a:pt x="1805927" y="177546"/>
                </a:moveTo>
                <a:lnTo>
                  <a:pt x="1704467" y="0"/>
                </a:lnTo>
                <a:lnTo>
                  <a:pt x="0" y="0"/>
                </a:lnTo>
                <a:lnTo>
                  <a:pt x="101473" y="177546"/>
                </a:lnTo>
                <a:lnTo>
                  <a:pt x="0" y="355092"/>
                </a:lnTo>
                <a:lnTo>
                  <a:pt x="1704467" y="355092"/>
                </a:lnTo>
                <a:lnTo>
                  <a:pt x="1805927" y="177546"/>
                </a:lnTo>
                <a:close/>
              </a:path>
              <a:path w="3563620" h="355600">
                <a:moveTo>
                  <a:pt x="3563112" y="177546"/>
                </a:moveTo>
                <a:lnTo>
                  <a:pt x="3461639" y="0"/>
                </a:lnTo>
                <a:lnTo>
                  <a:pt x="1755648" y="0"/>
                </a:lnTo>
                <a:lnTo>
                  <a:pt x="1857121" y="177546"/>
                </a:lnTo>
                <a:lnTo>
                  <a:pt x="1755648" y="355092"/>
                </a:lnTo>
                <a:lnTo>
                  <a:pt x="3461639" y="355092"/>
                </a:lnTo>
                <a:lnTo>
                  <a:pt x="3563112" y="177546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38647" y="2106929"/>
            <a:ext cx="25222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9410" algn="l"/>
              </a:tabLst>
            </a:pPr>
            <a:r>
              <a:rPr sz="1600" spc="-10" dirty="0">
                <a:latin typeface="Trebuchet MS"/>
                <a:cs typeface="Trebuchet MS"/>
              </a:rPr>
              <a:t>Des</a:t>
            </a:r>
            <a:r>
              <a:rPr sz="1600" spc="-20" dirty="0">
                <a:latin typeface="Trebuchet MS"/>
                <a:cs typeface="Trebuchet MS"/>
              </a:rPr>
              <a:t>i</a:t>
            </a:r>
            <a:r>
              <a:rPr sz="1600" spc="95" dirty="0">
                <a:latin typeface="Trebuchet MS"/>
                <a:cs typeface="Trebuchet MS"/>
              </a:rPr>
              <a:t>g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60" dirty="0">
                <a:latin typeface="Trebuchet MS"/>
                <a:cs typeface="Trebuchet MS"/>
              </a:rPr>
              <a:t>Tr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-45" dirty="0">
                <a:latin typeface="Trebuchet MS"/>
                <a:cs typeface="Trebuchet MS"/>
              </a:rPr>
              <a:t>si</a:t>
            </a:r>
            <a:r>
              <a:rPr sz="1600" spc="-60" dirty="0">
                <a:latin typeface="Trebuchet MS"/>
                <a:cs typeface="Trebuchet MS"/>
              </a:rPr>
              <a:t>t</a:t>
            </a:r>
            <a:r>
              <a:rPr sz="1600" spc="-10" dirty="0">
                <a:latin typeface="Trebuchet MS"/>
                <a:cs typeface="Trebuchet MS"/>
              </a:rPr>
              <a:t>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62188" y="2077211"/>
            <a:ext cx="1805939" cy="355600"/>
          </a:xfrm>
          <a:custGeom>
            <a:avLst/>
            <a:gdLst/>
            <a:ahLst/>
            <a:cxnLst/>
            <a:rect l="l" t="t" r="r" b="b"/>
            <a:pathLst>
              <a:path w="1805940" h="355600">
                <a:moveTo>
                  <a:pt x="1704467" y="0"/>
                </a:moveTo>
                <a:lnTo>
                  <a:pt x="0" y="0"/>
                </a:lnTo>
                <a:lnTo>
                  <a:pt x="101473" y="177546"/>
                </a:lnTo>
                <a:lnTo>
                  <a:pt x="0" y="355092"/>
                </a:lnTo>
                <a:lnTo>
                  <a:pt x="1704467" y="355092"/>
                </a:lnTo>
                <a:lnTo>
                  <a:pt x="1805940" y="177546"/>
                </a:lnTo>
                <a:lnTo>
                  <a:pt x="170446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60714" y="2106929"/>
            <a:ext cx="101091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Trebuchet MS"/>
                <a:cs typeface="Trebuchet MS"/>
              </a:rPr>
              <a:t>Oper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95" dirty="0">
                <a:latin typeface="Trebuchet MS"/>
                <a:cs typeface="Trebuchet MS"/>
              </a:rPr>
              <a:t>t</a:t>
            </a:r>
            <a:r>
              <a:rPr sz="1600" spc="-80" dirty="0">
                <a:latin typeface="Trebuchet MS"/>
                <a:cs typeface="Trebuchet MS"/>
              </a:rPr>
              <a:t>i</a:t>
            </a:r>
            <a:r>
              <a:rPr sz="1600" spc="45" dirty="0">
                <a:latin typeface="Trebuchet MS"/>
                <a:cs typeface="Trebuchet MS"/>
              </a:rPr>
              <a:t>o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20" dirty="0"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19359" y="2077211"/>
            <a:ext cx="1805939" cy="355600"/>
          </a:xfrm>
          <a:custGeom>
            <a:avLst/>
            <a:gdLst/>
            <a:ahLst/>
            <a:cxnLst/>
            <a:rect l="l" t="t" r="r" b="b"/>
            <a:pathLst>
              <a:path w="1805940" h="355600">
                <a:moveTo>
                  <a:pt x="1704467" y="0"/>
                </a:moveTo>
                <a:lnTo>
                  <a:pt x="0" y="0"/>
                </a:lnTo>
                <a:lnTo>
                  <a:pt x="101473" y="177546"/>
                </a:lnTo>
                <a:lnTo>
                  <a:pt x="0" y="355092"/>
                </a:lnTo>
                <a:lnTo>
                  <a:pt x="1704467" y="355092"/>
                </a:lnTo>
                <a:lnTo>
                  <a:pt x="1805940" y="177546"/>
                </a:lnTo>
                <a:lnTo>
                  <a:pt x="170446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409681" y="2106929"/>
            <a:ext cx="12280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rebuchet MS"/>
                <a:cs typeface="Trebuchet MS"/>
              </a:rPr>
              <a:t>Improvement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35024" y="1670303"/>
            <a:ext cx="3563620" cy="355600"/>
          </a:xfrm>
          <a:custGeom>
            <a:avLst/>
            <a:gdLst/>
            <a:ahLst/>
            <a:cxnLst/>
            <a:rect l="l" t="t" r="r" b="b"/>
            <a:pathLst>
              <a:path w="3563620" h="355600">
                <a:moveTo>
                  <a:pt x="3464052" y="0"/>
                </a:moveTo>
                <a:lnTo>
                  <a:pt x="0" y="0"/>
                </a:lnTo>
                <a:lnTo>
                  <a:pt x="0" y="355092"/>
                </a:lnTo>
                <a:lnTo>
                  <a:pt x="3464052" y="355092"/>
                </a:lnTo>
                <a:lnTo>
                  <a:pt x="3563112" y="177546"/>
                </a:lnTo>
                <a:lnTo>
                  <a:pt x="3464052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38450" y="1683511"/>
            <a:ext cx="50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45" dirty="0">
                <a:latin typeface="Trebuchet MS"/>
                <a:cs typeface="Trebuchet MS"/>
              </a:rPr>
              <a:t>Pla</a:t>
            </a:r>
            <a:r>
              <a:rPr sz="1800" b="1" spc="3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49367" y="1670303"/>
            <a:ext cx="3563620" cy="355600"/>
          </a:xfrm>
          <a:custGeom>
            <a:avLst/>
            <a:gdLst/>
            <a:ahLst/>
            <a:cxnLst/>
            <a:rect l="l" t="t" r="r" b="b"/>
            <a:pathLst>
              <a:path w="3563620" h="355600">
                <a:moveTo>
                  <a:pt x="3461639" y="0"/>
                </a:moveTo>
                <a:lnTo>
                  <a:pt x="0" y="0"/>
                </a:lnTo>
                <a:lnTo>
                  <a:pt x="101473" y="177546"/>
                </a:lnTo>
                <a:lnTo>
                  <a:pt x="0" y="355092"/>
                </a:lnTo>
                <a:lnTo>
                  <a:pt x="3461639" y="355092"/>
                </a:lnTo>
                <a:lnTo>
                  <a:pt x="3563112" y="177546"/>
                </a:lnTo>
                <a:lnTo>
                  <a:pt x="3461639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36284" y="1683511"/>
            <a:ext cx="588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5" dirty="0">
                <a:latin typeface="Trebuchet MS"/>
                <a:cs typeface="Trebuchet MS"/>
              </a:rPr>
              <a:t>Build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62188" y="1670303"/>
            <a:ext cx="3563620" cy="355600"/>
          </a:xfrm>
          <a:custGeom>
            <a:avLst/>
            <a:gdLst/>
            <a:ahLst/>
            <a:cxnLst/>
            <a:rect l="l" t="t" r="r" b="b"/>
            <a:pathLst>
              <a:path w="3563620" h="355600">
                <a:moveTo>
                  <a:pt x="3461639" y="0"/>
                </a:moveTo>
                <a:lnTo>
                  <a:pt x="0" y="0"/>
                </a:lnTo>
                <a:lnTo>
                  <a:pt x="101473" y="177546"/>
                </a:lnTo>
                <a:lnTo>
                  <a:pt x="0" y="355092"/>
                </a:lnTo>
                <a:lnTo>
                  <a:pt x="3461639" y="355092"/>
                </a:lnTo>
                <a:lnTo>
                  <a:pt x="3563112" y="177546"/>
                </a:lnTo>
                <a:lnTo>
                  <a:pt x="3461639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20478" y="1683511"/>
            <a:ext cx="448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Trebuchet MS"/>
                <a:cs typeface="Trebuchet MS"/>
              </a:rPr>
              <a:t>Ru</a:t>
            </a:r>
            <a:r>
              <a:rPr sz="1800" b="1" spc="3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35024" y="2484119"/>
            <a:ext cx="8789035" cy="3334385"/>
          </a:xfrm>
          <a:custGeom>
            <a:avLst/>
            <a:gdLst/>
            <a:ahLst/>
            <a:cxnLst/>
            <a:rect l="l" t="t" r="r" b="b"/>
            <a:pathLst>
              <a:path w="8789035" h="3334385">
                <a:moveTo>
                  <a:pt x="8788908" y="0"/>
                </a:moveTo>
                <a:lnTo>
                  <a:pt x="8788908" y="3333929"/>
                </a:lnTo>
              </a:path>
              <a:path w="8789035" h="3334385">
                <a:moveTo>
                  <a:pt x="7027164" y="0"/>
                </a:moveTo>
                <a:lnTo>
                  <a:pt x="7027164" y="3333929"/>
                </a:lnTo>
              </a:path>
              <a:path w="8789035" h="3334385">
                <a:moveTo>
                  <a:pt x="3514344" y="0"/>
                </a:moveTo>
                <a:lnTo>
                  <a:pt x="3514344" y="3333929"/>
                </a:lnTo>
              </a:path>
              <a:path w="8789035" h="3334385">
                <a:moveTo>
                  <a:pt x="1757172" y="0"/>
                </a:moveTo>
                <a:lnTo>
                  <a:pt x="1757172" y="3333929"/>
                </a:lnTo>
              </a:path>
              <a:path w="8789035" h="3334385">
                <a:moveTo>
                  <a:pt x="0" y="0"/>
                </a:moveTo>
                <a:lnTo>
                  <a:pt x="0" y="3333929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35024" y="2484122"/>
            <a:ext cx="1702435" cy="363561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155"/>
              </a:spcBef>
            </a:pPr>
            <a:r>
              <a:rPr sz="1400" b="1" dirty="0">
                <a:latin typeface="Trebuchet MS"/>
                <a:cs typeface="Trebuchet MS"/>
              </a:rPr>
              <a:t>Discovery</a:t>
            </a:r>
            <a:r>
              <a:rPr sz="1400" b="1" spc="-90" dirty="0">
                <a:latin typeface="Trebuchet MS"/>
                <a:cs typeface="Trebuchet MS"/>
              </a:rPr>
              <a:t> </a:t>
            </a:r>
            <a:r>
              <a:rPr sz="1400" b="1" spc="25" dirty="0">
                <a:latin typeface="Trebuchet MS"/>
                <a:cs typeface="Trebuchet MS"/>
              </a:rPr>
              <a:t>Tools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92196" y="2484122"/>
            <a:ext cx="1701164" cy="470642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310"/>
              </a:spcBef>
            </a:pPr>
            <a:r>
              <a:rPr sz="1400" b="1" spc="-10" dirty="0">
                <a:latin typeface="Trebuchet MS"/>
                <a:cs typeface="Trebuchet MS"/>
              </a:rPr>
              <a:t>Resource</a:t>
            </a:r>
            <a:endParaRPr sz="1400">
              <a:latin typeface="Trebuchet MS"/>
              <a:cs typeface="Trebuchet MS"/>
            </a:endParaRPr>
          </a:p>
          <a:p>
            <a:pPr marL="474345">
              <a:lnSpc>
                <a:spcPct val="100000"/>
              </a:lnSpc>
              <a:spcBef>
                <a:spcPts val="5"/>
              </a:spcBef>
            </a:pPr>
            <a:r>
              <a:rPr sz="1400" b="1" spc="40" dirty="0">
                <a:latin typeface="Trebuchet MS"/>
                <a:cs typeface="Trebuchet MS"/>
              </a:rPr>
              <a:t>Planning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49367" y="2484122"/>
            <a:ext cx="3453765" cy="363561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155"/>
              </a:spcBef>
            </a:pPr>
            <a:r>
              <a:rPr sz="1400" b="1" spc="35" dirty="0">
                <a:latin typeface="Trebuchet MS"/>
                <a:cs typeface="Trebuchet MS"/>
              </a:rPr>
              <a:t>Migration/Integration</a:t>
            </a:r>
            <a:r>
              <a:rPr sz="1400" b="1" spc="-105" dirty="0">
                <a:latin typeface="Trebuchet MS"/>
                <a:cs typeface="Trebuchet MS"/>
              </a:rPr>
              <a:t> </a:t>
            </a:r>
            <a:r>
              <a:rPr sz="1400" b="1" spc="25" dirty="0">
                <a:latin typeface="Trebuchet MS"/>
                <a:cs typeface="Trebuchet MS"/>
              </a:rPr>
              <a:t>Tools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62188" y="2484122"/>
            <a:ext cx="1702435" cy="470642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10"/>
              </a:spcBef>
            </a:pPr>
            <a:r>
              <a:rPr sz="1400" b="1" spc="-20" dirty="0">
                <a:latin typeface="Trebuchet MS"/>
                <a:cs typeface="Trebuchet MS"/>
              </a:rPr>
              <a:t>Service</a:t>
            </a:r>
            <a:endParaRPr sz="14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400" b="1" spc="35" dirty="0">
                <a:latin typeface="Trebuchet MS"/>
                <a:cs typeface="Trebuchet MS"/>
              </a:rPr>
              <a:t>Management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23932" y="2484122"/>
            <a:ext cx="1702435" cy="363561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155"/>
              </a:spcBef>
            </a:pPr>
            <a:r>
              <a:rPr sz="1400" b="1" spc="35" dirty="0">
                <a:latin typeface="Trebuchet MS"/>
                <a:cs typeface="Trebuchet MS"/>
              </a:rPr>
              <a:t>Monitoring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88" y="3135930"/>
            <a:ext cx="91897" cy="9698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335024" y="3012947"/>
            <a:ext cx="1757680" cy="436658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305435" marR="295275">
              <a:lnSpc>
                <a:spcPct val="100000"/>
              </a:lnSpc>
              <a:spcBef>
                <a:spcPts val="525"/>
              </a:spcBef>
            </a:pP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65" dirty="0">
                <a:latin typeface="Trebuchet MS"/>
                <a:cs typeface="Trebuchet MS"/>
              </a:rPr>
              <a:t>W</a:t>
            </a:r>
            <a:r>
              <a:rPr sz="1200" spc="90" dirty="0">
                <a:latin typeface="Trebuchet MS"/>
                <a:cs typeface="Trebuchet MS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10" dirty="0">
                <a:latin typeface="Trebuchet MS"/>
                <a:cs typeface="Trebuchet MS"/>
              </a:rPr>
              <a:t>pp</a:t>
            </a:r>
            <a:r>
              <a:rPr sz="1200" spc="-60" dirty="0">
                <a:latin typeface="Trebuchet MS"/>
                <a:cs typeface="Trebuchet MS"/>
              </a:rPr>
              <a:t>licat</a:t>
            </a:r>
            <a:r>
              <a:rPr sz="1200" spc="-50" dirty="0">
                <a:latin typeface="Trebuchet MS"/>
                <a:cs typeface="Trebuchet MS"/>
              </a:rPr>
              <a:t>i</a:t>
            </a:r>
            <a:r>
              <a:rPr sz="1200" spc="25" dirty="0">
                <a:latin typeface="Trebuchet MS"/>
                <a:cs typeface="Trebuchet MS"/>
              </a:rPr>
              <a:t>on 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spc="-5" dirty="0">
                <a:latin typeface="Trebuchet MS"/>
                <a:cs typeface="Trebuchet MS"/>
              </a:rPr>
              <a:t>scov</a:t>
            </a:r>
            <a:r>
              <a:rPr sz="1200" spc="-35" dirty="0">
                <a:latin typeface="Trebuchet MS"/>
                <a:cs typeface="Trebuchet MS"/>
              </a:rPr>
              <a:t>ery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S</a:t>
            </a:r>
            <a:r>
              <a:rPr sz="1200" spc="-45" dirty="0">
                <a:latin typeface="Trebuchet MS"/>
                <a:cs typeface="Trebuchet MS"/>
              </a:rPr>
              <a:t>ervice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92196" y="3012947"/>
            <a:ext cx="1757680" cy="251992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305435">
              <a:lnSpc>
                <a:spcPct val="100000"/>
              </a:lnSpc>
              <a:spcBef>
                <a:spcPts val="525"/>
              </a:spcBef>
            </a:pPr>
            <a:r>
              <a:rPr sz="1200" spc="25" dirty="0">
                <a:latin typeface="Trebuchet MS"/>
                <a:cs typeface="Trebuchet MS"/>
              </a:rPr>
              <a:t>TCO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Calculator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1179" y="3135930"/>
            <a:ext cx="91897" cy="9698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853" y="3135930"/>
            <a:ext cx="91897" cy="9698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853" y="3395010"/>
            <a:ext cx="91897" cy="96981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849367" y="3012947"/>
            <a:ext cx="3512820" cy="746295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525"/>
              </a:spcBef>
            </a:pPr>
            <a:r>
              <a:rPr sz="1200" spc="60" dirty="0">
                <a:latin typeface="Trebuchet MS"/>
                <a:cs typeface="Trebuchet MS"/>
              </a:rPr>
              <a:t>AWS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Server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Migration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Service</a:t>
            </a:r>
            <a:endParaRPr sz="1200">
              <a:latin typeface="Trebuchet MS"/>
              <a:cs typeface="Trebuchet MS"/>
            </a:endParaRPr>
          </a:p>
          <a:p>
            <a:pPr marL="384810" marR="950594">
              <a:lnSpc>
                <a:spcPct val="141700"/>
              </a:lnSpc>
            </a:pPr>
            <a:r>
              <a:rPr sz="1200" spc="60" dirty="0">
                <a:latin typeface="Trebuchet MS"/>
                <a:cs typeface="Trebuchet MS"/>
              </a:rPr>
              <a:t>AWS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Database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Migration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Service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AWS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Snowball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853" y="3654090"/>
            <a:ext cx="91897" cy="9698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7963" y="3135930"/>
            <a:ext cx="91897" cy="96981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362188" y="3012947"/>
            <a:ext cx="1762125" cy="698268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292735">
              <a:lnSpc>
                <a:spcPct val="100000"/>
              </a:lnSpc>
              <a:spcBef>
                <a:spcPts val="525"/>
              </a:spcBef>
            </a:pPr>
            <a:r>
              <a:rPr sz="1200" spc="60" dirty="0">
                <a:latin typeface="Trebuchet MS"/>
                <a:cs typeface="Trebuchet MS"/>
              </a:rPr>
              <a:t>AWS</a:t>
            </a:r>
            <a:endParaRPr sz="1200">
              <a:latin typeface="Trebuchet MS"/>
              <a:cs typeface="Trebuchet MS"/>
            </a:endParaRPr>
          </a:p>
          <a:p>
            <a:pPr marL="292735">
              <a:lnSpc>
                <a:spcPct val="100000"/>
              </a:lnSpc>
            </a:pPr>
            <a:r>
              <a:rPr sz="1200" spc="-5" dirty="0">
                <a:latin typeface="Trebuchet MS"/>
                <a:cs typeface="Trebuchet MS"/>
              </a:rPr>
              <a:t>CloudFormation</a:t>
            </a:r>
            <a:endParaRPr sz="1200">
              <a:latin typeface="Trebuchet MS"/>
              <a:cs typeface="Trebuchet MS"/>
            </a:endParaRPr>
          </a:p>
          <a:p>
            <a:pPr marL="292735">
              <a:lnSpc>
                <a:spcPct val="100000"/>
              </a:lnSpc>
              <a:spcBef>
                <a:spcPts val="600"/>
              </a:spcBef>
            </a:pPr>
            <a:r>
              <a:rPr sz="1200" spc="60" dirty="0">
                <a:latin typeface="Trebuchet MS"/>
                <a:cs typeface="Trebuchet MS"/>
              </a:rPr>
              <a:t>AWS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OpsWorks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7963" y="3577890"/>
            <a:ext cx="91897" cy="9698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8725" y="3135930"/>
            <a:ext cx="91897" cy="9698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8725" y="3577890"/>
            <a:ext cx="91897" cy="96981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0413617" y="3067050"/>
            <a:ext cx="1056005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1615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Trebuchet MS"/>
                <a:cs typeface="Trebuchet MS"/>
              </a:rPr>
              <a:t>Amazon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CloudWatch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41700"/>
              </a:lnSpc>
            </a:pP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65" dirty="0">
                <a:latin typeface="Trebuchet MS"/>
                <a:cs typeface="Trebuchet MS"/>
              </a:rPr>
              <a:t>W</a:t>
            </a:r>
            <a:r>
              <a:rPr sz="1200" spc="90" dirty="0">
                <a:latin typeface="Trebuchet MS"/>
                <a:cs typeface="Trebuchet MS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</a:t>
            </a:r>
            <a:r>
              <a:rPr sz="1200" spc="-25" dirty="0">
                <a:latin typeface="Trebuchet MS"/>
                <a:cs typeface="Trebuchet MS"/>
              </a:rPr>
              <a:t>loudTrail 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AWS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Config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8725" y="3836970"/>
            <a:ext cx="91897" cy="9698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055" y="3089148"/>
            <a:ext cx="780288" cy="312420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1335024" y="4096511"/>
            <a:ext cx="10490200" cy="1728470"/>
            <a:chOff x="1335024" y="4096511"/>
            <a:chExt cx="10490200" cy="1728470"/>
          </a:xfrm>
        </p:grpSpPr>
        <p:sp>
          <p:nvSpPr>
            <p:cNvPr id="42" name="object 42"/>
            <p:cNvSpPr/>
            <p:nvPr/>
          </p:nvSpPr>
          <p:spPr>
            <a:xfrm>
              <a:off x="1335024" y="4099559"/>
              <a:ext cx="10490200" cy="0"/>
            </a:xfrm>
            <a:custGeom>
              <a:avLst/>
              <a:gdLst/>
              <a:ahLst/>
              <a:cxnLst/>
              <a:rect l="l" t="t" r="r" b="b"/>
              <a:pathLst>
                <a:path w="10490200">
                  <a:moveTo>
                    <a:pt x="0" y="0"/>
                  </a:moveTo>
                  <a:lnTo>
                    <a:pt x="10490200" y="0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3836" y="5259324"/>
              <a:ext cx="1239011" cy="1828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2019" y="5579363"/>
              <a:ext cx="1342644" cy="1626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4060" y="4971505"/>
              <a:ext cx="1048090" cy="994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5107" y="4346448"/>
              <a:ext cx="694944" cy="12649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6152" y="4611623"/>
              <a:ext cx="752855" cy="16154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3995" y="4241292"/>
              <a:ext cx="835151" cy="3368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1700" y="5551932"/>
              <a:ext cx="1001268" cy="2270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8532" y="5532119"/>
              <a:ext cx="772667" cy="2667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11204" y="5506211"/>
              <a:ext cx="910037" cy="2997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7712" y="4914900"/>
              <a:ext cx="807720" cy="25450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81956" y="4937760"/>
              <a:ext cx="845820" cy="2103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35012" y="4907280"/>
              <a:ext cx="633983" cy="26974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40608" y="5503163"/>
              <a:ext cx="1205484" cy="32156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04615" y="5233416"/>
              <a:ext cx="1075944" cy="1188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87496" y="4213860"/>
              <a:ext cx="710184" cy="39166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53412" y="4756404"/>
              <a:ext cx="770247" cy="30695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952" y="5276088"/>
              <a:ext cx="1330452" cy="19659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03248" y="4968240"/>
              <a:ext cx="1165860" cy="23317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8300" y="4663440"/>
              <a:ext cx="1095756" cy="2286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10512" y="4223004"/>
              <a:ext cx="751332" cy="37338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36192" y="5547360"/>
              <a:ext cx="1299972" cy="27736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19588" y="4899659"/>
              <a:ext cx="1165859" cy="33528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19588" y="5519927"/>
              <a:ext cx="1165859" cy="23164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26852" y="4241292"/>
              <a:ext cx="751331" cy="373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275082"/>
            <a:ext cx="37287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60" dirty="0">
                <a:solidFill>
                  <a:schemeClr val="tx1"/>
                </a:solidFill>
              </a:rPr>
              <a:t>Tools</a:t>
            </a:r>
            <a:r>
              <a:rPr sz="3200" spc="-170" dirty="0">
                <a:solidFill>
                  <a:schemeClr val="tx1"/>
                </a:solidFill>
              </a:rPr>
              <a:t> </a:t>
            </a:r>
            <a:r>
              <a:rPr sz="3200" spc="30" dirty="0">
                <a:solidFill>
                  <a:schemeClr val="tx1"/>
                </a:solidFill>
              </a:rPr>
              <a:t>for</a:t>
            </a:r>
            <a:r>
              <a:rPr sz="3200" spc="-175" dirty="0">
                <a:solidFill>
                  <a:schemeClr val="tx1"/>
                </a:solidFill>
              </a:rPr>
              <a:t> </a:t>
            </a:r>
            <a:r>
              <a:rPr sz="3200" spc="75" dirty="0">
                <a:solidFill>
                  <a:schemeClr val="tx1"/>
                </a:solidFill>
              </a:rPr>
              <a:t>Migrations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319" y="1543050"/>
            <a:ext cx="3060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5600" algn="l"/>
              </a:tabLst>
            </a:pPr>
            <a:r>
              <a:rPr sz="2000" spc="160" dirty="0">
                <a:latin typeface="Trebuchet MS"/>
                <a:cs typeface="Trebuchet MS"/>
              </a:rPr>
              <a:t>S</a:t>
            </a:r>
            <a:r>
              <a:rPr sz="2000" spc="-40" dirty="0">
                <a:latin typeface="Trebuchet MS"/>
                <a:cs typeface="Trebuchet MS"/>
              </a:rPr>
              <a:t>e</a:t>
            </a:r>
            <a:r>
              <a:rPr sz="2000" spc="-45" dirty="0">
                <a:latin typeface="Trebuchet MS"/>
                <a:cs typeface="Trebuchet MS"/>
              </a:rPr>
              <a:t>r</a:t>
            </a:r>
            <a:r>
              <a:rPr sz="2000" spc="-65" dirty="0">
                <a:latin typeface="Trebuchet MS"/>
                <a:cs typeface="Trebuchet MS"/>
              </a:rPr>
              <a:t>v</a:t>
            </a:r>
            <a:r>
              <a:rPr sz="2000" spc="-75" dirty="0">
                <a:latin typeface="Trebuchet MS"/>
                <a:cs typeface="Trebuchet MS"/>
              </a:rPr>
              <a:t>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229" dirty="0">
                <a:latin typeface="Trebuchet MS"/>
                <a:cs typeface="Trebuchet MS"/>
              </a:rPr>
              <a:t>M</a:t>
            </a:r>
            <a:r>
              <a:rPr sz="2000" spc="-120" dirty="0">
                <a:latin typeface="Trebuchet MS"/>
                <a:cs typeface="Trebuchet MS"/>
              </a:rPr>
              <a:t>i</a:t>
            </a:r>
            <a:r>
              <a:rPr sz="2000" spc="145" dirty="0">
                <a:latin typeface="Trebuchet MS"/>
                <a:cs typeface="Trebuchet MS"/>
              </a:rPr>
              <a:t>g</a:t>
            </a:r>
            <a:r>
              <a:rPr sz="2000" spc="-70" dirty="0">
                <a:latin typeface="Trebuchet MS"/>
                <a:cs typeface="Trebuchet MS"/>
              </a:rPr>
              <a:t>rat</a:t>
            </a:r>
            <a:r>
              <a:rPr sz="2000" spc="-10" dirty="0">
                <a:latin typeface="Trebuchet MS"/>
                <a:cs typeface="Trebuchet MS"/>
              </a:rPr>
              <a:t>ion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rebuchet MS"/>
                <a:cs typeface="Trebuchet MS"/>
              </a:rPr>
              <a:t>S</a:t>
            </a:r>
            <a:r>
              <a:rPr sz="2000" spc="-40" dirty="0">
                <a:latin typeface="Trebuchet MS"/>
                <a:cs typeface="Trebuchet MS"/>
              </a:rPr>
              <a:t>e</a:t>
            </a:r>
            <a:r>
              <a:rPr sz="2000" spc="-75" dirty="0">
                <a:latin typeface="Trebuchet MS"/>
                <a:cs typeface="Trebuchet MS"/>
              </a:rPr>
              <a:t>rvice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321" y="3677158"/>
            <a:ext cx="33934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000" spc="-5" dirty="0">
                <a:latin typeface="Trebuchet MS"/>
                <a:cs typeface="Trebuchet MS"/>
              </a:rPr>
              <a:t>Database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Migration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Service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321" y="5506008"/>
            <a:ext cx="13944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5600" algn="l"/>
              </a:tabLst>
            </a:pPr>
            <a:r>
              <a:rPr sz="2000" spc="10" dirty="0">
                <a:latin typeface="Trebuchet MS"/>
                <a:cs typeface="Trebuchet MS"/>
              </a:rPr>
              <a:t>Snowball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3817" y="1239697"/>
            <a:ext cx="7502589" cy="160327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898897" y="2012441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latin typeface="Trebuchet MS"/>
                <a:cs typeface="Trebuchet MS"/>
              </a:rPr>
              <a:t>VMw</a:t>
            </a:r>
            <a:r>
              <a:rPr sz="1800" spc="-55" dirty="0">
                <a:latin typeface="Trebuchet MS"/>
                <a:cs typeface="Trebuchet MS"/>
              </a:rPr>
              <a:t>are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56011" y="2012441"/>
            <a:ext cx="504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Trebuchet MS"/>
                <a:cs typeface="Trebuchet MS"/>
              </a:rPr>
              <a:t>A</a:t>
            </a:r>
            <a:r>
              <a:rPr sz="1800" spc="100" dirty="0">
                <a:latin typeface="Trebuchet MS"/>
                <a:cs typeface="Trebuchet MS"/>
              </a:rPr>
              <a:t>W</a:t>
            </a:r>
            <a:r>
              <a:rPr sz="1800" spc="135" dirty="0"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33838" y="2957230"/>
            <a:ext cx="7530465" cy="1811020"/>
            <a:chOff x="4133838" y="2957230"/>
            <a:chExt cx="7530465" cy="18110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838" y="2957230"/>
              <a:ext cx="7529852" cy="18105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35168" y="4189475"/>
              <a:ext cx="306705" cy="457200"/>
            </a:xfrm>
            <a:custGeom>
              <a:avLst/>
              <a:gdLst/>
              <a:ahLst/>
              <a:cxnLst/>
              <a:rect l="l" t="t" r="r" b="b"/>
              <a:pathLst>
                <a:path w="306704" h="457200">
                  <a:moveTo>
                    <a:pt x="30632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06327" y="457200"/>
                  </a:lnTo>
                  <a:lnTo>
                    <a:pt x="306327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35168" y="4189475"/>
              <a:ext cx="306705" cy="457200"/>
            </a:xfrm>
            <a:custGeom>
              <a:avLst/>
              <a:gdLst/>
              <a:ahLst/>
              <a:cxnLst/>
              <a:rect l="l" t="t" r="r" b="b"/>
              <a:pathLst>
                <a:path w="306704" h="457200">
                  <a:moveTo>
                    <a:pt x="0" y="457200"/>
                  </a:moveTo>
                  <a:lnTo>
                    <a:pt x="306327" y="457200"/>
                  </a:lnTo>
                  <a:lnTo>
                    <a:pt x="306327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558272" y="4189475"/>
              <a:ext cx="306705" cy="457200"/>
            </a:xfrm>
            <a:custGeom>
              <a:avLst/>
              <a:gdLst/>
              <a:ahLst/>
              <a:cxnLst/>
              <a:rect l="l" t="t" r="r" b="b"/>
              <a:pathLst>
                <a:path w="306704" h="457200">
                  <a:moveTo>
                    <a:pt x="306322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06322" y="457200"/>
                  </a:lnTo>
                  <a:lnTo>
                    <a:pt x="306322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58272" y="4189475"/>
              <a:ext cx="306705" cy="457200"/>
            </a:xfrm>
            <a:custGeom>
              <a:avLst/>
              <a:gdLst/>
              <a:ahLst/>
              <a:cxnLst/>
              <a:rect l="l" t="t" r="r" b="b"/>
              <a:pathLst>
                <a:path w="306704" h="457200">
                  <a:moveTo>
                    <a:pt x="0" y="457200"/>
                  </a:moveTo>
                  <a:lnTo>
                    <a:pt x="306322" y="457200"/>
                  </a:lnTo>
                  <a:lnTo>
                    <a:pt x="30632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211826" y="4215510"/>
            <a:ext cx="94424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25" dirty="0">
                <a:latin typeface="Trebuchet MS"/>
                <a:cs typeface="Trebuchet MS"/>
              </a:rPr>
              <a:t>S</a:t>
            </a:r>
            <a:r>
              <a:rPr sz="1600" spc="60" dirty="0">
                <a:latin typeface="Trebuchet MS"/>
                <a:cs typeface="Trebuchet MS"/>
              </a:rPr>
              <a:t>o</a:t>
            </a:r>
            <a:r>
              <a:rPr sz="1600" spc="20" dirty="0">
                <a:latin typeface="Trebuchet MS"/>
                <a:cs typeface="Trebuchet MS"/>
              </a:rPr>
              <a:t>u</a:t>
            </a:r>
            <a:r>
              <a:rPr sz="1600" spc="-65" dirty="0">
                <a:latin typeface="Trebuchet MS"/>
                <a:cs typeface="Trebuchet MS"/>
              </a:rPr>
              <a:t>rce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rebuchet MS"/>
                <a:cs typeface="Trebuchet MS"/>
              </a:rPr>
              <a:t>D</a:t>
            </a:r>
            <a:r>
              <a:rPr sz="1600" spc="45" dirty="0">
                <a:latin typeface="Trebuchet MS"/>
                <a:cs typeface="Trebuchet MS"/>
              </a:rPr>
              <a:t>B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56011" y="4223765"/>
            <a:ext cx="9169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latin typeface="Trebuchet MS"/>
                <a:cs typeface="Trebuchet MS"/>
              </a:rPr>
              <a:t>T</a:t>
            </a:r>
            <a:r>
              <a:rPr sz="1600" spc="-15" dirty="0">
                <a:latin typeface="Trebuchet MS"/>
                <a:cs typeface="Trebuchet MS"/>
              </a:rPr>
              <a:t>a</a:t>
            </a:r>
            <a:r>
              <a:rPr sz="1600" spc="10" dirty="0">
                <a:latin typeface="Trebuchet MS"/>
                <a:cs typeface="Trebuchet MS"/>
              </a:rPr>
              <a:t>r</a:t>
            </a:r>
            <a:r>
              <a:rPr sz="1600" spc="20" dirty="0">
                <a:latin typeface="Trebuchet MS"/>
                <a:cs typeface="Trebuchet MS"/>
              </a:rPr>
              <a:t>g</a:t>
            </a:r>
            <a:r>
              <a:rPr sz="1600" spc="-55" dirty="0">
                <a:latin typeface="Trebuchet MS"/>
                <a:cs typeface="Trebuchet MS"/>
              </a:rPr>
              <a:t>et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95" dirty="0">
                <a:latin typeface="Trebuchet MS"/>
                <a:cs typeface="Trebuchet MS"/>
              </a:rPr>
              <a:t>D</a:t>
            </a:r>
            <a:r>
              <a:rPr sz="1600" spc="45" dirty="0">
                <a:latin typeface="Trebuchet MS"/>
                <a:cs typeface="Trebuchet MS"/>
              </a:rPr>
              <a:t>B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7096" y="4844796"/>
            <a:ext cx="1508760" cy="182880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084189" y="5317363"/>
            <a:ext cx="45250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latin typeface="Trebuchet MS"/>
                <a:cs typeface="Trebuchet MS"/>
              </a:rPr>
              <a:t>Offline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transfer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10" dirty="0">
                <a:latin typeface="Trebuchet MS"/>
                <a:cs typeface="Trebuchet MS"/>
              </a:rPr>
              <a:t>S</a:t>
            </a:r>
            <a:r>
              <a:rPr sz="1800" spc="-5" dirty="0">
                <a:latin typeface="Trebuchet MS"/>
                <a:cs typeface="Trebuchet MS"/>
              </a:rPr>
              <a:t>i</a:t>
            </a:r>
            <a:r>
              <a:rPr sz="1800" spc="-120" dirty="0">
                <a:latin typeface="Trebuchet MS"/>
                <a:cs typeface="Trebuchet MS"/>
              </a:rPr>
              <a:t>ze: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50T</a:t>
            </a:r>
            <a:r>
              <a:rPr sz="1800" spc="45" dirty="0">
                <a:latin typeface="Trebuchet MS"/>
                <a:cs typeface="Trebuchet MS"/>
              </a:rPr>
              <a:t>B</a:t>
            </a:r>
            <a:r>
              <a:rPr sz="1800" spc="-280" dirty="0">
                <a:latin typeface="Trebuchet MS"/>
                <a:cs typeface="Trebuchet MS"/>
              </a:rPr>
              <a:t>,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80T</a:t>
            </a:r>
            <a:r>
              <a:rPr sz="1800" spc="45" dirty="0">
                <a:latin typeface="Trebuchet MS"/>
                <a:cs typeface="Trebuchet MS"/>
              </a:rPr>
              <a:t>B</a:t>
            </a:r>
            <a:r>
              <a:rPr sz="1800" spc="-280" dirty="0">
                <a:latin typeface="Trebuchet MS"/>
                <a:cs typeface="Trebuchet MS"/>
              </a:rPr>
              <a:t>,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100TB.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35" dirty="0">
                <a:latin typeface="Trebuchet MS"/>
                <a:cs typeface="Trebuchet MS"/>
              </a:rPr>
              <a:t>Time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to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transfer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in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low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bandwidth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uplinks.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275082"/>
            <a:ext cx="656653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0" dirty="0">
                <a:solidFill>
                  <a:schemeClr val="tx1"/>
                </a:solidFill>
              </a:rPr>
              <a:t>The</a:t>
            </a:r>
            <a:r>
              <a:rPr sz="3200" spc="-140" dirty="0">
                <a:solidFill>
                  <a:schemeClr val="tx1"/>
                </a:solidFill>
              </a:rPr>
              <a:t> </a:t>
            </a:r>
            <a:r>
              <a:rPr sz="3200" spc="40" dirty="0">
                <a:solidFill>
                  <a:schemeClr val="tx1"/>
                </a:solidFill>
              </a:rPr>
              <a:t>Six</a:t>
            </a:r>
            <a:r>
              <a:rPr sz="3200" spc="-150" dirty="0">
                <a:solidFill>
                  <a:schemeClr val="tx1"/>
                </a:solidFill>
              </a:rPr>
              <a:t> </a:t>
            </a:r>
            <a:r>
              <a:rPr sz="3200" spc="-65" dirty="0">
                <a:solidFill>
                  <a:schemeClr val="tx1"/>
                </a:solidFill>
              </a:rPr>
              <a:t>R’s</a:t>
            </a:r>
            <a:r>
              <a:rPr sz="3200" spc="-145" dirty="0">
                <a:solidFill>
                  <a:schemeClr val="tx1"/>
                </a:solidFill>
              </a:rPr>
              <a:t> </a:t>
            </a:r>
            <a:r>
              <a:rPr sz="3200" spc="75" dirty="0">
                <a:solidFill>
                  <a:schemeClr val="tx1"/>
                </a:solidFill>
              </a:rPr>
              <a:t>of</a:t>
            </a:r>
            <a:r>
              <a:rPr sz="3200" spc="-155" dirty="0">
                <a:solidFill>
                  <a:schemeClr val="tx1"/>
                </a:solidFill>
              </a:rPr>
              <a:t> </a:t>
            </a:r>
            <a:r>
              <a:rPr sz="3200" spc="25" dirty="0">
                <a:solidFill>
                  <a:schemeClr val="tx1"/>
                </a:solidFill>
              </a:rPr>
              <a:t>Application</a:t>
            </a:r>
            <a:r>
              <a:rPr sz="3200" spc="-145" dirty="0">
                <a:solidFill>
                  <a:schemeClr val="tx1"/>
                </a:solidFill>
              </a:rPr>
              <a:t> </a:t>
            </a:r>
            <a:r>
              <a:rPr sz="3200" spc="75" dirty="0">
                <a:solidFill>
                  <a:schemeClr val="tx1"/>
                </a:solidFill>
              </a:rPr>
              <a:t>Migration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397507"/>
            <a:ext cx="3030220" cy="4791710"/>
            <a:chOff x="838200" y="1397507"/>
            <a:chExt cx="3030220" cy="4791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927858"/>
              <a:ext cx="3029712" cy="4261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1397507"/>
              <a:ext cx="3030220" cy="530860"/>
            </a:xfrm>
            <a:custGeom>
              <a:avLst/>
              <a:gdLst/>
              <a:ahLst/>
              <a:cxnLst/>
              <a:rect l="l" t="t" r="r" b="b"/>
              <a:pathLst>
                <a:path w="3030220" h="530860">
                  <a:moveTo>
                    <a:pt x="2941320" y="0"/>
                  </a:moveTo>
                  <a:lnTo>
                    <a:pt x="88394" y="0"/>
                  </a:lnTo>
                  <a:lnTo>
                    <a:pt x="53986" y="6953"/>
                  </a:lnTo>
                  <a:lnTo>
                    <a:pt x="25889" y="25908"/>
                  </a:lnTo>
                  <a:lnTo>
                    <a:pt x="6946" y="54006"/>
                  </a:lnTo>
                  <a:lnTo>
                    <a:pt x="0" y="88392"/>
                  </a:lnTo>
                  <a:lnTo>
                    <a:pt x="0" y="530352"/>
                  </a:lnTo>
                  <a:lnTo>
                    <a:pt x="3029712" y="530352"/>
                  </a:lnTo>
                  <a:lnTo>
                    <a:pt x="3029712" y="88392"/>
                  </a:lnTo>
                  <a:lnTo>
                    <a:pt x="3022758" y="54006"/>
                  </a:lnTo>
                  <a:lnTo>
                    <a:pt x="3003804" y="25908"/>
                  </a:lnTo>
                  <a:lnTo>
                    <a:pt x="2975705" y="6953"/>
                  </a:lnTo>
                  <a:lnTo>
                    <a:pt x="2941320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97482" y="1527810"/>
            <a:ext cx="13119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rebuchet MS"/>
                <a:cs typeface="Trebuchet MS"/>
              </a:rPr>
              <a:t>Pattern</a:t>
            </a:r>
            <a:r>
              <a:rPr sz="1600" b="1" spc="-110" dirty="0">
                <a:latin typeface="Trebuchet MS"/>
                <a:cs typeface="Trebuchet MS"/>
              </a:rPr>
              <a:t> </a:t>
            </a:r>
            <a:r>
              <a:rPr sz="1600" b="1" spc="5" dirty="0">
                <a:latin typeface="Trebuchet MS"/>
                <a:cs typeface="Trebuchet MS"/>
              </a:rPr>
              <a:t>Label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79747" y="1397507"/>
            <a:ext cx="3031490" cy="4791710"/>
            <a:chOff x="4079747" y="1397507"/>
            <a:chExt cx="3031490" cy="47917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9747" y="1927858"/>
              <a:ext cx="3031236" cy="42611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79747" y="1397507"/>
              <a:ext cx="3031490" cy="530860"/>
            </a:xfrm>
            <a:custGeom>
              <a:avLst/>
              <a:gdLst/>
              <a:ahLst/>
              <a:cxnLst/>
              <a:rect l="l" t="t" r="r" b="b"/>
              <a:pathLst>
                <a:path w="3031490" h="530860">
                  <a:moveTo>
                    <a:pt x="2942844" y="0"/>
                  </a:moveTo>
                  <a:lnTo>
                    <a:pt x="88392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0" y="530352"/>
                  </a:lnTo>
                  <a:lnTo>
                    <a:pt x="3031236" y="530352"/>
                  </a:lnTo>
                  <a:lnTo>
                    <a:pt x="3031236" y="88392"/>
                  </a:lnTo>
                  <a:lnTo>
                    <a:pt x="3024282" y="54006"/>
                  </a:lnTo>
                  <a:lnTo>
                    <a:pt x="3005328" y="25908"/>
                  </a:lnTo>
                  <a:lnTo>
                    <a:pt x="2977229" y="6953"/>
                  </a:lnTo>
                  <a:lnTo>
                    <a:pt x="294284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21758" y="1527810"/>
            <a:ext cx="13462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" dirty="0">
                <a:latin typeface="Trebuchet MS"/>
                <a:cs typeface="Trebuchet MS"/>
              </a:rPr>
              <a:t>Pat</a:t>
            </a:r>
            <a:r>
              <a:rPr sz="1600" b="1" dirty="0">
                <a:latin typeface="Trebuchet MS"/>
                <a:cs typeface="Trebuchet MS"/>
              </a:rPr>
              <a:t>t</a:t>
            </a:r>
            <a:r>
              <a:rPr sz="1600" b="1" spc="-25" dirty="0">
                <a:latin typeface="Trebuchet MS"/>
                <a:cs typeface="Trebuchet MS"/>
              </a:rPr>
              <a:t>ern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b="1" spc="65" dirty="0">
                <a:latin typeface="Trebuchet MS"/>
                <a:cs typeface="Trebuchet MS"/>
              </a:rPr>
              <a:t>N</a:t>
            </a:r>
            <a:r>
              <a:rPr sz="1600" b="1" spc="55" dirty="0">
                <a:latin typeface="Trebuchet MS"/>
                <a:cs typeface="Trebuchet MS"/>
              </a:rPr>
              <a:t>a</a:t>
            </a:r>
            <a:r>
              <a:rPr sz="1600" b="1" spc="15" dirty="0">
                <a:latin typeface="Trebuchet MS"/>
                <a:cs typeface="Trebuchet MS"/>
              </a:rPr>
              <a:t>me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22820" y="1397507"/>
            <a:ext cx="3030220" cy="4791710"/>
            <a:chOff x="7322820" y="1397507"/>
            <a:chExt cx="3030220" cy="479171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2820" y="1927858"/>
              <a:ext cx="3029712" cy="426110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322820" y="1397507"/>
              <a:ext cx="3030220" cy="530860"/>
            </a:xfrm>
            <a:custGeom>
              <a:avLst/>
              <a:gdLst/>
              <a:ahLst/>
              <a:cxnLst/>
              <a:rect l="l" t="t" r="r" b="b"/>
              <a:pathLst>
                <a:path w="3030220" h="530860">
                  <a:moveTo>
                    <a:pt x="2941320" y="0"/>
                  </a:moveTo>
                  <a:lnTo>
                    <a:pt x="88392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0" y="530352"/>
                  </a:lnTo>
                  <a:lnTo>
                    <a:pt x="3029712" y="530352"/>
                  </a:lnTo>
                  <a:lnTo>
                    <a:pt x="3029712" y="88392"/>
                  </a:lnTo>
                  <a:lnTo>
                    <a:pt x="3022758" y="54006"/>
                  </a:lnTo>
                  <a:lnTo>
                    <a:pt x="3003804" y="25908"/>
                  </a:lnTo>
                  <a:lnTo>
                    <a:pt x="2975705" y="6953"/>
                  </a:lnTo>
                  <a:lnTo>
                    <a:pt x="2941320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09941" y="1527810"/>
            <a:ext cx="185673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rebuchet MS"/>
                <a:cs typeface="Trebuchet MS"/>
              </a:rPr>
              <a:t>Pattern</a:t>
            </a:r>
            <a:r>
              <a:rPr sz="1600" b="1" spc="-110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Percentage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34797" y="2003932"/>
            <a:ext cx="2638425" cy="4162425"/>
            <a:chOff x="1034797" y="2003932"/>
            <a:chExt cx="2638425" cy="4162425"/>
          </a:xfrm>
        </p:grpSpPr>
        <p:sp>
          <p:nvSpPr>
            <p:cNvPr id="16" name="object 16"/>
            <p:cNvSpPr/>
            <p:nvPr/>
          </p:nvSpPr>
          <p:spPr>
            <a:xfrm>
              <a:off x="2080260" y="2003932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273050" y="0"/>
                  </a:moveTo>
                  <a:lnTo>
                    <a:pt x="0" y="273050"/>
                  </a:lnTo>
                  <a:lnTo>
                    <a:pt x="273050" y="546100"/>
                  </a:lnTo>
                  <a:lnTo>
                    <a:pt x="546100" y="2730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80260" y="2710306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273050" y="0"/>
                  </a:moveTo>
                  <a:lnTo>
                    <a:pt x="0" y="273050"/>
                  </a:lnTo>
                  <a:lnTo>
                    <a:pt x="273050" y="546100"/>
                  </a:lnTo>
                  <a:lnTo>
                    <a:pt x="546100" y="2730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94D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80260" y="3416807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273050" y="0"/>
                  </a:moveTo>
                  <a:lnTo>
                    <a:pt x="0" y="273050"/>
                  </a:lnTo>
                  <a:lnTo>
                    <a:pt x="273050" y="546100"/>
                  </a:lnTo>
                  <a:lnTo>
                    <a:pt x="546100" y="2730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80260" y="4123181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273050" y="0"/>
                  </a:moveTo>
                  <a:lnTo>
                    <a:pt x="0" y="273050"/>
                  </a:lnTo>
                  <a:lnTo>
                    <a:pt x="273050" y="546100"/>
                  </a:lnTo>
                  <a:lnTo>
                    <a:pt x="546100" y="2730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292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80260" y="4829682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273050" y="0"/>
                  </a:moveTo>
                  <a:lnTo>
                    <a:pt x="0" y="273050"/>
                  </a:lnTo>
                  <a:lnTo>
                    <a:pt x="273050" y="546100"/>
                  </a:lnTo>
                  <a:lnTo>
                    <a:pt x="546100" y="2730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80260" y="5536183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273050" y="0"/>
                  </a:moveTo>
                  <a:lnTo>
                    <a:pt x="0" y="272975"/>
                  </a:lnTo>
                  <a:lnTo>
                    <a:pt x="273050" y="546009"/>
                  </a:lnTo>
                  <a:lnTo>
                    <a:pt x="546100" y="272975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5C9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4797" y="2630423"/>
              <a:ext cx="2638425" cy="3533140"/>
            </a:xfrm>
            <a:custGeom>
              <a:avLst/>
              <a:gdLst/>
              <a:ahLst/>
              <a:cxnLst/>
              <a:rect l="l" t="t" r="r" b="b"/>
              <a:pathLst>
                <a:path w="2638425" h="3533140">
                  <a:moveTo>
                    <a:pt x="0" y="0"/>
                  </a:moveTo>
                  <a:lnTo>
                    <a:pt x="2638423" y="0"/>
                  </a:lnTo>
                </a:path>
                <a:path w="2638425" h="3533140">
                  <a:moveTo>
                    <a:pt x="0" y="705612"/>
                  </a:moveTo>
                  <a:lnTo>
                    <a:pt x="2638423" y="705612"/>
                  </a:lnTo>
                </a:path>
                <a:path w="2638425" h="3533140">
                  <a:moveTo>
                    <a:pt x="0" y="1412748"/>
                  </a:moveTo>
                  <a:lnTo>
                    <a:pt x="2638423" y="1412748"/>
                  </a:lnTo>
                </a:path>
                <a:path w="2638425" h="3533140">
                  <a:moveTo>
                    <a:pt x="0" y="2118360"/>
                  </a:moveTo>
                  <a:lnTo>
                    <a:pt x="2638423" y="2118360"/>
                  </a:lnTo>
                </a:path>
                <a:path w="2638425" h="3533140">
                  <a:moveTo>
                    <a:pt x="0" y="2825496"/>
                  </a:moveTo>
                  <a:lnTo>
                    <a:pt x="2638423" y="2825496"/>
                  </a:lnTo>
                </a:path>
                <a:path w="2638425" h="3533140">
                  <a:moveTo>
                    <a:pt x="0" y="3532633"/>
                  </a:moveTo>
                  <a:lnTo>
                    <a:pt x="2638423" y="3532633"/>
                  </a:lnTo>
                </a:path>
              </a:pathLst>
            </a:custGeom>
            <a:ln w="6096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337428" y="2145030"/>
            <a:ext cx="51815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Trebuchet MS"/>
                <a:cs typeface="Trebuchet MS"/>
              </a:rPr>
              <a:t>Ret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30" dirty="0">
                <a:latin typeface="Trebuchet MS"/>
                <a:cs typeface="Trebuchet MS"/>
              </a:rPr>
              <a:t>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55489" y="2759204"/>
            <a:ext cx="1080770" cy="42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latin typeface="Trebuchet MS"/>
                <a:cs typeface="Trebuchet MS"/>
              </a:rPr>
              <a:t>Retire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15" dirty="0">
                <a:latin typeface="Trebuchet MS"/>
                <a:cs typeface="Trebuchet MS"/>
              </a:rPr>
              <a:t>(Decommission)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07306" y="3465402"/>
            <a:ext cx="977265" cy="424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Trebuchet MS"/>
                <a:cs typeface="Trebuchet MS"/>
              </a:rPr>
              <a:t>Re-Host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200" spc="-55" dirty="0">
                <a:latin typeface="Trebuchet MS"/>
                <a:cs typeface="Trebuchet MS"/>
              </a:rPr>
              <a:t>(L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65" dirty="0">
                <a:latin typeface="Trebuchet MS"/>
                <a:cs typeface="Trebuchet MS"/>
              </a:rPr>
              <a:t>f</a:t>
            </a:r>
            <a:r>
              <a:rPr sz="1200" spc="-45" dirty="0">
                <a:latin typeface="Trebuchet MS"/>
                <a:cs typeface="Trebuchet MS"/>
              </a:rPr>
              <a:t>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rebuchet MS"/>
                <a:cs typeface="Trebuchet MS"/>
              </a:rPr>
              <a:t>an</a:t>
            </a:r>
            <a:r>
              <a:rPr sz="1200" spc="15" dirty="0">
                <a:latin typeface="Trebuchet MS"/>
                <a:cs typeface="Trebuchet MS"/>
              </a:rPr>
              <a:t>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hif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110" dirty="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03672" y="4172461"/>
            <a:ext cx="1183005" cy="42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Trebuchet MS"/>
                <a:cs typeface="Trebuchet MS"/>
              </a:rPr>
              <a:t>Re-Platform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200" spc="-55" dirty="0">
                <a:latin typeface="Trebuchet MS"/>
                <a:cs typeface="Trebuchet MS"/>
              </a:rPr>
              <a:t>(L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65" dirty="0">
                <a:latin typeface="Trebuchet MS"/>
                <a:cs typeface="Trebuchet MS"/>
              </a:rPr>
              <a:t>f</a:t>
            </a:r>
            <a:r>
              <a:rPr sz="1200" spc="-45" dirty="0">
                <a:latin typeface="Trebuchet MS"/>
                <a:cs typeface="Trebuchet MS"/>
              </a:rPr>
              <a:t>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rebuchet MS"/>
                <a:cs typeface="Trebuchet MS"/>
              </a:rPr>
              <a:t>an</a:t>
            </a:r>
            <a:r>
              <a:rPr sz="1200" spc="15" dirty="0">
                <a:latin typeface="Trebuchet MS"/>
                <a:cs typeface="Trebuchet MS"/>
              </a:rPr>
              <a:t>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Replace)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56658" y="4879088"/>
            <a:ext cx="2679065" cy="42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Trebuchet MS"/>
                <a:cs typeface="Trebuchet MS"/>
              </a:rPr>
              <a:t>Re-Factor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200" spc="-30" dirty="0">
                <a:latin typeface="Trebuchet MS"/>
                <a:cs typeface="Trebuchet MS"/>
              </a:rPr>
              <a:t>(Rewriting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Decoupling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Applications)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43068" y="5585565"/>
            <a:ext cx="1704975" cy="42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rebuchet MS"/>
                <a:cs typeface="Trebuchet MS"/>
              </a:rPr>
              <a:t>Re-Purchase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200" spc="-30" dirty="0">
                <a:latin typeface="Trebuchet MS"/>
                <a:cs typeface="Trebuchet MS"/>
              </a:rPr>
              <a:t>(Replace/Drop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Shop)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84818" y="2112396"/>
            <a:ext cx="509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75" dirty="0">
                <a:latin typeface="Trebuchet MS"/>
                <a:cs typeface="Trebuchet MS"/>
              </a:rPr>
              <a:t>10%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651875" y="2819151"/>
            <a:ext cx="374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60" dirty="0">
                <a:latin typeface="Trebuchet MS"/>
                <a:cs typeface="Trebuchet MS"/>
              </a:rPr>
              <a:t>5%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84818" y="3525776"/>
            <a:ext cx="509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75" dirty="0">
                <a:latin typeface="Trebuchet MS"/>
                <a:cs typeface="Trebuchet MS"/>
              </a:rPr>
              <a:t>40%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84818" y="4232278"/>
            <a:ext cx="509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75" dirty="0">
                <a:latin typeface="Trebuchet MS"/>
                <a:cs typeface="Trebuchet MS"/>
              </a:rPr>
              <a:t>30%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84818" y="4938476"/>
            <a:ext cx="509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70" dirty="0">
                <a:latin typeface="Trebuchet MS"/>
                <a:cs typeface="Trebuchet MS"/>
              </a:rPr>
              <a:t>10%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51875" y="5645611"/>
            <a:ext cx="374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60" dirty="0">
                <a:latin typeface="Trebuchet MS"/>
                <a:cs typeface="Trebuchet MS"/>
              </a:rPr>
              <a:t>5%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76344" y="2630423"/>
            <a:ext cx="2638425" cy="3533140"/>
          </a:xfrm>
          <a:custGeom>
            <a:avLst/>
            <a:gdLst/>
            <a:ahLst/>
            <a:cxnLst/>
            <a:rect l="l" t="t" r="r" b="b"/>
            <a:pathLst>
              <a:path w="2638425" h="3533140">
                <a:moveTo>
                  <a:pt x="0" y="0"/>
                </a:moveTo>
                <a:lnTo>
                  <a:pt x="2638425" y="0"/>
                </a:lnTo>
              </a:path>
              <a:path w="2638425" h="3533140">
                <a:moveTo>
                  <a:pt x="0" y="705612"/>
                </a:moveTo>
                <a:lnTo>
                  <a:pt x="2638425" y="705612"/>
                </a:lnTo>
              </a:path>
              <a:path w="2638425" h="3533140">
                <a:moveTo>
                  <a:pt x="0" y="1412748"/>
                </a:moveTo>
                <a:lnTo>
                  <a:pt x="2638425" y="1412748"/>
                </a:lnTo>
              </a:path>
              <a:path w="2638425" h="3533140">
                <a:moveTo>
                  <a:pt x="0" y="2118360"/>
                </a:moveTo>
                <a:lnTo>
                  <a:pt x="2638425" y="2118360"/>
                </a:lnTo>
              </a:path>
              <a:path w="2638425" h="3533140">
                <a:moveTo>
                  <a:pt x="0" y="2825496"/>
                </a:moveTo>
                <a:lnTo>
                  <a:pt x="2638425" y="2825496"/>
                </a:lnTo>
              </a:path>
              <a:path w="2638425" h="3533140">
                <a:moveTo>
                  <a:pt x="0" y="3532633"/>
                </a:moveTo>
                <a:lnTo>
                  <a:pt x="2638425" y="3532633"/>
                </a:lnTo>
              </a:path>
            </a:pathLst>
          </a:custGeom>
          <a:ln w="60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17892" y="2630423"/>
            <a:ext cx="2638425" cy="3533140"/>
          </a:xfrm>
          <a:custGeom>
            <a:avLst/>
            <a:gdLst/>
            <a:ahLst/>
            <a:cxnLst/>
            <a:rect l="l" t="t" r="r" b="b"/>
            <a:pathLst>
              <a:path w="2638425" h="3533140">
                <a:moveTo>
                  <a:pt x="0" y="0"/>
                </a:moveTo>
                <a:lnTo>
                  <a:pt x="2638425" y="0"/>
                </a:lnTo>
              </a:path>
              <a:path w="2638425" h="3533140">
                <a:moveTo>
                  <a:pt x="0" y="705612"/>
                </a:moveTo>
                <a:lnTo>
                  <a:pt x="2638425" y="705612"/>
                </a:lnTo>
              </a:path>
              <a:path w="2638425" h="3533140">
                <a:moveTo>
                  <a:pt x="0" y="1412748"/>
                </a:moveTo>
                <a:lnTo>
                  <a:pt x="2638425" y="1412748"/>
                </a:lnTo>
              </a:path>
              <a:path w="2638425" h="3533140">
                <a:moveTo>
                  <a:pt x="0" y="2118360"/>
                </a:moveTo>
                <a:lnTo>
                  <a:pt x="2638425" y="2118360"/>
                </a:lnTo>
              </a:path>
              <a:path w="2638425" h="3533140">
                <a:moveTo>
                  <a:pt x="0" y="2825496"/>
                </a:moveTo>
                <a:lnTo>
                  <a:pt x="2638425" y="2825496"/>
                </a:lnTo>
              </a:path>
              <a:path w="2638425" h="3533140">
                <a:moveTo>
                  <a:pt x="0" y="3532633"/>
                </a:moveTo>
                <a:lnTo>
                  <a:pt x="2638425" y="3532633"/>
                </a:lnTo>
              </a:path>
            </a:pathLst>
          </a:custGeom>
          <a:ln w="6096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234945" y="2145030"/>
            <a:ext cx="23495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Trebuchet MS"/>
                <a:cs typeface="Trebuchet MS"/>
              </a:rPr>
              <a:t>R1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234945" y="2851532"/>
            <a:ext cx="23495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Trebuchet MS"/>
                <a:cs typeface="Trebuchet MS"/>
              </a:rPr>
              <a:t>R2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34945" y="3557729"/>
            <a:ext cx="23495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Trebuchet MS"/>
                <a:cs typeface="Trebuchet MS"/>
              </a:rPr>
              <a:t>R3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34945" y="4264919"/>
            <a:ext cx="2349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Trebuchet MS"/>
                <a:cs typeface="Trebuchet MS"/>
              </a:rPr>
              <a:t>R4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34945" y="4971416"/>
            <a:ext cx="2349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Trebuchet MS"/>
                <a:cs typeface="Trebuchet MS"/>
              </a:rPr>
              <a:t>R5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34945" y="5677913"/>
            <a:ext cx="2349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Trebuchet MS"/>
                <a:cs typeface="Trebuchet MS"/>
              </a:rPr>
              <a:t>R6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405871" y="3689603"/>
            <a:ext cx="399415" cy="704215"/>
          </a:xfrm>
          <a:custGeom>
            <a:avLst/>
            <a:gdLst/>
            <a:ahLst/>
            <a:cxnLst/>
            <a:rect l="l" t="t" r="r" b="b"/>
            <a:pathLst>
              <a:path w="399415" h="704214">
                <a:moveTo>
                  <a:pt x="0" y="0"/>
                </a:moveTo>
                <a:lnTo>
                  <a:pt x="77700" y="2609"/>
                </a:lnTo>
                <a:lnTo>
                  <a:pt x="141160" y="9731"/>
                </a:lnTo>
                <a:lnTo>
                  <a:pt x="183951" y="20306"/>
                </a:lnTo>
                <a:lnTo>
                  <a:pt x="199644" y="33274"/>
                </a:lnTo>
                <a:lnTo>
                  <a:pt x="199644" y="320548"/>
                </a:lnTo>
                <a:lnTo>
                  <a:pt x="215336" y="333515"/>
                </a:lnTo>
                <a:lnTo>
                  <a:pt x="258127" y="344090"/>
                </a:lnTo>
                <a:lnTo>
                  <a:pt x="321587" y="351212"/>
                </a:lnTo>
                <a:lnTo>
                  <a:pt x="399288" y="353822"/>
                </a:lnTo>
                <a:lnTo>
                  <a:pt x="321587" y="356449"/>
                </a:lnTo>
                <a:lnTo>
                  <a:pt x="258127" y="363601"/>
                </a:lnTo>
                <a:lnTo>
                  <a:pt x="215336" y="374181"/>
                </a:lnTo>
                <a:lnTo>
                  <a:pt x="199644" y="387096"/>
                </a:lnTo>
                <a:lnTo>
                  <a:pt x="199644" y="670814"/>
                </a:lnTo>
                <a:lnTo>
                  <a:pt x="183951" y="683781"/>
                </a:lnTo>
                <a:lnTo>
                  <a:pt x="141160" y="694356"/>
                </a:lnTo>
                <a:lnTo>
                  <a:pt x="77700" y="701478"/>
                </a:lnTo>
                <a:lnTo>
                  <a:pt x="0" y="704088"/>
                </a:lnTo>
              </a:path>
            </a:pathLst>
          </a:custGeom>
          <a:ln w="1219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0904981" y="3880230"/>
            <a:ext cx="509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0" dirty="0">
                <a:latin typeface="Trebuchet MS"/>
                <a:cs typeface="Trebuchet MS"/>
              </a:rPr>
              <a:t>70%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717266"/>
            <a:ext cx="11125200" cy="1423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0"/>
              </a:lnSpc>
              <a:spcBef>
                <a:spcPts val="100"/>
              </a:spcBef>
            </a:pPr>
            <a:r>
              <a:rPr b="1" spc="145" dirty="0">
                <a:solidFill>
                  <a:schemeClr val="tx1"/>
                </a:solidFill>
                <a:latin typeface="Trebuchet MS"/>
                <a:cs typeface="Trebuchet MS"/>
              </a:rPr>
              <a:t>Module</a:t>
            </a:r>
            <a:r>
              <a:rPr b="1" spc="-22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b="1" spc="-200" dirty="0">
                <a:solidFill>
                  <a:schemeClr val="tx1"/>
                </a:solidFill>
                <a:latin typeface="Trebuchet MS"/>
                <a:cs typeface="Trebuchet MS"/>
              </a:rPr>
              <a:t>6:</a:t>
            </a:r>
            <a:r>
              <a:rPr lang="en-SG" b="1" spc="-2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br>
              <a:rPr lang="en-SG" b="1" spc="-200" dirty="0">
                <a:solidFill>
                  <a:schemeClr val="tx1"/>
                </a:solidFill>
                <a:latin typeface="Trebuchet MS"/>
                <a:cs typeface="Trebuchet MS"/>
              </a:rPr>
            </a:br>
            <a:r>
              <a:rPr spc="30" dirty="0">
                <a:solidFill>
                  <a:schemeClr val="tx1"/>
                </a:solidFill>
              </a:rPr>
              <a:t>Pricing</a:t>
            </a:r>
            <a:r>
              <a:rPr spc="-200" dirty="0">
                <a:solidFill>
                  <a:schemeClr val="tx1"/>
                </a:solidFill>
              </a:rPr>
              <a:t> </a:t>
            </a:r>
            <a:r>
              <a:rPr spc="114" dirty="0">
                <a:solidFill>
                  <a:schemeClr val="tx1"/>
                </a:solidFill>
              </a:rPr>
              <a:t>Solutions</a:t>
            </a:r>
            <a:r>
              <a:rPr spc="-195" dirty="0">
                <a:solidFill>
                  <a:schemeClr val="tx1"/>
                </a:solidFill>
              </a:rPr>
              <a:t> </a:t>
            </a:r>
            <a:r>
              <a:rPr spc="120" dirty="0">
                <a:solidFill>
                  <a:schemeClr val="tx1"/>
                </a:solidFill>
              </a:rPr>
              <a:t>and</a:t>
            </a:r>
            <a:r>
              <a:rPr spc="-195" dirty="0">
                <a:solidFill>
                  <a:schemeClr val="tx1"/>
                </a:solidFill>
              </a:rPr>
              <a:t> </a:t>
            </a:r>
            <a:r>
              <a:rPr spc="170" dirty="0">
                <a:solidFill>
                  <a:schemeClr val="tx1"/>
                </a:solidFill>
              </a:rPr>
              <a:t>TCO</a:t>
            </a:r>
            <a:r>
              <a:rPr spc="-195" dirty="0">
                <a:solidFill>
                  <a:schemeClr val="tx1"/>
                </a:solidFill>
              </a:rPr>
              <a:t> </a:t>
            </a:r>
            <a:r>
              <a:rPr spc="204" dirty="0">
                <a:solidFill>
                  <a:schemeClr val="tx1"/>
                </a:solidFill>
              </a:rPr>
              <a:t>on</a:t>
            </a:r>
            <a:r>
              <a:rPr spc="-195" dirty="0">
                <a:solidFill>
                  <a:schemeClr val="tx1"/>
                </a:solidFill>
              </a:rPr>
              <a:t> </a:t>
            </a:r>
            <a:r>
              <a:rPr spc="350" dirty="0">
                <a:solidFill>
                  <a:schemeClr val="tx1"/>
                </a:solidFill>
              </a:rPr>
              <a:t>AWS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79575"/>
            <a:ext cx="12191364" cy="2621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858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spc="15" dirty="0">
                <a:solidFill>
                  <a:schemeClr val="tx1"/>
                </a:solidFill>
              </a:rPr>
              <a:t>Pricing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spc="65" dirty="0">
                <a:solidFill>
                  <a:schemeClr val="tx1"/>
                </a:solidFill>
              </a:rPr>
              <a:t>Philosophy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1976" y="2575559"/>
            <a:ext cx="2214880" cy="2212975"/>
            <a:chOff x="1331976" y="2575559"/>
            <a:chExt cx="2214880" cy="2212975"/>
          </a:xfrm>
        </p:grpSpPr>
        <p:sp>
          <p:nvSpPr>
            <p:cNvPr id="5" name="object 5"/>
            <p:cNvSpPr/>
            <p:nvPr/>
          </p:nvSpPr>
          <p:spPr>
            <a:xfrm>
              <a:off x="1331976" y="2575559"/>
              <a:ext cx="2214880" cy="2212975"/>
            </a:xfrm>
            <a:custGeom>
              <a:avLst/>
              <a:gdLst/>
              <a:ahLst/>
              <a:cxnLst/>
              <a:rect l="l" t="t" r="r" b="b"/>
              <a:pathLst>
                <a:path w="2214879" h="2212975">
                  <a:moveTo>
                    <a:pt x="1107186" y="0"/>
                  </a:moveTo>
                  <a:lnTo>
                    <a:pt x="1059156" y="1022"/>
                  </a:lnTo>
                  <a:lnTo>
                    <a:pt x="1011650" y="4060"/>
                  </a:lnTo>
                  <a:lnTo>
                    <a:pt x="964708" y="9074"/>
                  </a:lnTo>
                  <a:lnTo>
                    <a:pt x="918372" y="16021"/>
                  </a:lnTo>
                  <a:lnTo>
                    <a:pt x="872683" y="24860"/>
                  </a:lnTo>
                  <a:lnTo>
                    <a:pt x="827683" y="35550"/>
                  </a:lnTo>
                  <a:lnTo>
                    <a:pt x="783414" y="48049"/>
                  </a:lnTo>
                  <a:lnTo>
                    <a:pt x="739917" y="62316"/>
                  </a:lnTo>
                  <a:lnTo>
                    <a:pt x="697233" y="78308"/>
                  </a:lnTo>
                  <a:lnTo>
                    <a:pt x="655404" y="95986"/>
                  </a:lnTo>
                  <a:lnTo>
                    <a:pt x="614472" y="115306"/>
                  </a:lnTo>
                  <a:lnTo>
                    <a:pt x="574478" y="136228"/>
                  </a:lnTo>
                  <a:lnTo>
                    <a:pt x="535464" y="158710"/>
                  </a:lnTo>
                  <a:lnTo>
                    <a:pt x="497471" y="182710"/>
                  </a:lnTo>
                  <a:lnTo>
                    <a:pt x="460541" y="208188"/>
                  </a:lnTo>
                  <a:lnTo>
                    <a:pt x="424715" y="235101"/>
                  </a:lnTo>
                  <a:lnTo>
                    <a:pt x="390035" y="263409"/>
                  </a:lnTo>
                  <a:lnTo>
                    <a:pt x="356542" y="293069"/>
                  </a:lnTo>
                  <a:lnTo>
                    <a:pt x="324278" y="324040"/>
                  </a:lnTo>
                  <a:lnTo>
                    <a:pt x="293285" y="356281"/>
                  </a:lnTo>
                  <a:lnTo>
                    <a:pt x="263603" y="389750"/>
                  </a:lnTo>
                  <a:lnTo>
                    <a:pt x="235275" y="424406"/>
                  </a:lnTo>
                  <a:lnTo>
                    <a:pt x="208343" y="460206"/>
                  </a:lnTo>
                  <a:lnTo>
                    <a:pt x="182846" y="497111"/>
                  </a:lnTo>
                  <a:lnTo>
                    <a:pt x="158828" y="535078"/>
                  </a:lnTo>
                  <a:lnTo>
                    <a:pt x="136330" y="574065"/>
                  </a:lnTo>
                  <a:lnTo>
                    <a:pt x="115392" y="614032"/>
                  </a:lnTo>
                  <a:lnTo>
                    <a:pt x="96058" y="654936"/>
                  </a:lnTo>
                  <a:lnTo>
                    <a:pt x="78367" y="696736"/>
                  </a:lnTo>
                  <a:lnTo>
                    <a:pt x="62363" y="739392"/>
                  </a:lnTo>
                  <a:lnTo>
                    <a:pt x="48086" y="782860"/>
                  </a:lnTo>
                  <a:lnTo>
                    <a:pt x="35577" y="827100"/>
                  </a:lnTo>
                  <a:lnTo>
                    <a:pt x="24879" y="872071"/>
                  </a:lnTo>
                  <a:lnTo>
                    <a:pt x="16033" y="917730"/>
                  </a:lnTo>
                  <a:lnTo>
                    <a:pt x="9081" y="964036"/>
                  </a:lnTo>
                  <a:lnTo>
                    <a:pt x="4063" y="1010948"/>
                  </a:lnTo>
                  <a:lnTo>
                    <a:pt x="1022" y="1058424"/>
                  </a:lnTo>
                  <a:lnTo>
                    <a:pt x="0" y="1106424"/>
                  </a:lnTo>
                  <a:lnTo>
                    <a:pt x="1022" y="1154423"/>
                  </a:lnTo>
                  <a:lnTo>
                    <a:pt x="4063" y="1201899"/>
                  </a:lnTo>
                  <a:lnTo>
                    <a:pt x="9081" y="1248811"/>
                  </a:lnTo>
                  <a:lnTo>
                    <a:pt x="16033" y="1295117"/>
                  </a:lnTo>
                  <a:lnTo>
                    <a:pt x="24879" y="1340776"/>
                  </a:lnTo>
                  <a:lnTo>
                    <a:pt x="35577" y="1385747"/>
                  </a:lnTo>
                  <a:lnTo>
                    <a:pt x="48086" y="1429987"/>
                  </a:lnTo>
                  <a:lnTo>
                    <a:pt x="62363" y="1473455"/>
                  </a:lnTo>
                  <a:lnTo>
                    <a:pt x="78367" y="1516111"/>
                  </a:lnTo>
                  <a:lnTo>
                    <a:pt x="96058" y="1557911"/>
                  </a:lnTo>
                  <a:lnTo>
                    <a:pt x="115392" y="1598815"/>
                  </a:lnTo>
                  <a:lnTo>
                    <a:pt x="136330" y="1638782"/>
                  </a:lnTo>
                  <a:lnTo>
                    <a:pt x="158828" y="1677769"/>
                  </a:lnTo>
                  <a:lnTo>
                    <a:pt x="182846" y="1715736"/>
                  </a:lnTo>
                  <a:lnTo>
                    <a:pt x="208343" y="1752641"/>
                  </a:lnTo>
                  <a:lnTo>
                    <a:pt x="235275" y="1788441"/>
                  </a:lnTo>
                  <a:lnTo>
                    <a:pt x="263603" y="1823097"/>
                  </a:lnTo>
                  <a:lnTo>
                    <a:pt x="293285" y="1856566"/>
                  </a:lnTo>
                  <a:lnTo>
                    <a:pt x="324278" y="1888807"/>
                  </a:lnTo>
                  <a:lnTo>
                    <a:pt x="356542" y="1919778"/>
                  </a:lnTo>
                  <a:lnTo>
                    <a:pt x="390035" y="1949438"/>
                  </a:lnTo>
                  <a:lnTo>
                    <a:pt x="424715" y="1977746"/>
                  </a:lnTo>
                  <a:lnTo>
                    <a:pt x="460541" y="2004659"/>
                  </a:lnTo>
                  <a:lnTo>
                    <a:pt x="497471" y="2030137"/>
                  </a:lnTo>
                  <a:lnTo>
                    <a:pt x="535464" y="2054137"/>
                  </a:lnTo>
                  <a:lnTo>
                    <a:pt x="574478" y="2076619"/>
                  </a:lnTo>
                  <a:lnTo>
                    <a:pt x="614472" y="2097541"/>
                  </a:lnTo>
                  <a:lnTo>
                    <a:pt x="655404" y="2116862"/>
                  </a:lnTo>
                  <a:lnTo>
                    <a:pt x="697233" y="2134539"/>
                  </a:lnTo>
                  <a:lnTo>
                    <a:pt x="739917" y="2150531"/>
                  </a:lnTo>
                  <a:lnTo>
                    <a:pt x="783414" y="2164798"/>
                  </a:lnTo>
                  <a:lnTo>
                    <a:pt x="827683" y="2177297"/>
                  </a:lnTo>
                  <a:lnTo>
                    <a:pt x="872683" y="2187987"/>
                  </a:lnTo>
                  <a:lnTo>
                    <a:pt x="918372" y="2196826"/>
                  </a:lnTo>
                  <a:lnTo>
                    <a:pt x="964708" y="2203773"/>
                  </a:lnTo>
                  <a:lnTo>
                    <a:pt x="1011650" y="2208787"/>
                  </a:lnTo>
                  <a:lnTo>
                    <a:pt x="1059156" y="2211825"/>
                  </a:lnTo>
                  <a:lnTo>
                    <a:pt x="1107186" y="2212848"/>
                  </a:lnTo>
                  <a:lnTo>
                    <a:pt x="1155215" y="2211825"/>
                  </a:lnTo>
                  <a:lnTo>
                    <a:pt x="1202721" y="2208787"/>
                  </a:lnTo>
                  <a:lnTo>
                    <a:pt x="1249663" y="2203773"/>
                  </a:lnTo>
                  <a:lnTo>
                    <a:pt x="1295999" y="2196826"/>
                  </a:lnTo>
                  <a:lnTo>
                    <a:pt x="1341688" y="2187987"/>
                  </a:lnTo>
                  <a:lnTo>
                    <a:pt x="1386688" y="2177297"/>
                  </a:lnTo>
                  <a:lnTo>
                    <a:pt x="1430957" y="2164798"/>
                  </a:lnTo>
                  <a:lnTo>
                    <a:pt x="1474454" y="2150531"/>
                  </a:lnTo>
                  <a:lnTo>
                    <a:pt x="1517138" y="2134539"/>
                  </a:lnTo>
                  <a:lnTo>
                    <a:pt x="1558967" y="2116862"/>
                  </a:lnTo>
                  <a:lnTo>
                    <a:pt x="1599899" y="2097541"/>
                  </a:lnTo>
                  <a:lnTo>
                    <a:pt x="1639893" y="2076619"/>
                  </a:lnTo>
                  <a:lnTo>
                    <a:pt x="1678907" y="2054137"/>
                  </a:lnTo>
                  <a:lnTo>
                    <a:pt x="1716900" y="2030137"/>
                  </a:lnTo>
                  <a:lnTo>
                    <a:pt x="1753830" y="2004659"/>
                  </a:lnTo>
                  <a:lnTo>
                    <a:pt x="1789656" y="1977746"/>
                  </a:lnTo>
                  <a:lnTo>
                    <a:pt x="1824336" y="1949438"/>
                  </a:lnTo>
                  <a:lnTo>
                    <a:pt x="1857829" y="1919778"/>
                  </a:lnTo>
                  <a:lnTo>
                    <a:pt x="1890093" y="1888807"/>
                  </a:lnTo>
                  <a:lnTo>
                    <a:pt x="1921086" y="1856566"/>
                  </a:lnTo>
                  <a:lnTo>
                    <a:pt x="1950768" y="1823097"/>
                  </a:lnTo>
                  <a:lnTo>
                    <a:pt x="1979096" y="1788441"/>
                  </a:lnTo>
                  <a:lnTo>
                    <a:pt x="2006028" y="1752641"/>
                  </a:lnTo>
                  <a:lnTo>
                    <a:pt x="2031525" y="1715736"/>
                  </a:lnTo>
                  <a:lnTo>
                    <a:pt x="2055543" y="1677769"/>
                  </a:lnTo>
                  <a:lnTo>
                    <a:pt x="2078041" y="1638782"/>
                  </a:lnTo>
                  <a:lnTo>
                    <a:pt x="2098979" y="1598815"/>
                  </a:lnTo>
                  <a:lnTo>
                    <a:pt x="2118313" y="1557911"/>
                  </a:lnTo>
                  <a:lnTo>
                    <a:pt x="2136004" y="1516111"/>
                  </a:lnTo>
                  <a:lnTo>
                    <a:pt x="2152008" y="1473455"/>
                  </a:lnTo>
                  <a:lnTo>
                    <a:pt x="2166285" y="1429987"/>
                  </a:lnTo>
                  <a:lnTo>
                    <a:pt x="2178794" y="1385747"/>
                  </a:lnTo>
                  <a:lnTo>
                    <a:pt x="2189492" y="1340776"/>
                  </a:lnTo>
                  <a:lnTo>
                    <a:pt x="2198338" y="1295117"/>
                  </a:lnTo>
                  <a:lnTo>
                    <a:pt x="2205290" y="1248811"/>
                  </a:lnTo>
                  <a:lnTo>
                    <a:pt x="2210308" y="1201899"/>
                  </a:lnTo>
                  <a:lnTo>
                    <a:pt x="2213349" y="1154423"/>
                  </a:lnTo>
                  <a:lnTo>
                    <a:pt x="2214372" y="1106424"/>
                  </a:lnTo>
                  <a:lnTo>
                    <a:pt x="2213349" y="1058424"/>
                  </a:lnTo>
                  <a:lnTo>
                    <a:pt x="2210308" y="1010948"/>
                  </a:lnTo>
                  <a:lnTo>
                    <a:pt x="2205290" y="964036"/>
                  </a:lnTo>
                  <a:lnTo>
                    <a:pt x="2198338" y="917730"/>
                  </a:lnTo>
                  <a:lnTo>
                    <a:pt x="2189492" y="872071"/>
                  </a:lnTo>
                  <a:lnTo>
                    <a:pt x="2178794" y="827100"/>
                  </a:lnTo>
                  <a:lnTo>
                    <a:pt x="2166285" y="782860"/>
                  </a:lnTo>
                  <a:lnTo>
                    <a:pt x="2152008" y="739392"/>
                  </a:lnTo>
                  <a:lnTo>
                    <a:pt x="2136004" y="696736"/>
                  </a:lnTo>
                  <a:lnTo>
                    <a:pt x="2118313" y="654936"/>
                  </a:lnTo>
                  <a:lnTo>
                    <a:pt x="2098979" y="614032"/>
                  </a:lnTo>
                  <a:lnTo>
                    <a:pt x="2078041" y="574065"/>
                  </a:lnTo>
                  <a:lnTo>
                    <a:pt x="2055543" y="535078"/>
                  </a:lnTo>
                  <a:lnTo>
                    <a:pt x="2031525" y="497111"/>
                  </a:lnTo>
                  <a:lnTo>
                    <a:pt x="2006028" y="460206"/>
                  </a:lnTo>
                  <a:lnTo>
                    <a:pt x="1979096" y="424406"/>
                  </a:lnTo>
                  <a:lnTo>
                    <a:pt x="1950768" y="389750"/>
                  </a:lnTo>
                  <a:lnTo>
                    <a:pt x="1921086" y="356281"/>
                  </a:lnTo>
                  <a:lnTo>
                    <a:pt x="1890093" y="324040"/>
                  </a:lnTo>
                  <a:lnTo>
                    <a:pt x="1857829" y="293069"/>
                  </a:lnTo>
                  <a:lnTo>
                    <a:pt x="1824336" y="263409"/>
                  </a:lnTo>
                  <a:lnTo>
                    <a:pt x="1789656" y="235101"/>
                  </a:lnTo>
                  <a:lnTo>
                    <a:pt x="1753830" y="208188"/>
                  </a:lnTo>
                  <a:lnTo>
                    <a:pt x="1716900" y="182710"/>
                  </a:lnTo>
                  <a:lnTo>
                    <a:pt x="1678907" y="158710"/>
                  </a:lnTo>
                  <a:lnTo>
                    <a:pt x="1639893" y="136228"/>
                  </a:lnTo>
                  <a:lnTo>
                    <a:pt x="1599899" y="115306"/>
                  </a:lnTo>
                  <a:lnTo>
                    <a:pt x="1558967" y="95986"/>
                  </a:lnTo>
                  <a:lnTo>
                    <a:pt x="1517138" y="78308"/>
                  </a:lnTo>
                  <a:lnTo>
                    <a:pt x="1474454" y="62316"/>
                  </a:lnTo>
                  <a:lnTo>
                    <a:pt x="1430957" y="48049"/>
                  </a:lnTo>
                  <a:lnTo>
                    <a:pt x="1386688" y="35550"/>
                  </a:lnTo>
                  <a:lnTo>
                    <a:pt x="1341688" y="24860"/>
                  </a:lnTo>
                  <a:lnTo>
                    <a:pt x="1295999" y="16021"/>
                  </a:lnTo>
                  <a:lnTo>
                    <a:pt x="1249663" y="9074"/>
                  </a:lnTo>
                  <a:lnTo>
                    <a:pt x="1202721" y="4060"/>
                  </a:lnTo>
                  <a:lnTo>
                    <a:pt x="1155215" y="1022"/>
                  </a:lnTo>
                  <a:lnTo>
                    <a:pt x="1107186" y="0"/>
                  </a:lnTo>
                  <a:close/>
                </a:path>
              </a:pathLst>
            </a:custGeom>
            <a:solidFill>
              <a:srgbClr val="FFFFFF">
                <a:alpha val="5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32560" y="2676143"/>
              <a:ext cx="2013585" cy="2011680"/>
            </a:xfrm>
            <a:custGeom>
              <a:avLst/>
              <a:gdLst/>
              <a:ahLst/>
              <a:cxnLst/>
              <a:rect l="l" t="t" r="r" b="b"/>
              <a:pathLst>
                <a:path w="2013585" h="2011679">
                  <a:moveTo>
                    <a:pt x="1006602" y="0"/>
                  </a:moveTo>
                  <a:lnTo>
                    <a:pt x="957835" y="1159"/>
                  </a:lnTo>
                  <a:lnTo>
                    <a:pt x="909667" y="4604"/>
                  </a:lnTo>
                  <a:lnTo>
                    <a:pt x="862151" y="10281"/>
                  </a:lnTo>
                  <a:lnTo>
                    <a:pt x="815338" y="18137"/>
                  </a:lnTo>
                  <a:lnTo>
                    <a:pt x="769282" y="28119"/>
                  </a:lnTo>
                  <a:lnTo>
                    <a:pt x="724036" y="40176"/>
                  </a:lnTo>
                  <a:lnTo>
                    <a:pt x="679652" y="54254"/>
                  </a:lnTo>
                  <a:lnTo>
                    <a:pt x="636183" y="70300"/>
                  </a:lnTo>
                  <a:lnTo>
                    <a:pt x="593682" y="88262"/>
                  </a:lnTo>
                  <a:lnTo>
                    <a:pt x="552202" y="108088"/>
                  </a:lnTo>
                  <a:lnTo>
                    <a:pt x="511795" y="129724"/>
                  </a:lnTo>
                  <a:lnTo>
                    <a:pt x="472514" y="153117"/>
                  </a:lnTo>
                  <a:lnTo>
                    <a:pt x="434411" y="178216"/>
                  </a:lnTo>
                  <a:lnTo>
                    <a:pt x="397541" y="204967"/>
                  </a:lnTo>
                  <a:lnTo>
                    <a:pt x="361954" y="233318"/>
                  </a:lnTo>
                  <a:lnTo>
                    <a:pt x="327705" y="263216"/>
                  </a:lnTo>
                  <a:lnTo>
                    <a:pt x="294846" y="294608"/>
                  </a:lnTo>
                  <a:lnTo>
                    <a:pt x="263429" y="327441"/>
                  </a:lnTo>
                  <a:lnTo>
                    <a:pt x="233508" y="361664"/>
                  </a:lnTo>
                  <a:lnTo>
                    <a:pt x="205134" y="397223"/>
                  </a:lnTo>
                  <a:lnTo>
                    <a:pt x="178362" y="434065"/>
                  </a:lnTo>
                  <a:lnTo>
                    <a:pt x="153243" y="472138"/>
                  </a:lnTo>
                  <a:lnTo>
                    <a:pt x="129830" y="511390"/>
                  </a:lnTo>
                  <a:lnTo>
                    <a:pt x="108177" y="551766"/>
                  </a:lnTo>
                  <a:lnTo>
                    <a:pt x="88335" y="593216"/>
                  </a:lnTo>
                  <a:lnTo>
                    <a:pt x="70358" y="635685"/>
                  </a:lnTo>
                  <a:lnTo>
                    <a:pt x="54299" y="679122"/>
                  </a:lnTo>
                  <a:lnTo>
                    <a:pt x="40209" y="723474"/>
                  </a:lnTo>
                  <a:lnTo>
                    <a:pt x="28143" y="768687"/>
                  </a:lnTo>
                  <a:lnTo>
                    <a:pt x="18152" y="814710"/>
                  </a:lnTo>
                  <a:lnTo>
                    <a:pt x="10289" y="861489"/>
                  </a:lnTo>
                  <a:lnTo>
                    <a:pt x="4608" y="908972"/>
                  </a:lnTo>
                  <a:lnTo>
                    <a:pt x="1160" y="957107"/>
                  </a:lnTo>
                  <a:lnTo>
                    <a:pt x="0" y="1005840"/>
                  </a:lnTo>
                  <a:lnTo>
                    <a:pt x="1160" y="1054572"/>
                  </a:lnTo>
                  <a:lnTo>
                    <a:pt x="4608" y="1102707"/>
                  </a:lnTo>
                  <a:lnTo>
                    <a:pt x="10289" y="1150190"/>
                  </a:lnTo>
                  <a:lnTo>
                    <a:pt x="18152" y="1196969"/>
                  </a:lnTo>
                  <a:lnTo>
                    <a:pt x="28143" y="1242992"/>
                  </a:lnTo>
                  <a:lnTo>
                    <a:pt x="40209" y="1288205"/>
                  </a:lnTo>
                  <a:lnTo>
                    <a:pt x="54299" y="1332557"/>
                  </a:lnTo>
                  <a:lnTo>
                    <a:pt x="70358" y="1375994"/>
                  </a:lnTo>
                  <a:lnTo>
                    <a:pt x="88335" y="1418463"/>
                  </a:lnTo>
                  <a:lnTo>
                    <a:pt x="108177" y="1459913"/>
                  </a:lnTo>
                  <a:lnTo>
                    <a:pt x="129830" y="1500289"/>
                  </a:lnTo>
                  <a:lnTo>
                    <a:pt x="153243" y="1539541"/>
                  </a:lnTo>
                  <a:lnTo>
                    <a:pt x="178362" y="1577614"/>
                  </a:lnTo>
                  <a:lnTo>
                    <a:pt x="205134" y="1614456"/>
                  </a:lnTo>
                  <a:lnTo>
                    <a:pt x="233508" y="1650015"/>
                  </a:lnTo>
                  <a:lnTo>
                    <a:pt x="263429" y="1684238"/>
                  </a:lnTo>
                  <a:lnTo>
                    <a:pt x="294846" y="1717071"/>
                  </a:lnTo>
                  <a:lnTo>
                    <a:pt x="327705" y="1748463"/>
                  </a:lnTo>
                  <a:lnTo>
                    <a:pt x="361954" y="1778361"/>
                  </a:lnTo>
                  <a:lnTo>
                    <a:pt x="397541" y="1806712"/>
                  </a:lnTo>
                  <a:lnTo>
                    <a:pt x="434411" y="1833463"/>
                  </a:lnTo>
                  <a:lnTo>
                    <a:pt x="472514" y="1858562"/>
                  </a:lnTo>
                  <a:lnTo>
                    <a:pt x="511795" y="1881955"/>
                  </a:lnTo>
                  <a:lnTo>
                    <a:pt x="552202" y="1903591"/>
                  </a:lnTo>
                  <a:lnTo>
                    <a:pt x="593682" y="1923417"/>
                  </a:lnTo>
                  <a:lnTo>
                    <a:pt x="636183" y="1941379"/>
                  </a:lnTo>
                  <a:lnTo>
                    <a:pt x="679652" y="1957425"/>
                  </a:lnTo>
                  <a:lnTo>
                    <a:pt x="724036" y="1971503"/>
                  </a:lnTo>
                  <a:lnTo>
                    <a:pt x="769282" y="1983560"/>
                  </a:lnTo>
                  <a:lnTo>
                    <a:pt x="815338" y="1993542"/>
                  </a:lnTo>
                  <a:lnTo>
                    <a:pt x="862151" y="2001398"/>
                  </a:lnTo>
                  <a:lnTo>
                    <a:pt x="909667" y="2007075"/>
                  </a:lnTo>
                  <a:lnTo>
                    <a:pt x="957835" y="2010520"/>
                  </a:lnTo>
                  <a:lnTo>
                    <a:pt x="1006602" y="2011680"/>
                  </a:lnTo>
                  <a:lnTo>
                    <a:pt x="1055368" y="2010520"/>
                  </a:lnTo>
                  <a:lnTo>
                    <a:pt x="1103536" y="2007075"/>
                  </a:lnTo>
                  <a:lnTo>
                    <a:pt x="1151053" y="2001398"/>
                  </a:lnTo>
                  <a:lnTo>
                    <a:pt x="1197865" y="1993542"/>
                  </a:lnTo>
                  <a:lnTo>
                    <a:pt x="1243921" y="1983560"/>
                  </a:lnTo>
                  <a:lnTo>
                    <a:pt x="1289167" y="1971503"/>
                  </a:lnTo>
                  <a:lnTo>
                    <a:pt x="1333551" y="1957425"/>
                  </a:lnTo>
                  <a:lnTo>
                    <a:pt x="1377020" y="1941379"/>
                  </a:lnTo>
                  <a:lnTo>
                    <a:pt x="1419521" y="1923417"/>
                  </a:lnTo>
                  <a:lnTo>
                    <a:pt x="1461001" y="1903591"/>
                  </a:lnTo>
                  <a:lnTo>
                    <a:pt x="1501408" y="1881955"/>
                  </a:lnTo>
                  <a:lnTo>
                    <a:pt x="1540689" y="1858562"/>
                  </a:lnTo>
                  <a:lnTo>
                    <a:pt x="1578792" y="1833463"/>
                  </a:lnTo>
                  <a:lnTo>
                    <a:pt x="1615662" y="1806712"/>
                  </a:lnTo>
                  <a:lnTo>
                    <a:pt x="1651249" y="1778361"/>
                  </a:lnTo>
                  <a:lnTo>
                    <a:pt x="1685498" y="1748463"/>
                  </a:lnTo>
                  <a:lnTo>
                    <a:pt x="1718357" y="1717071"/>
                  </a:lnTo>
                  <a:lnTo>
                    <a:pt x="1749774" y="1684238"/>
                  </a:lnTo>
                  <a:lnTo>
                    <a:pt x="1779695" y="1650015"/>
                  </a:lnTo>
                  <a:lnTo>
                    <a:pt x="1808069" y="1614456"/>
                  </a:lnTo>
                  <a:lnTo>
                    <a:pt x="1834841" y="1577614"/>
                  </a:lnTo>
                  <a:lnTo>
                    <a:pt x="1859960" y="1539541"/>
                  </a:lnTo>
                  <a:lnTo>
                    <a:pt x="1883373" y="1500289"/>
                  </a:lnTo>
                  <a:lnTo>
                    <a:pt x="1905026" y="1459913"/>
                  </a:lnTo>
                  <a:lnTo>
                    <a:pt x="1924868" y="1418463"/>
                  </a:lnTo>
                  <a:lnTo>
                    <a:pt x="1942845" y="1375994"/>
                  </a:lnTo>
                  <a:lnTo>
                    <a:pt x="1958904" y="1332557"/>
                  </a:lnTo>
                  <a:lnTo>
                    <a:pt x="1972994" y="1288205"/>
                  </a:lnTo>
                  <a:lnTo>
                    <a:pt x="1985060" y="1242992"/>
                  </a:lnTo>
                  <a:lnTo>
                    <a:pt x="1995051" y="1196969"/>
                  </a:lnTo>
                  <a:lnTo>
                    <a:pt x="2002914" y="1150190"/>
                  </a:lnTo>
                  <a:lnTo>
                    <a:pt x="2008595" y="1102707"/>
                  </a:lnTo>
                  <a:lnTo>
                    <a:pt x="2012043" y="1054572"/>
                  </a:lnTo>
                  <a:lnTo>
                    <a:pt x="2013204" y="1005840"/>
                  </a:lnTo>
                  <a:lnTo>
                    <a:pt x="2012043" y="957107"/>
                  </a:lnTo>
                  <a:lnTo>
                    <a:pt x="2008595" y="908972"/>
                  </a:lnTo>
                  <a:lnTo>
                    <a:pt x="2002914" y="861489"/>
                  </a:lnTo>
                  <a:lnTo>
                    <a:pt x="1995051" y="814710"/>
                  </a:lnTo>
                  <a:lnTo>
                    <a:pt x="1985060" y="768687"/>
                  </a:lnTo>
                  <a:lnTo>
                    <a:pt x="1972994" y="723474"/>
                  </a:lnTo>
                  <a:lnTo>
                    <a:pt x="1958904" y="679122"/>
                  </a:lnTo>
                  <a:lnTo>
                    <a:pt x="1942845" y="635685"/>
                  </a:lnTo>
                  <a:lnTo>
                    <a:pt x="1924868" y="593216"/>
                  </a:lnTo>
                  <a:lnTo>
                    <a:pt x="1905026" y="551766"/>
                  </a:lnTo>
                  <a:lnTo>
                    <a:pt x="1883373" y="511390"/>
                  </a:lnTo>
                  <a:lnTo>
                    <a:pt x="1859960" y="472138"/>
                  </a:lnTo>
                  <a:lnTo>
                    <a:pt x="1834841" y="434065"/>
                  </a:lnTo>
                  <a:lnTo>
                    <a:pt x="1808069" y="397223"/>
                  </a:lnTo>
                  <a:lnTo>
                    <a:pt x="1779695" y="361664"/>
                  </a:lnTo>
                  <a:lnTo>
                    <a:pt x="1749774" y="327441"/>
                  </a:lnTo>
                  <a:lnTo>
                    <a:pt x="1718357" y="294608"/>
                  </a:lnTo>
                  <a:lnTo>
                    <a:pt x="1685498" y="263216"/>
                  </a:lnTo>
                  <a:lnTo>
                    <a:pt x="1651249" y="233318"/>
                  </a:lnTo>
                  <a:lnTo>
                    <a:pt x="1615662" y="204967"/>
                  </a:lnTo>
                  <a:lnTo>
                    <a:pt x="1578792" y="178216"/>
                  </a:lnTo>
                  <a:lnTo>
                    <a:pt x="1540689" y="153117"/>
                  </a:lnTo>
                  <a:lnTo>
                    <a:pt x="1501408" y="129724"/>
                  </a:lnTo>
                  <a:lnTo>
                    <a:pt x="1461001" y="108088"/>
                  </a:lnTo>
                  <a:lnTo>
                    <a:pt x="1419521" y="88262"/>
                  </a:lnTo>
                  <a:lnTo>
                    <a:pt x="1377020" y="70300"/>
                  </a:lnTo>
                  <a:lnTo>
                    <a:pt x="1333551" y="54254"/>
                  </a:lnTo>
                  <a:lnTo>
                    <a:pt x="1289167" y="40176"/>
                  </a:lnTo>
                  <a:lnTo>
                    <a:pt x="1243921" y="28119"/>
                  </a:lnTo>
                  <a:lnTo>
                    <a:pt x="1197865" y="18137"/>
                  </a:lnTo>
                  <a:lnTo>
                    <a:pt x="1151053" y="10281"/>
                  </a:lnTo>
                  <a:lnTo>
                    <a:pt x="1103536" y="4604"/>
                  </a:lnTo>
                  <a:lnTo>
                    <a:pt x="1055368" y="1159"/>
                  </a:lnTo>
                  <a:lnTo>
                    <a:pt x="1006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7792" y="2695955"/>
              <a:ext cx="518159" cy="518159"/>
            </a:xfrm>
            <a:custGeom>
              <a:avLst/>
              <a:gdLst/>
              <a:ahLst/>
              <a:cxnLst/>
              <a:rect l="l" t="t" r="r" b="b"/>
              <a:pathLst>
                <a:path w="518160" h="518160">
                  <a:moveTo>
                    <a:pt x="259080" y="0"/>
                  </a:moveTo>
                  <a:lnTo>
                    <a:pt x="212498" y="4172"/>
                  </a:lnTo>
                  <a:lnTo>
                    <a:pt x="168661" y="16203"/>
                  </a:lnTo>
                  <a:lnTo>
                    <a:pt x="128298" y="35362"/>
                  </a:lnTo>
                  <a:lnTo>
                    <a:pt x="92140" y="60918"/>
                  </a:lnTo>
                  <a:lnTo>
                    <a:pt x="60918" y="92140"/>
                  </a:lnTo>
                  <a:lnTo>
                    <a:pt x="35362" y="128298"/>
                  </a:lnTo>
                  <a:lnTo>
                    <a:pt x="16203" y="168661"/>
                  </a:lnTo>
                  <a:lnTo>
                    <a:pt x="4172" y="212498"/>
                  </a:lnTo>
                  <a:lnTo>
                    <a:pt x="0" y="259080"/>
                  </a:lnTo>
                  <a:lnTo>
                    <a:pt x="4172" y="305661"/>
                  </a:lnTo>
                  <a:lnTo>
                    <a:pt x="16203" y="349498"/>
                  </a:lnTo>
                  <a:lnTo>
                    <a:pt x="35362" y="389861"/>
                  </a:lnTo>
                  <a:lnTo>
                    <a:pt x="60918" y="426019"/>
                  </a:lnTo>
                  <a:lnTo>
                    <a:pt x="92140" y="457241"/>
                  </a:lnTo>
                  <a:lnTo>
                    <a:pt x="128298" y="482797"/>
                  </a:lnTo>
                  <a:lnTo>
                    <a:pt x="168661" y="501956"/>
                  </a:lnTo>
                  <a:lnTo>
                    <a:pt x="212498" y="513987"/>
                  </a:lnTo>
                  <a:lnTo>
                    <a:pt x="259080" y="518160"/>
                  </a:lnTo>
                  <a:lnTo>
                    <a:pt x="305661" y="513987"/>
                  </a:lnTo>
                  <a:lnTo>
                    <a:pt x="349498" y="501956"/>
                  </a:lnTo>
                  <a:lnTo>
                    <a:pt x="389861" y="482797"/>
                  </a:lnTo>
                  <a:lnTo>
                    <a:pt x="426019" y="457241"/>
                  </a:lnTo>
                  <a:lnTo>
                    <a:pt x="457241" y="426019"/>
                  </a:lnTo>
                  <a:lnTo>
                    <a:pt x="482797" y="389861"/>
                  </a:lnTo>
                  <a:lnTo>
                    <a:pt x="501956" y="349498"/>
                  </a:lnTo>
                  <a:lnTo>
                    <a:pt x="513987" y="305661"/>
                  </a:lnTo>
                  <a:lnTo>
                    <a:pt x="518160" y="259080"/>
                  </a:lnTo>
                  <a:lnTo>
                    <a:pt x="513987" y="212498"/>
                  </a:lnTo>
                  <a:lnTo>
                    <a:pt x="501956" y="168661"/>
                  </a:lnTo>
                  <a:lnTo>
                    <a:pt x="482797" y="128298"/>
                  </a:lnTo>
                  <a:lnTo>
                    <a:pt x="457241" y="92140"/>
                  </a:lnTo>
                  <a:lnTo>
                    <a:pt x="426019" y="60918"/>
                  </a:lnTo>
                  <a:lnTo>
                    <a:pt x="389861" y="35362"/>
                  </a:lnTo>
                  <a:lnTo>
                    <a:pt x="349498" y="16203"/>
                  </a:lnTo>
                  <a:lnTo>
                    <a:pt x="305661" y="4172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49270" y="2824352"/>
            <a:ext cx="2362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rebuchet MS"/>
                <a:cs typeface="Trebuchet MS"/>
              </a:rPr>
              <a:t>01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89576" y="2575559"/>
            <a:ext cx="2212975" cy="2212975"/>
            <a:chOff x="4989576" y="2575559"/>
            <a:chExt cx="2212975" cy="2212975"/>
          </a:xfrm>
        </p:grpSpPr>
        <p:sp>
          <p:nvSpPr>
            <p:cNvPr id="10" name="object 10"/>
            <p:cNvSpPr/>
            <p:nvPr/>
          </p:nvSpPr>
          <p:spPr>
            <a:xfrm>
              <a:off x="4989576" y="2575559"/>
              <a:ext cx="2212975" cy="2212975"/>
            </a:xfrm>
            <a:custGeom>
              <a:avLst/>
              <a:gdLst/>
              <a:ahLst/>
              <a:cxnLst/>
              <a:rect l="l" t="t" r="r" b="b"/>
              <a:pathLst>
                <a:path w="2212975" h="2212975">
                  <a:moveTo>
                    <a:pt x="1106424" y="0"/>
                  </a:moveTo>
                  <a:lnTo>
                    <a:pt x="1058424" y="1022"/>
                  </a:lnTo>
                  <a:lnTo>
                    <a:pt x="1010948" y="4060"/>
                  </a:lnTo>
                  <a:lnTo>
                    <a:pt x="964036" y="9074"/>
                  </a:lnTo>
                  <a:lnTo>
                    <a:pt x="917730" y="16021"/>
                  </a:lnTo>
                  <a:lnTo>
                    <a:pt x="872071" y="24860"/>
                  </a:lnTo>
                  <a:lnTo>
                    <a:pt x="827100" y="35550"/>
                  </a:lnTo>
                  <a:lnTo>
                    <a:pt x="782860" y="48049"/>
                  </a:lnTo>
                  <a:lnTo>
                    <a:pt x="739392" y="62316"/>
                  </a:lnTo>
                  <a:lnTo>
                    <a:pt x="696736" y="78308"/>
                  </a:lnTo>
                  <a:lnTo>
                    <a:pt x="654936" y="95986"/>
                  </a:lnTo>
                  <a:lnTo>
                    <a:pt x="614032" y="115306"/>
                  </a:lnTo>
                  <a:lnTo>
                    <a:pt x="574065" y="136228"/>
                  </a:lnTo>
                  <a:lnTo>
                    <a:pt x="535078" y="158710"/>
                  </a:lnTo>
                  <a:lnTo>
                    <a:pt x="497111" y="182710"/>
                  </a:lnTo>
                  <a:lnTo>
                    <a:pt x="460206" y="208188"/>
                  </a:lnTo>
                  <a:lnTo>
                    <a:pt x="424406" y="235101"/>
                  </a:lnTo>
                  <a:lnTo>
                    <a:pt x="389750" y="263409"/>
                  </a:lnTo>
                  <a:lnTo>
                    <a:pt x="356281" y="293069"/>
                  </a:lnTo>
                  <a:lnTo>
                    <a:pt x="324040" y="324040"/>
                  </a:lnTo>
                  <a:lnTo>
                    <a:pt x="293069" y="356281"/>
                  </a:lnTo>
                  <a:lnTo>
                    <a:pt x="263409" y="389750"/>
                  </a:lnTo>
                  <a:lnTo>
                    <a:pt x="235101" y="424406"/>
                  </a:lnTo>
                  <a:lnTo>
                    <a:pt x="208188" y="460206"/>
                  </a:lnTo>
                  <a:lnTo>
                    <a:pt x="182710" y="497111"/>
                  </a:lnTo>
                  <a:lnTo>
                    <a:pt x="158710" y="535078"/>
                  </a:lnTo>
                  <a:lnTo>
                    <a:pt x="136228" y="574065"/>
                  </a:lnTo>
                  <a:lnTo>
                    <a:pt x="115306" y="614032"/>
                  </a:lnTo>
                  <a:lnTo>
                    <a:pt x="95986" y="654936"/>
                  </a:lnTo>
                  <a:lnTo>
                    <a:pt x="78308" y="696736"/>
                  </a:lnTo>
                  <a:lnTo>
                    <a:pt x="62316" y="739392"/>
                  </a:lnTo>
                  <a:lnTo>
                    <a:pt x="48049" y="782860"/>
                  </a:lnTo>
                  <a:lnTo>
                    <a:pt x="35550" y="827100"/>
                  </a:lnTo>
                  <a:lnTo>
                    <a:pt x="24860" y="872071"/>
                  </a:lnTo>
                  <a:lnTo>
                    <a:pt x="16021" y="917730"/>
                  </a:lnTo>
                  <a:lnTo>
                    <a:pt x="9074" y="964036"/>
                  </a:lnTo>
                  <a:lnTo>
                    <a:pt x="4060" y="1010948"/>
                  </a:lnTo>
                  <a:lnTo>
                    <a:pt x="1022" y="1058424"/>
                  </a:lnTo>
                  <a:lnTo>
                    <a:pt x="0" y="1106424"/>
                  </a:lnTo>
                  <a:lnTo>
                    <a:pt x="1022" y="1154423"/>
                  </a:lnTo>
                  <a:lnTo>
                    <a:pt x="4060" y="1201899"/>
                  </a:lnTo>
                  <a:lnTo>
                    <a:pt x="9074" y="1248811"/>
                  </a:lnTo>
                  <a:lnTo>
                    <a:pt x="16021" y="1295117"/>
                  </a:lnTo>
                  <a:lnTo>
                    <a:pt x="24860" y="1340776"/>
                  </a:lnTo>
                  <a:lnTo>
                    <a:pt x="35550" y="1385747"/>
                  </a:lnTo>
                  <a:lnTo>
                    <a:pt x="48049" y="1429987"/>
                  </a:lnTo>
                  <a:lnTo>
                    <a:pt x="62316" y="1473455"/>
                  </a:lnTo>
                  <a:lnTo>
                    <a:pt x="78308" y="1516111"/>
                  </a:lnTo>
                  <a:lnTo>
                    <a:pt x="95986" y="1557911"/>
                  </a:lnTo>
                  <a:lnTo>
                    <a:pt x="115306" y="1598815"/>
                  </a:lnTo>
                  <a:lnTo>
                    <a:pt x="136228" y="1638782"/>
                  </a:lnTo>
                  <a:lnTo>
                    <a:pt x="158710" y="1677769"/>
                  </a:lnTo>
                  <a:lnTo>
                    <a:pt x="182710" y="1715736"/>
                  </a:lnTo>
                  <a:lnTo>
                    <a:pt x="208188" y="1752641"/>
                  </a:lnTo>
                  <a:lnTo>
                    <a:pt x="235101" y="1788441"/>
                  </a:lnTo>
                  <a:lnTo>
                    <a:pt x="263409" y="1823097"/>
                  </a:lnTo>
                  <a:lnTo>
                    <a:pt x="293069" y="1856566"/>
                  </a:lnTo>
                  <a:lnTo>
                    <a:pt x="324040" y="1888807"/>
                  </a:lnTo>
                  <a:lnTo>
                    <a:pt x="356281" y="1919778"/>
                  </a:lnTo>
                  <a:lnTo>
                    <a:pt x="389750" y="1949438"/>
                  </a:lnTo>
                  <a:lnTo>
                    <a:pt x="424406" y="1977746"/>
                  </a:lnTo>
                  <a:lnTo>
                    <a:pt x="460206" y="2004659"/>
                  </a:lnTo>
                  <a:lnTo>
                    <a:pt x="497111" y="2030137"/>
                  </a:lnTo>
                  <a:lnTo>
                    <a:pt x="535078" y="2054137"/>
                  </a:lnTo>
                  <a:lnTo>
                    <a:pt x="574065" y="2076619"/>
                  </a:lnTo>
                  <a:lnTo>
                    <a:pt x="614032" y="2097541"/>
                  </a:lnTo>
                  <a:lnTo>
                    <a:pt x="654936" y="2116862"/>
                  </a:lnTo>
                  <a:lnTo>
                    <a:pt x="696736" y="2134539"/>
                  </a:lnTo>
                  <a:lnTo>
                    <a:pt x="739392" y="2150531"/>
                  </a:lnTo>
                  <a:lnTo>
                    <a:pt x="782860" y="2164798"/>
                  </a:lnTo>
                  <a:lnTo>
                    <a:pt x="827100" y="2177297"/>
                  </a:lnTo>
                  <a:lnTo>
                    <a:pt x="872071" y="2187987"/>
                  </a:lnTo>
                  <a:lnTo>
                    <a:pt x="917730" y="2196826"/>
                  </a:lnTo>
                  <a:lnTo>
                    <a:pt x="964036" y="2203773"/>
                  </a:lnTo>
                  <a:lnTo>
                    <a:pt x="1010948" y="2208787"/>
                  </a:lnTo>
                  <a:lnTo>
                    <a:pt x="1058424" y="2211825"/>
                  </a:lnTo>
                  <a:lnTo>
                    <a:pt x="1106424" y="2212848"/>
                  </a:lnTo>
                  <a:lnTo>
                    <a:pt x="1154413" y="2211825"/>
                  </a:lnTo>
                  <a:lnTo>
                    <a:pt x="1201881" y="2208787"/>
                  </a:lnTo>
                  <a:lnTo>
                    <a:pt x="1248785" y="2203773"/>
                  </a:lnTo>
                  <a:lnTo>
                    <a:pt x="1295085" y="2196826"/>
                  </a:lnTo>
                  <a:lnTo>
                    <a:pt x="1340739" y="2187987"/>
                  </a:lnTo>
                  <a:lnTo>
                    <a:pt x="1385704" y="2177297"/>
                  </a:lnTo>
                  <a:lnTo>
                    <a:pt x="1429940" y="2164798"/>
                  </a:lnTo>
                  <a:lnTo>
                    <a:pt x="1473405" y="2150531"/>
                  </a:lnTo>
                  <a:lnTo>
                    <a:pt x="1516058" y="2134539"/>
                  </a:lnTo>
                  <a:lnTo>
                    <a:pt x="1557857" y="2116862"/>
                  </a:lnTo>
                  <a:lnTo>
                    <a:pt x="1598760" y="2097541"/>
                  </a:lnTo>
                  <a:lnTo>
                    <a:pt x="1638726" y="2076619"/>
                  </a:lnTo>
                  <a:lnTo>
                    <a:pt x="1677713" y="2054137"/>
                  </a:lnTo>
                  <a:lnTo>
                    <a:pt x="1715680" y="2030137"/>
                  </a:lnTo>
                  <a:lnTo>
                    <a:pt x="1752585" y="2004659"/>
                  </a:lnTo>
                  <a:lnTo>
                    <a:pt x="1788388" y="1977746"/>
                  </a:lnTo>
                  <a:lnTo>
                    <a:pt x="1823045" y="1949438"/>
                  </a:lnTo>
                  <a:lnTo>
                    <a:pt x="1856516" y="1919778"/>
                  </a:lnTo>
                  <a:lnTo>
                    <a:pt x="1888759" y="1888807"/>
                  </a:lnTo>
                  <a:lnTo>
                    <a:pt x="1919733" y="1856566"/>
                  </a:lnTo>
                  <a:lnTo>
                    <a:pt x="1949396" y="1823097"/>
                  </a:lnTo>
                  <a:lnTo>
                    <a:pt x="1977707" y="1788441"/>
                  </a:lnTo>
                  <a:lnTo>
                    <a:pt x="2004623" y="1752641"/>
                  </a:lnTo>
                  <a:lnTo>
                    <a:pt x="2030104" y="1715736"/>
                  </a:lnTo>
                  <a:lnTo>
                    <a:pt x="2054108" y="1677769"/>
                  </a:lnTo>
                  <a:lnTo>
                    <a:pt x="2076593" y="1638782"/>
                  </a:lnTo>
                  <a:lnTo>
                    <a:pt x="2097519" y="1598815"/>
                  </a:lnTo>
                  <a:lnTo>
                    <a:pt x="2116842" y="1557911"/>
                  </a:lnTo>
                  <a:lnTo>
                    <a:pt x="2134522" y="1516111"/>
                  </a:lnTo>
                  <a:lnTo>
                    <a:pt x="2150518" y="1473455"/>
                  </a:lnTo>
                  <a:lnTo>
                    <a:pt x="2164787" y="1429987"/>
                  </a:lnTo>
                  <a:lnTo>
                    <a:pt x="2177289" y="1385747"/>
                  </a:lnTo>
                  <a:lnTo>
                    <a:pt x="2187981" y="1340776"/>
                  </a:lnTo>
                  <a:lnTo>
                    <a:pt x="2196822" y="1295117"/>
                  </a:lnTo>
                  <a:lnTo>
                    <a:pt x="2203771" y="1248811"/>
                  </a:lnTo>
                  <a:lnTo>
                    <a:pt x="2208786" y="1201899"/>
                  </a:lnTo>
                  <a:lnTo>
                    <a:pt x="2211825" y="1154423"/>
                  </a:lnTo>
                  <a:lnTo>
                    <a:pt x="2212848" y="1106424"/>
                  </a:lnTo>
                  <a:lnTo>
                    <a:pt x="2211825" y="1058424"/>
                  </a:lnTo>
                  <a:lnTo>
                    <a:pt x="2208786" y="1010948"/>
                  </a:lnTo>
                  <a:lnTo>
                    <a:pt x="2203771" y="964036"/>
                  </a:lnTo>
                  <a:lnTo>
                    <a:pt x="2196822" y="917730"/>
                  </a:lnTo>
                  <a:lnTo>
                    <a:pt x="2187981" y="872071"/>
                  </a:lnTo>
                  <a:lnTo>
                    <a:pt x="2177289" y="827100"/>
                  </a:lnTo>
                  <a:lnTo>
                    <a:pt x="2164787" y="782860"/>
                  </a:lnTo>
                  <a:lnTo>
                    <a:pt x="2150518" y="739392"/>
                  </a:lnTo>
                  <a:lnTo>
                    <a:pt x="2134522" y="696736"/>
                  </a:lnTo>
                  <a:lnTo>
                    <a:pt x="2116842" y="654936"/>
                  </a:lnTo>
                  <a:lnTo>
                    <a:pt x="2097519" y="614032"/>
                  </a:lnTo>
                  <a:lnTo>
                    <a:pt x="2076593" y="574065"/>
                  </a:lnTo>
                  <a:lnTo>
                    <a:pt x="2054108" y="535078"/>
                  </a:lnTo>
                  <a:lnTo>
                    <a:pt x="2030104" y="497111"/>
                  </a:lnTo>
                  <a:lnTo>
                    <a:pt x="2004623" y="460206"/>
                  </a:lnTo>
                  <a:lnTo>
                    <a:pt x="1977707" y="424406"/>
                  </a:lnTo>
                  <a:lnTo>
                    <a:pt x="1949396" y="389750"/>
                  </a:lnTo>
                  <a:lnTo>
                    <a:pt x="1919733" y="356281"/>
                  </a:lnTo>
                  <a:lnTo>
                    <a:pt x="1888759" y="324040"/>
                  </a:lnTo>
                  <a:lnTo>
                    <a:pt x="1856516" y="293069"/>
                  </a:lnTo>
                  <a:lnTo>
                    <a:pt x="1823045" y="263409"/>
                  </a:lnTo>
                  <a:lnTo>
                    <a:pt x="1788388" y="235101"/>
                  </a:lnTo>
                  <a:lnTo>
                    <a:pt x="1752585" y="208188"/>
                  </a:lnTo>
                  <a:lnTo>
                    <a:pt x="1715680" y="182710"/>
                  </a:lnTo>
                  <a:lnTo>
                    <a:pt x="1677713" y="158710"/>
                  </a:lnTo>
                  <a:lnTo>
                    <a:pt x="1638726" y="136228"/>
                  </a:lnTo>
                  <a:lnTo>
                    <a:pt x="1598760" y="115306"/>
                  </a:lnTo>
                  <a:lnTo>
                    <a:pt x="1557857" y="95986"/>
                  </a:lnTo>
                  <a:lnTo>
                    <a:pt x="1516058" y="78308"/>
                  </a:lnTo>
                  <a:lnTo>
                    <a:pt x="1473405" y="62316"/>
                  </a:lnTo>
                  <a:lnTo>
                    <a:pt x="1429940" y="48049"/>
                  </a:lnTo>
                  <a:lnTo>
                    <a:pt x="1385704" y="35550"/>
                  </a:lnTo>
                  <a:lnTo>
                    <a:pt x="1340739" y="24860"/>
                  </a:lnTo>
                  <a:lnTo>
                    <a:pt x="1295085" y="16021"/>
                  </a:lnTo>
                  <a:lnTo>
                    <a:pt x="1248785" y="9074"/>
                  </a:lnTo>
                  <a:lnTo>
                    <a:pt x="1201881" y="4060"/>
                  </a:lnTo>
                  <a:lnTo>
                    <a:pt x="1154413" y="1022"/>
                  </a:lnTo>
                  <a:lnTo>
                    <a:pt x="1106424" y="0"/>
                  </a:lnTo>
                  <a:close/>
                </a:path>
              </a:pathLst>
            </a:custGeom>
            <a:solidFill>
              <a:srgbClr val="FFFFFF">
                <a:alpha val="5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90160" y="2676143"/>
              <a:ext cx="2011680" cy="2011680"/>
            </a:xfrm>
            <a:custGeom>
              <a:avLst/>
              <a:gdLst/>
              <a:ahLst/>
              <a:cxnLst/>
              <a:rect l="l" t="t" r="r" b="b"/>
              <a:pathLst>
                <a:path w="2011679" h="2011679">
                  <a:moveTo>
                    <a:pt x="1005840" y="0"/>
                  </a:moveTo>
                  <a:lnTo>
                    <a:pt x="957107" y="1159"/>
                  </a:lnTo>
                  <a:lnTo>
                    <a:pt x="908972" y="4604"/>
                  </a:lnTo>
                  <a:lnTo>
                    <a:pt x="861489" y="10281"/>
                  </a:lnTo>
                  <a:lnTo>
                    <a:pt x="814710" y="18137"/>
                  </a:lnTo>
                  <a:lnTo>
                    <a:pt x="768687" y="28119"/>
                  </a:lnTo>
                  <a:lnTo>
                    <a:pt x="723474" y="40176"/>
                  </a:lnTo>
                  <a:lnTo>
                    <a:pt x="679122" y="54254"/>
                  </a:lnTo>
                  <a:lnTo>
                    <a:pt x="635685" y="70300"/>
                  </a:lnTo>
                  <a:lnTo>
                    <a:pt x="593216" y="88262"/>
                  </a:lnTo>
                  <a:lnTo>
                    <a:pt x="551766" y="108088"/>
                  </a:lnTo>
                  <a:lnTo>
                    <a:pt x="511390" y="129724"/>
                  </a:lnTo>
                  <a:lnTo>
                    <a:pt x="472138" y="153117"/>
                  </a:lnTo>
                  <a:lnTo>
                    <a:pt x="434065" y="178216"/>
                  </a:lnTo>
                  <a:lnTo>
                    <a:pt x="397223" y="204967"/>
                  </a:lnTo>
                  <a:lnTo>
                    <a:pt x="361664" y="233318"/>
                  </a:lnTo>
                  <a:lnTo>
                    <a:pt x="327441" y="263216"/>
                  </a:lnTo>
                  <a:lnTo>
                    <a:pt x="294608" y="294608"/>
                  </a:lnTo>
                  <a:lnTo>
                    <a:pt x="263216" y="327441"/>
                  </a:lnTo>
                  <a:lnTo>
                    <a:pt x="233318" y="361664"/>
                  </a:lnTo>
                  <a:lnTo>
                    <a:pt x="204967" y="397223"/>
                  </a:lnTo>
                  <a:lnTo>
                    <a:pt x="178216" y="434065"/>
                  </a:lnTo>
                  <a:lnTo>
                    <a:pt x="153117" y="472138"/>
                  </a:lnTo>
                  <a:lnTo>
                    <a:pt x="129724" y="511390"/>
                  </a:lnTo>
                  <a:lnTo>
                    <a:pt x="108088" y="551766"/>
                  </a:lnTo>
                  <a:lnTo>
                    <a:pt x="88262" y="593216"/>
                  </a:lnTo>
                  <a:lnTo>
                    <a:pt x="70300" y="635685"/>
                  </a:lnTo>
                  <a:lnTo>
                    <a:pt x="54254" y="679122"/>
                  </a:lnTo>
                  <a:lnTo>
                    <a:pt x="40176" y="723474"/>
                  </a:lnTo>
                  <a:lnTo>
                    <a:pt x="28119" y="768687"/>
                  </a:lnTo>
                  <a:lnTo>
                    <a:pt x="18137" y="814710"/>
                  </a:lnTo>
                  <a:lnTo>
                    <a:pt x="10281" y="861489"/>
                  </a:lnTo>
                  <a:lnTo>
                    <a:pt x="4604" y="908972"/>
                  </a:lnTo>
                  <a:lnTo>
                    <a:pt x="1159" y="957107"/>
                  </a:lnTo>
                  <a:lnTo>
                    <a:pt x="0" y="1005840"/>
                  </a:lnTo>
                  <a:lnTo>
                    <a:pt x="1159" y="1054572"/>
                  </a:lnTo>
                  <a:lnTo>
                    <a:pt x="4604" y="1102707"/>
                  </a:lnTo>
                  <a:lnTo>
                    <a:pt x="10281" y="1150190"/>
                  </a:lnTo>
                  <a:lnTo>
                    <a:pt x="18137" y="1196969"/>
                  </a:lnTo>
                  <a:lnTo>
                    <a:pt x="28119" y="1242992"/>
                  </a:lnTo>
                  <a:lnTo>
                    <a:pt x="40176" y="1288205"/>
                  </a:lnTo>
                  <a:lnTo>
                    <a:pt x="54254" y="1332557"/>
                  </a:lnTo>
                  <a:lnTo>
                    <a:pt x="70300" y="1375994"/>
                  </a:lnTo>
                  <a:lnTo>
                    <a:pt x="88262" y="1418463"/>
                  </a:lnTo>
                  <a:lnTo>
                    <a:pt x="108088" y="1459913"/>
                  </a:lnTo>
                  <a:lnTo>
                    <a:pt x="129724" y="1500289"/>
                  </a:lnTo>
                  <a:lnTo>
                    <a:pt x="153117" y="1539541"/>
                  </a:lnTo>
                  <a:lnTo>
                    <a:pt x="178216" y="1577614"/>
                  </a:lnTo>
                  <a:lnTo>
                    <a:pt x="204967" y="1614456"/>
                  </a:lnTo>
                  <a:lnTo>
                    <a:pt x="233318" y="1650015"/>
                  </a:lnTo>
                  <a:lnTo>
                    <a:pt x="263216" y="1684238"/>
                  </a:lnTo>
                  <a:lnTo>
                    <a:pt x="294608" y="1717071"/>
                  </a:lnTo>
                  <a:lnTo>
                    <a:pt x="327441" y="1748463"/>
                  </a:lnTo>
                  <a:lnTo>
                    <a:pt x="361664" y="1778361"/>
                  </a:lnTo>
                  <a:lnTo>
                    <a:pt x="397223" y="1806712"/>
                  </a:lnTo>
                  <a:lnTo>
                    <a:pt x="434065" y="1833463"/>
                  </a:lnTo>
                  <a:lnTo>
                    <a:pt x="472138" y="1858562"/>
                  </a:lnTo>
                  <a:lnTo>
                    <a:pt x="511390" y="1881955"/>
                  </a:lnTo>
                  <a:lnTo>
                    <a:pt x="551766" y="1903591"/>
                  </a:lnTo>
                  <a:lnTo>
                    <a:pt x="593216" y="1923417"/>
                  </a:lnTo>
                  <a:lnTo>
                    <a:pt x="635685" y="1941379"/>
                  </a:lnTo>
                  <a:lnTo>
                    <a:pt x="679122" y="1957425"/>
                  </a:lnTo>
                  <a:lnTo>
                    <a:pt x="723474" y="1971503"/>
                  </a:lnTo>
                  <a:lnTo>
                    <a:pt x="768687" y="1983560"/>
                  </a:lnTo>
                  <a:lnTo>
                    <a:pt x="814710" y="1993542"/>
                  </a:lnTo>
                  <a:lnTo>
                    <a:pt x="861489" y="2001398"/>
                  </a:lnTo>
                  <a:lnTo>
                    <a:pt x="908972" y="2007075"/>
                  </a:lnTo>
                  <a:lnTo>
                    <a:pt x="957107" y="2010520"/>
                  </a:lnTo>
                  <a:lnTo>
                    <a:pt x="1005840" y="2011680"/>
                  </a:lnTo>
                  <a:lnTo>
                    <a:pt x="1054572" y="2010520"/>
                  </a:lnTo>
                  <a:lnTo>
                    <a:pt x="1102707" y="2007075"/>
                  </a:lnTo>
                  <a:lnTo>
                    <a:pt x="1150190" y="2001398"/>
                  </a:lnTo>
                  <a:lnTo>
                    <a:pt x="1196969" y="1993542"/>
                  </a:lnTo>
                  <a:lnTo>
                    <a:pt x="1242992" y="1983560"/>
                  </a:lnTo>
                  <a:lnTo>
                    <a:pt x="1288205" y="1971503"/>
                  </a:lnTo>
                  <a:lnTo>
                    <a:pt x="1332557" y="1957425"/>
                  </a:lnTo>
                  <a:lnTo>
                    <a:pt x="1375994" y="1941379"/>
                  </a:lnTo>
                  <a:lnTo>
                    <a:pt x="1418463" y="1923417"/>
                  </a:lnTo>
                  <a:lnTo>
                    <a:pt x="1459913" y="1903591"/>
                  </a:lnTo>
                  <a:lnTo>
                    <a:pt x="1500289" y="1881955"/>
                  </a:lnTo>
                  <a:lnTo>
                    <a:pt x="1539541" y="1858562"/>
                  </a:lnTo>
                  <a:lnTo>
                    <a:pt x="1577614" y="1833463"/>
                  </a:lnTo>
                  <a:lnTo>
                    <a:pt x="1614456" y="1806712"/>
                  </a:lnTo>
                  <a:lnTo>
                    <a:pt x="1650015" y="1778361"/>
                  </a:lnTo>
                  <a:lnTo>
                    <a:pt x="1684238" y="1748463"/>
                  </a:lnTo>
                  <a:lnTo>
                    <a:pt x="1717071" y="1717071"/>
                  </a:lnTo>
                  <a:lnTo>
                    <a:pt x="1748463" y="1684238"/>
                  </a:lnTo>
                  <a:lnTo>
                    <a:pt x="1778361" y="1650015"/>
                  </a:lnTo>
                  <a:lnTo>
                    <a:pt x="1806712" y="1614456"/>
                  </a:lnTo>
                  <a:lnTo>
                    <a:pt x="1833463" y="1577614"/>
                  </a:lnTo>
                  <a:lnTo>
                    <a:pt x="1858562" y="1539541"/>
                  </a:lnTo>
                  <a:lnTo>
                    <a:pt x="1881955" y="1500289"/>
                  </a:lnTo>
                  <a:lnTo>
                    <a:pt x="1903591" y="1459913"/>
                  </a:lnTo>
                  <a:lnTo>
                    <a:pt x="1923417" y="1418463"/>
                  </a:lnTo>
                  <a:lnTo>
                    <a:pt x="1941379" y="1375994"/>
                  </a:lnTo>
                  <a:lnTo>
                    <a:pt x="1957425" y="1332557"/>
                  </a:lnTo>
                  <a:lnTo>
                    <a:pt x="1971503" y="1288205"/>
                  </a:lnTo>
                  <a:lnTo>
                    <a:pt x="1983560" y="1242992"/>
                  </a:lnTo>
                  <a:lnTo>
                    <a:pt x="1993542" y="1196969"/>
                  </a:lnTo>
                  <a:lnTo>
                    <a:pt x="2001398" y="1150190"/>
                  </a:lnTo>
                  <a:lnTo>
                    <a:pt x="2007075" y="1102707"/>
                  </a:lnTo>
                  <a:lnTo>
                    <a:pt x="2010520" y="1054572"/>
                  </a:lnTo>
                  <a:lnTo>
                    <a:pt x="2011680" y="1005840"/>
                  </a:lnTo>
                  <a:lnTo>
                    <a:pt x="2010520" y="957107"/>
                  </a:lnTo>
                  <a:lnTo>
                    <a:pt x="2007075" y="908972"/>
                  </a:lnTo>
                  <a:lnTo>
                    <a:pt x="2001398" y="861489"/>
                  </a:lnTo>
                  <a:lnTo>
                    <a:pt x="1993542" y="814710"/>
                  </a:lnTo>
                  <a:lnTo>
                    <a:pt x="1983560" y="768687"/>
                  </a:lnTo>
                  <a:lnTo>
                    <a:pt x="1971503" y="723474"/>
                  </a:lnTo>
                  <a:lnTo>
                    <a:pt x="1957425" y="679122"/>
                  </a:lnTo>
                  <a:lnTo>
                    <a:pt x="1941379" y="635685"/>
                  </a:lnTo>
                  <a:lnTo>
                    <a:pt x="1923417" y="593216"/>
                  </a:lnTo>
                  <a:lnTo>
                    <a:pt x="1903591" y="551766"/>
                  </a:lnTo>
                  <a:lnTo>
                    <a:pt x="1881955" y="511390"/>
                  </a:lnTo>
                  <a:lnTo>
                    <a:pt x="1858562" y="472138"/>
                  </a:lnTo>
                  <a:lnTo>
                    <a:pt x="1833463" y="434065"/>
                  </a:lnTo>
                  <a:lnTo>
                    <a:pt x="1806712" y="397223"/>
                  </a:lnTo>
                  <a:lnTo>
                    <a:pt x="1778361" y="361664"/>
                  </a:lnTo>
                  <a:lnTo>
                    <a:pt x="1748463" y="327441"/>
                  </a:lnTo>
                  <a:lnTo>
                    <a:pt x="1717071" y="294608"/>
                  </a:lnTo>
                  <a:lnTo>
                    <a:pt x="1684238" y="263216"/>
                  </a:lnTo>
                  <a:lnTo>
                    <a:pt x="1650015" y="233318"/>
                  </a:lnTo>
                  <a:lnTo>
                    <a:pt x="1614456" y="204967"/>
                  </a:lnTo>
                  <a:lnTo>
                    <a:pt x="1577614" y="178216"/>
                  </a:lnTo>
                  <a:lnTo>
                    <a:pt x="1539541" y="153117"/>
                  </a:lnTo>
                  <a:lnTo>
                    <a:pt x="1500289" y="129724"/>
                  </a:lnTo>
                  <a:lnTo>
                    <a:pt x="1459913" y="108088"/>
                  </a:lnTo>
                  <a:lnTo>
                    <a:pt x="1418463" y="88262"/>
                  </a:lnTo>
                  <a:lnTo>
                    <a:pt x="1375994" y="70300"/>
                  </a:lnTo>
                  <a:lnTo>
                    <a:pt x="1332557" y="54254"/>
                  </a:lnTo>
                  <a:lnTo>
                    <a:pt x="1288205" y="40176"/>
                  </a:lnTo>
                  <a:lnTo>
                    <a:pt x="1242992" y="28119"/>
                  </a:lnTo>
                  <a:lnTo>
                    <a:pt x="1196969" y="18137"/>
                  </a:lnTo>
                  <a:lnTo>
                    <a:pt x="1150190" y="10281"/>
                  </a:lnTo>
                  <a:lnTo>
                    <a:pt x="1102707" y="4604"/>
                  </a:lnTo>
                  <a:lnTo>
                    <a:pt x="1054572" y="1159"/>
                  </a:lnTo>
                  <a:lnTo>
                    <a:pt x="1005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63868" y="2695955"/>
              <a:ext cx="518159" cy="518159"/>
            </a:xfrm>
            <a:custGeom>
              <a:avLst/>
              <a:gdLst/>
              <a:ahLst/>
              <a:cxnLst/>
              <a:rect l="l" t="t" r="r" b="b"/>
              <a:pathLst>
                <a:path w="518159" h="518160">
                  <a:moveTo>
                    <a:pt x="259080" y="0"/>
                  </a:moveTo>
                  <a:lnTo>
                    <a:pt x="212498" y="4172"/>
                  </a:lnTo>
                  <a:lnTo>
                    <a:pt x="168661" y="16203"/>
                  </a:lnTo>
                  <a:lnTo>
                    <a:pt x="128298" y="35362"/>
                  </a:lnTo>
                  <a:lnTo>
                    <a:pt x="92140" y="60918"/>
                  </a:lnTo>
                  <a:lnTo>
                    <a:pt x="60918" y="92140"/>
                  </a:lnTo>
                  <a:lnTo>
                    <a:pt x="35362" y="128298"/>
                  </a:lnTo>
                  <a:lnTo>
                    <a:pt x="16203" y="168661"/>
                  </a:lnTo>
                  <a:lnTo>
                    <a:pt x="4172" y="212498"/>
                  </a:lnTo>
                  <a:lnTo>
                    <a:pt x="0" y="259080"/>
                  </a:lnTo>
                  <a:lnTo>
                    <a:pt x="4172" y="305661"/>
                  </a:lnTo>
                  <a:lnTo>
                    <a:pt x="16203" y="349498"/>
                  </a:lnTo>
                  <a:lnTo>
                    <a:pt x="35362" y="389861"/>
                  </a:lnTo>
                  <a:lnTo>
                    <a:pt x="60918" y="426019"/>
                  </a:lnTo>
                  <a:lnTo>
                    <a:pt x="92140" y="457241"/>
                  </a:lnTo>
                  <a:lnTo>
                    <a:pt x="128298" y="482797"/>
                  </a:lnTo>
                  <a:lnTo>
                    <a:pt x="168661" y="501956"/>
                  </a:lnTo>
                  <a:lnTo>
                    <a:pt x="212498" y="513987"/>
                  </a:lnTo>
                  <a:lnTo>
                    <a:pt x="259080" y="518160"/>
                  </a:lnTo>
                  <a:lnTo>
                    <a:pt x="305661" y="513987"/>
                  </a:lnTo>
                  <a:lnTo>
                    <a:pt x="349498" y="501956"/>
                  </a:lnTo>
                  <a:lnTo>
                    <a:pt x="389861" y="482797"/>
                  </a:lnTo>
                  <a:lnTo>
                    <a:pt x="426019" y="457241"/>
                  </a:lnTo>
                  <a:lnTo>
                    <a:pt x="457241" y="426019"/>
                  </a:lnTo>
                  <a:lnTo>
                    <a:pt x="482797" y="389861"/>
                  </a:lnTo>
                  <a:lnTo>
                    <a:pt x="501956" y="349498"/>
                  </a:lnTo>
                  <a:lnTo>
                    <a:pt x="513987" y="305661"/>
                  </a:lnTo>
                  <a:lnTo>
                    <a:pt x="518160" y="259080"/>
                  </a:lnTo>
                  <a:lnTo>
                    <a:pt x="513987" y="212498"/>
                  </a:lnTo>
                  <a:lnTo>
                    <a:pt x="501956" y="168661"/>
                  </a:lnTo>
                  <a:lnTo>
                    <a:pt x="482797" y="128298"/>
                  </a:lnTo>
                  <a:lnTo>
                    <a:pt x="457241" y="92140"/>
                  </a:lnTo>
                  <a:lnTo>
                    <a:pt x="426019" y="60918"/>
                  </a:lnTo>
                  <a:lnTo>
                    <a:pt x="389861" y="35362"/>
                  </a:lnTo>
                  <a:lnTo>
                    <a:pt x="349498" y="16203"/>
                  </a:lnTo>
                  <a:lnTo>
                    <a:pt x="305661" y="4172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706616" y="2824352"/>
            <a:ext cx="2362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rebuchet MS"/>
                <a:cs typeface="Trebuchet MS"/>
              </a:rPr>
              <a:t>02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645652" y="2575559"/>
            <a:ext cx="2214880" cy="2212975"/>
            <a:chOff x="8645652" y="2575559"/>
            <a:chExt cx="2214880" cy="2212975"/>
          </a:xfrm>
        </p:grpSpPr>
        <p:sp>
          <p:nvSpPr>
            <p:cNvPr id="15" name="object 15"/>
            <p:cNvSpPr/>
            <p:nvPr/>
          </p:nvSpPr>
          <p:spPr>
            <a:xfrm>
              <a:off x="8645652" y="2575559"/>
              <a:ext cx="2214880" cy="2212975"/>
            </a:xfrm>
            <a:custGeom>
              <a:avLst/>
              <a:gdLst/>
              <a:ahLst/>
              <a:cxnLst/>
              <a:rect l="l" t="t" r="r" b="b"/>
              <a:pathLst>
                <a:path w="2214879" h="2212975">
                  <a:moveTo>
                    <a:pt x="1107186" y="0"/>
                  </a:moveTo>
                  <a:lnTo>
                    <a:pt x="1059156" y="1022"/>
                  </a:lnTo>
                  <a:lnTo>
                    <a:pt x="1011650" y="4060"/>
                  </a:lnTo>
                  <a:lnTo>
                    <a:pt x="964708" y="9074"/>
                  </a:lnTo>
                  <a:lnTo>
                    <a:pt x="918372" y="16021"/>
                  </a:lnTo>
                  <a:lnTo>
                    <a:pt x="872683" y="24860"/>
                  </a:lnTo>
                  <a:lnTo>
                    <a:pt x="827683" y="35550"/>
                  </a:lnTo>
                  <a:lnTo>
                    <a:pt x="783414" y="48049"/>
                  </a:lnTo>
                  <a:lnTo>
                    <a:pt x="739917" y="62316"/>
                  </a:lnTo>
                  <a:lnTo>
                    <a:pt x="697233" y="78308"/>
                  </a:lnTo>
                  <a:lnTo>
                    <a:pt x="655404" y="95986"/>
                  </a:lnTo>
                  <a:lnTo>
                    <a:pt x="614472" y="115306"/>
                  </a:lnTo>
                  <a:lnTo>
                    <a:pt x="574478" y="136228"/>
                  </a:lnTo>
                  <a:lnTo>
                    <a:pt x="535464" y="158710"/>
                  </a:lnTo>
                  <a:lnTo>
                    <a:pt x="497471" y="182710"/>
                  </a:lnTo>
                  <a:lnTo>
                    <a:pt x="460541" y="208188"/>
                  </a:lnTo>
                  <a:lnTo>
                    <a:pt x="424715" y="235101"/>
                  </a:lnTo>
                  <a:lnTo>
                    <a:pt x="390035" y="263409"/>
                  </a:lnTo>
                  <a:lnTo>
                    <a:pt x="356542" y="293069"/>
                  </a:lnTo>
                  <a:lnTo>
                    <a:pt x="324278" y="324040"/>
                  </a:lnTo>
                  <a:lnTo>
                    <a:pt x="293285" y="356281"/>
                  </a:lnTo>
                  <a:lnTo>
                    <a:pt x="263603" y="389750"/>
                  </a:lnTo>
                  <a:lnTo>
                    <a:pt x="235275" y="424406"/>
                  </a:lnTo>
                  <a:lnTo>
                    <a:pt x="208343" y="460206"/>
                  </a:lnTo>
                  <a:lnTo>
                    <a:pt x="182846" y="497111"/>
                  </a:lnTo>
                  <a:lnTo>
                    <a:pt x="158828" y="535078"/>
                  </a:lnTo>
                  <a:lnTo>
                    <a:pt x="136330" y="574065"/>
                  </a:lnTo>
                  <a:lnTo>
                    <a:pt x="115392" y="614032"/>
                  </a:lnTo>
                  <a:lnTo>
                    <a:pt x="96058" y="654936"/>
                  </a:lnTo>
                  <a:lnTo>
                    <a:pt x="78367" y="696736"/>
                  </a:lnTo>
                  <a:lnTo>
                    <a:pt x="62363" y="739392"/>
                  </a:lnTo>
                  <a:lnTo>
                    <a:pt x="48086" y="782860"/>
                  </a:lnTo>
                  <a:lnTo>
                    <a:pt x="35577" y="827100"/>
                  </a:lnTo>
                  <a:lnTo>
                    <a:pt x="24879" y="872071"/>
                  </a:lnTo>
                  <a:lnTo>
                    <a:pt x="16033" y="917730"/>
                  </a:lnTo>
                  <a:lnTo>
                    <a:pt x="9081" y="964036"/>
                  </a:lnTo>
                  <a:lnTo>
                    <a:pt x="4063" y="1010948"/>
                  </a:lnTo>
                  <a:lnTo>
                    <a:pt x="1022" y="1058424"/>
                  </a:lnTo>
                  <a:lnTo>
                    <a:pt x="0" y="1106424"/>
                  </a:lnTo>
                  <a:lnTo>
                    <a:pt x="1022" y="1154423"/>
                  </a:lnTo>
                  <a:lnTo>
                    <a:pt x="4063" y="1201899"/>
                  </a:lnTo>
                  <a:lnTo>
                    <a:pt x="9081" y="1248811"/>
                  </a:lnTo>
                  <a:lnTo>
                    <a:pt x="16033" y="1295117"/>
                  </a:lnTo>
                  <a:lnTo>
                    <a:pt x="24879" y="1340776"/>
                  </a:lnTo>
                  <a:lnTo>
                    <a:pt x="35577" y="1385747"/>
                  </a:lnTo>
                  <a:lnTo>
                    <a:pt x="48086" y="1429987"/>
                  </a:lnTo>
                  <a:lnTo>
                    <a:pt x="62363" y="1473455"/>
                  </a:lnTo>
                  <a:lnTo>
                    <a:pt x="78367" y="1516111"/>
                  </a:lnTo>
                  <a:lnTo>
                    <a:pt x="96058" y="1557911"/>
                  </a:lnTo>
                  <a:lnTo>
                    <a:pt x="115392" y="1598815"/>
                  </a:lnTo>
                  <a:lnTo>
                    <a:pt x="136330" y="1638782"/>
                  </a:lnTo>
                  <a:lnTo>
                    <a:pt x="158828" y="1677769"/>
                  </a:lnTo>
                  <a:lnTo>
                    <a:pt x="182846" y="1715736"/>
                  </a:lnTo>
                  <a:lnTo>
                    <a:pt x="208343" y="1752641"/>
                  </a:lnTo>
                  <a:lnTo>
                    <a:pt x="235275" y="1788441"/>
                  </a:lnTo>
                  <a:lnTo>
                    <a:pt x="263603" y="1823097"/>
                  </a:lnTo>
                  <a:lnTo>
                    <a:pt x="293285" y="1856566"/>
                  </a:lnTo>
                  <a:lnTo>
                    <a:pt x="324278" y="1888807"/>
                  </a:lnTo>
                  <a:lnTo>
                    <a:pt x="356542" y="1919778"/>
                  </a:lnTo>
                  <a:lnTo>
                    <a:pt x="390035" y="1949438"/>
                  </a:lnTo>
                  <a:lnTo>
                    <a:pt x="424715" y="1977746"/>
                  </a:lnTo>
                  <a:lnTo>
                    <a:pt x="460541" y="2004659"/>
                  </a:lnTo>
                  <a:lnTo>
                    <a:pt x="497471" y="2030137"/>
                  </a:lnTo>
                  <a:lnTo>
                    <a:pt x="535464" y="2054137"/>
                  </a:lnTo>
                  <a:lnTo>
                    <a:pt x="574478" y="2076619"/>
                  </a:lnTo>
                  <a:lnTo>
                    <a:pt x="614472" y="2097541"/>
                  </a:lnTo>
                  <a:lnTo>
                    <a:pt x="655404" y="2116862"/>
                  </a:lnTo>
                  <a:lnTo>
                    <a:pt x="697233" y="2134539"/>
                  </a:lnTo>
                  <a:lnTo>
                    <a:pt x="739917" y="2150531"/>
                  </a:lnTo>
                  <a:lnTo>
                    <a:pt x="783414" y="2164798"/>
                  </a:lnTo>
                  <a:lnTo>
                    <a:pt x="827683" y="2177297"/>
                  </a:lnTo>
                  <a:lnTo>
                    <a:pt x="872683" y="2187987"/>
                  </a:lnTo>
                  <a:lnTo>
                    <a:pt x="918372" y="2196826"/>
                  </a:lnTo>
                  <a:lnTo>
                    <a:pt x="964708" y="2203773"/>
                  </a:lnTo>
                  <a:lnTo>
                    <a:pt x="1011650" y="2208787"/>
                  </a:lnTo>
                  <a:lnTo>
                    <a:pt x="1059156" y="2211825"/>
                  </a:lnTo>
                  <a:lnTo>
                    <a:pt x="1107186" y="2212848"/>
                  </a:lnTo>
                  <a:lnTo>
                    <a:pt x="1155215" y="2211825"/>
                  </a:lnTo>
                  <a:lnTo>
                    <a:pt x="1202721" y="2208787"/>
                  </a:lnTo>
                  <a:lnTo>
                    <a:pt x="1249663" y="2203773"/>
                  </a:lnTo>
                  <a:lnTo>
                    <a:pt x="1295999" y="2196826"/>
                  </a:lnTo>
                  <a:lnTo>
                    <a:pt x="1341688" y="2187987"/>
                  </a:lnTo>
                  <a:lnTo>
                    <a:pt x="1386688" y="2177297"/>
                  </a:lnTo>
                  <a:lnTo>
                    <a:pt x="1430957" y="2164798"/>
                  </a:lnTo>
                  <a:lnTo>
                    <a:pt x="1474454" y="2150531"/>
                  </a:lnTo>
                  <a:lnTo>
                    <a:pt x="1517138" y="2134539"/>
                  </a:lnTo>
                  <a:lnTo>
                    <a:pt x="1558967" y="2116862"/>
                  </a:lnTo>
                  <a:lnTo>
                    <a:pt x="1599899" y="2097541"/>
                  </a:lnTo>
                  <a:lnTo>
                    <a:pt x="1639893" y="2076619"/>
                  </a:lnTo>
                  <a:lnTo>
                    <a:pt x="1678907" y="2054137"/>
                  </a:lnTo>
                  <a:lnTo>
                    <a:pt x="1716900" y="2030137"/>
                  </a:lnTo>
                  <a:lnTo>
                    <a:pt x="1753830" y="2004659"/>
                  </a:lnTo>
                  <a:lnTo>
                    <a:pt x="1789656" y="1977746"/>
                  </a:lnTo>
                  <a:lnTo>
                    <a:pt x="1824336" y="1949438"/>
                  </a:lnTo>
                  <a:lnTo>
                    <a:pt x="1857829" y="1919778"/>
                  </a:lnTo>
                  <a:lnTo>
                    <a:pt x="1890093" y="1888807"/>
                  </a:lnTo>
                  <a:lnTo>
                    <a:pt x="1921086" y="1856566"/>
                  </a:lnTo>
                  <a:lnTo>
                    <a:pt x="1950768" y="1823097"/>
                  </a:lnTo>
                  <a:lnTo>
                    <a:pt x="1979096" y="1788441"/>
                  </a:lnTo>
                  <a:lnTo>
                    <a:pt x="2006028" y="1752641"/>
                  </a:lnTo>
                  <a:lnTo>
                    <a:pt x="2031525" y="1715736"/>
                  </a:lnTo>
                  <a:lnTo>
                    <a:pt x="2055543" y="1677769"/>
                  </a:lnTo>
                  <a:lnTo>
                    <a:pt x="2078041" y="1638782"/>
                  </a:lnTo>
                  <a:lnTo>
                    <a:pt x="2098979" y="1598815"/>
                  </a:lnTo>
                  <a:lnTo>
                    <a:pt x="2118313" y="1557911"/>
                  </a:lnTo>
                  <a:lnTo>
                    <a:pt x="2136004" y="1516111"/>
                  </a:lnTo>
                  <a:lnTo>
                    <a:pt x="2152008" y="1473455"/>
                  </a:lnTo>
                  <a:lnTo>
                    <a:pt x="2166285" y="1429987"/>
                  </a:lnTo>
                  <a:lnTo>
                    <a:pt x="2178794" y="1385747"/>
                  </a:lnTo>
                  <a:lnTo>
                    <a:pt x="2189492" y="1340776"/>
                  </a:lnTo>
                  <a:lnTo>
                    <a:pt x="2198338" y="1295117"/>
                  </a:lnTo>
                  <a:lnTo>
                    <a:pt x="2205290" y="1248811"/>
                  </a:lnTo>
                  <a:lnTo>
                    <a:pt x="2210308" y="1201899"/>
                  </a:lnTo>
                  <a:lnTo>
                    <a:pt x="2213349" y="1154423"/>
                  </a:lnTo>
                  <a:lnTo>
                    <a:pt x="2214372" y="1106424"/>
                  </a:lnTo>
                  <a:lnTo>
                    <a:pt x="2213349" y="1058424"/>
                  </a:lnTo>
                  <a:lnTo>
                    <a:pt x="2210308" y="1010948"/>
                  </a:lnTo>
                  <a:lnTo>
                    <a:pt x="2205290" y="964036"/>
                  </a:lnTo>
                  <a:lnTo>
                    <a:pt x="2198338" y="917730"/>
                  </a:lnTo>
                  <a:lnTo>
                    <a:pt x="2189492" y="872071"/>
                  </a:lnTo>
                  <a:lnTo>
                    <a:pt x="2178794" y="827100"/>
                  </a:lnTo>
                  <a:lnTo>
                    <a:pt x="2166285" y="782860"/>
                  </a:lnTo>
                  <a:lnTo>
                    <a:pt x="2152008" y="739392"/>
                  </a:lnTo>
                  <a:lnTo>
                    <a:pt x="2136004" y="696736"/>
                  </a:lnTo>
                  <a:lnTo>
                    <a:pt x="2118313" y="654936"/>
                  </a:lnTo>
                  <a:lnTo>
                    <a:pt x="2098979" y="614032"/>
                  </a:lnTo>
                  <a:lnTo>
                    <a:pt x="2078041" y="574065"/>
                  </a:lnTo>
                  <a:lnTo>
                    <a:pt x="2055543" y="535078"/>
                  </a:lnTo>
                  <a:lnTo>
                    <a:pt x="2031525" y="497111"/>
                  </a:lnTo>
                  <a:lnTo>
                    <a:pt x="2006028" y="460206"/>
                  </a:lnTo>
                  <a:lnTo>
                    <a:pt x="1979096" y="424406"/>
                  </a:lnTo>
                  <a:lnTo>
                    <a:pt x="1950768" y="389750"/>
                  </a:lnTo>
                  <a:lnTo>
                    <a:pt x="1921086" y="356281"/>
                  </a:lnTo>
                  <a:lnTo>
                    <a:pt x="1890093" y="324040"/>
                  </a:lnTo>
                  <a:lnTo>
                    <a:pt x="1857829" y="293069"/>
                  </a:lnTo>
                  <a:lnTo>
                    <a:pt x="1824336" y="263409"/>
                  </a:lnTo>
                  <a:lnTo>
                    <a:pt x="1789656" y="235101"/>
                  </a:lnTo>
                  <a:lnTo>
                    <a:pt x="1753830" y="208188"/>
                  </a:lnTo>
                  <a:lnTo>
                    <a:pt x="1716900" y="182710"/>
                  </a:lnTo>
                  <a:lnTo>
                    <a:pt x="1678907" y="158710"/>
                  </a:lnTo>
                  <a:lnTo>
                    <a:pt x="1639893" y="136228"/>
                  </a:lnTo>
                  <a:lnTo>
                    <a:pt x="1599899" y="115306"/>
                  </a:lnTo>
                  <a:lnTo>
                    <a:pt x="1558967" y="95986"/>
                  </a:lnTo>
                  <a:lnTo>
                    <a:pt x="1517138" y="78308"/>
                  </a:lnTo>
                  <a:lnTo>
                    <a:pt x="1474454" y="62316"/>
                  </a:lnTo>
                  <a:lnTo>
                    <a:pt x="1430957" y="48049"/>
                  </a:lnTo>
                  <a:lnTo>
                    <a:pt x="1386688" y="35550"/>
                  </a:lnTo>
                  <a:lnTo>
                    <a:pt x="1341688" y="24860"/>
                  </a:lnTo>
                  <a:lnTo>
                    <a:pt x="1295999" y="16021"/>
                  </a:lnTo>
                  <a:lnTo>
                    <a:pt x="1249663" y="9074"/>
                  </a:lnTo>
                  <a:lnTo>
                    <a:pt x="1202721" y="4060"/>
                  </a:lnTo>
                  <a:lnTo>
                    <a:pt x="1155215" y="1022"/>
                  </a:lnTo>
                  <a:lnTo>
                    <a:pt x="1107186" y="0"/>
                  </a:lnTo>
                  <a:close/>
                </a:path>
              </a:pathLst>
            </a:custGeom>
            <a:solidFill>
              <a:srgbClr val="FFFFFF">
                <a:alpha val="5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46236" y="2676143"/>
              <a:ext cx="2013585" cy="2011680"/>
            </a:xfrm>
            <a:custGeom>
              <a:avLst/>
              <a:gdLst/>
              <a:ahLst/>
              <a:cxnLst/>
              <a:rect l="l" t="t" r="r" b="b"/>
              <a:pathLst>
                <a:path w="2013584" h="2011679">
                  <a:moveTo>
                    <a:pt x="1006602" y="0"/>
                  </a:moveTo>
                  <a:lnTo>
                    <a:pt x="957835" y="1159"/>
                  </a:lnTo>
                  <a:lnTo>
                    <a:pt x="909667" y="4604"/>
                  </a:lnTo>
                  <a:lnTo>
                    <a:pt x="862151" y="10281"/>
                  </a:lnTo>
                  <a:lnTo>
                    <a:pt x="815338" y="18137"/>
                  </a:lnTo>
                  <a:lnTo>
                    <a:pt x="769282" y="28119"/>
                  </a:lnTo>
                  <a:lnTo>
                    <a:pt x="724036" y="40176"/>
                  </a:lnTo>
                  <a:lnTo>
                    <a:pt x="679652" y="54254"/>
                  </a:lnTo>
                  <a:lnTo>
                    <a:pt x="636183" y="70300"/>
                  </a:lnTo>
                  <a:lnTo>
                    <a:pt x="593682" y="88262"/>
                  </a:lnTo>
                  <a:lnTo>
                    <a:pt x="552202" y="108088"/>
                  </a:lnTo>
                  <a:lnTo>
                    <a:pt x="511795" y="129724"/>
                  </a:lnTo>
                  <a:lnTo>
                    <a:pt x="472514" y="153117"/>
                  </a:lnTo>
                  <a:lnTo>
                    <a:pt x="434411" y="178216"/>
                  </a:lnTo>
                  <a:lnTo>
                    <a:pt x="397541" y="204967"/>
                  </a:lnTo>
                  <a:lnTo>
                    <a:pt x="361954" y="233318"/>
                  </a:lnTo>
                  <a:lnTo>
                    <a:pt x="327705" y="263216"/>
                  </a:lnTo>
                  <a:lnTo>
                    <a:pt x="294846" y="294608"/>
                  </a:lnTo>
                  <a:lnTo>
                    <a:pt x="263429" y="327441"/>
                  </a:lnTo>
                  <a:lnTo>
                    <a:pt x="233508" y="361664"/>
                  </a:lnTo>
                  <a:lnTo>
                    <a:pt x="205134" y="397223"/>
                  </a:lnTo>
                  <a:lnTo>
                    <a:pt x="178362" y="434065"/>
                  </a:lnTo>
                  <a:lnTo>
                    <a:pt x="153243" y="472138"/>
                  </a:lnTo>
                  <a:lnTo>
                    <a:pt x="129830" y="511390"/>
                  </a:lnTo>
                  <a:lnTo>
                    <a:pt x="108177" y="551766"/>
                  </a:lnTo>
                  <a:lnTo>
                    <a:pt x="88335" y="593216"/>
                  </a:lnTo>
                  <a:lnTo>
                    <a:pt x="70358" y="635685"/>
                  </a:lnTo>
                  <a:lnTo>
                    <a:pt x="54299" y="679122"/>
                  </a:lnTo>
                  <a:lnTo>
                    <a:pt x="40209" y="723474"/>
                  </a:lnTo>
                  <a:lnTo>
                    <a:pt x="28143" y="768687"/>
                  </a:lnTo>
                  <a:lnTo>
                    <a:pt x="18152" y="814710"/>
                  </a:lnTo>
                  <a:lnTo>
                    <a:pt x="10289" y="861489"/>
                  </a:lnTo>
                  <a:lnTo>
                    <a:pt x="4608" y="908972"/>
                  </a:lnTo>
                  <a:lnTo>
                    <a:pt x="1160" y="957107"/>
                  </a:lnTo>
                  <a:lnTo>
                    <a:pt x="0" y="1005840"/>
                  </a:lnTo>
                  <a:lnTo>
                    <a:pt x="1160" y="1054572"/>
                  </a:lnTo>
                  <a:lnTo>
                    <a:pt x="4608" y="1102707"/>
                  </a:lnTo>
                  <a:lnTo>
                    <a:pt x="10289" y="1150190"/>
                  </a:lnTo>
                  <a:lnTo>
                    <a:pt x="18152" y="1196969"/>
                  </a:lnTo>
                  <a:lnTo>
                    <a:pt x="28143" y="1242992"/>
                  </a:lnTo>
                  <a:lnTo>
                    <a:pt x="40209" y="1288205"/>
                  </a:lnTo>
                  <a:lnTo>
                    <a:pt x="54299" y="1332557"/>
                  </a:lnTo>
                  <a:lnTo>
                    <a:pt x="70358" y="1375994"/>
                  </a:lnTo>
                  <a:lnTo>
                    <a:pt x="88335" y="1418463"/>
                  </a:lnTo>
                  <a:lnTo>
                    <a:pt x="108177" y="1459913"/>
                  </a:lnTo>
                  <a:lnTo>
                    <a:pt x="129830" y="1500289"/>
                  </a:lnTo>
                  <a:lnTo>
                    <a:pt x="153243" y="1539541"/>
                  </a:lnTo>
                  <a:lnTo>
                    <a:pt x="178362" y="1577614"/>
                  </a:lnTo>
                  <a:lnTo>
                    <a:pt x="205134" y="1614456"/>
                  </a:lnTo>
                  <a:lnTo>
                    <a:pt x="233508" y="1650015"/>
                  </a:lnTo>
                  <a:lnTo>
                    <a:pt x="263429" y="1684238"/>
                  </a:lnTo>
                  <a:lnTo>
                    <a:pt x="294846" y="1717071"/>
                  </a:lnTo>
                  <a:lnTo>
                    <a:pt x="327705" y="1748463"/>
                  </a:lnTo>
                  <a:lnTo>
                    <a:pt x="361954" y="1778361"/>
                  </a:lnTo>
                  <a:lnTo>
                    <a:pt x="397541" y="1806712"/>
                  </a:lnTo>
                  <a:lnTo>
                    <a:pt x="434411" y="1833463"/>
                  </a:lnTo>
                  <a:lnTo>
                    <a:pt x="472514" y="1858562"/>
                  </a:lnTo>
                  <a:lnTo>
                    <a:pt x="511795" y="1881955"/>
                  </a:lnTo>
                  <a:lnTo>
                    <a:pt x="552202" y="1903591"/>
                  </a:lnTo>
                  <a:lnTo>
                    <a:pt x="593682" y="1923417"/>
                  </a:lnTo>
                  <a:lnTo>
                    <a:pt x="636183" y="1941379"/>
                  </a:lnTo>
                  <a:lnTo>
                    <a:pt x="679652" y="1957425"/>
                  </a:lnTo>
                  <a:lnTo>
                    <a:pt x="724036" y="1971503"/>
                  </a:lnTo>
                  <a:lnTo>
                    <a:pt x="769282" y="1983560"/>
                  </a:lnTo>
                  <a:lnTo>
                    <a:pt x="815338" y="1993542"/>
                  </a:lnTo>
                  <a:lnTo>
                    <a:pt x="862151" y="2001398"/>
                  </a:lnTo>
                  <a:lnTo>
                    <a:pt x="909667" y="2007075"/>
                  </a:lnTo>
                  <a:lnTo>
                    <a:pt x="957835" y="2010520"/>
                  </a:lnTo>
                  <a:lnTo>
                    <a:pt x="1006602" y="2011680"/>
                  </a:lnTo>
                  <a:lnTo>
                    <a:pt x="1055368" y="2010520"/>
                  </a:lnTo>
                  <a:lnTo>
                    <a:pt x="1103536" y="2007075"/>
                  </a:lnTo>
                  <a:lnTo>
                    <a:pt x="1151053" y="2001398"/>
                  </a:lnTo>
                  <a:lnTo>
                    <a:pt x="1197865" y="1993542"/>
                  </a:lnTo>
                  <a:lnTo>
                    <a:pt x="1243921" y="1983560"/>
                  </a:lnTo>
                  <a:lnTo>
                    <a:pt x="1289167" y="1971503"/>
                  </a:lnTo>
                  <a:lnTo>
                    <a:pt x="1333551" y="1957425"/>
                  </a:lnTo>
                  <a:lnTo>
                    <a:pt x="1377020" y="1941379"/>
                  </a:lnTo>
                  <a:lnTo>
                    <a:pt x="1419521" y="1923417"/>
                  </a:lnTo>
                  <a:lnTo>
                    <a:pt x="1461001" y="1903591"/>
                  </a:lnTo>
                  <a:lnTo>
                    <a:pt x="1501408" y="1881955"/>
                  </a:lnTo>
                  <a:lnTo>
                    <a:pt x="1540689" y="1858562"/>
                  </a:lnTo>
                  <a:lnTo>
                    <a:pt x="1578792" y="1833463"/>
                  </a:lnTo>
                  <a:lnTo>
                    <a:pt x="1615662" y="1806712"/>
                  </a:lnTo>
                  <a:lnTo>
                    <a:pt x="1651249" y="1778361"/>
                  </a:lnTo>
                  <a:lnTo>
                    <a:pt x="1685498" y="1748463"/>
                  </a:lnTo>
                  <a:lnTo>
                    <a:pt x="1718357" y="1717071"/>
                  </a:lnTo>
                  <a:lnTo>
                    <a:pt x="1749774" y="1684238"/>
                  </a:lnTo>
                  <a:lnTo>
                    <a:pt x="1779695" y="1650015"/>
                  </a:lnTo>
                  <a:lnTo>
                    <a:pt x="1808069" y="1614456"/>
                  </a:lnTo>
                  <a:lnTo>
                    <a:pt x="1834841" y="1577614"/>
                  </a:lnTo>
                  <a:lnTo>
                    <a:pt x="1859960" y="1539541"/>
                  </a:lnTo>
                  <a:lnTo>
                    <a:pt x="1883373" y="1500289"/>
                  </a:lnTo>
                  <a:lnTo>
                    <a:pt x="1905026" y="1459913"/>
                  </a:lnTo>
                  <a:lnTo>
                    <a:pt x="1924868" y="1418463"/>
                  </a:lnTo>
                  <a:lnTo>
                    <a:pt x="1942845" y="1375994"/>
                  </a:lnTo>
                  <a:lnTo>
                    <a:pt x="1958904" y="1332557"/>
                  </a:lnTo>
                  <a:lnTo>
                    <a:pt x="1972994" y="1288205"/>
                  </a:lnTo>
                  <a:lnTo>
                    <a:pt x="1985060" y="1242992"/>
                  </a:lnTo>
                  <a:lnTo>
                    <a:pt x="1995051" y="1196969"/>
                  </a:lnTo>
                  <a:lnTo>
                    <a:pt x="2002914" y="1150190"/>
                  </a:lnTo>
                  <a:lnTo>
                    <a:pt x="2008595" y="1102707"/>
                  </a:lnTo>
                  <a:lnTo>
                    <a:pt x="2012043" y="1054572"/>
                  </a:lnTo>
                  <a:lnTo>
                    <a:pt x="2013204" y="1005840"/>
                  </a:lnTo>
                  <a:lnTo>
                    <a:pt x="2012043" y="957107"/>
                  </a:lnTo>
                  <a:lnTo>
                    <a:pt x="2008595" y="908972"/>
                  </a:lnTo>
                  <a:lnTo>
                    <a:pt x="2002914" y="861489"/>
                  </a:lnTo>
                  <a:lnTo>
                    <a:pt x="1995051" y="814710"/>
                  </a:lnTo>
                  <a:lnTo>
                    <a:pt x="1985060" y="768687"/>
                  </a:lnTo>
                  <a:lnTo>
                    <a:pt x="1972994" y="723474"/>
                  </a:lnTo>
                  <a:lnTo>
                    <a:pt x="1958904" y="679122"/>
                  </a:lnTo>
                  <a:lnTo>
                    <a:pt x="1942845" y="635685"/>
                  </a:lnTo>
                  <a:lnTo>
                    <a:pt x="1924868" y="593216"/>
                  </a:lnTo>
                  <a:lnTo>
                    <a:pt x="1905026" y="551766"/>
                  </a:lnTo>
                  <a:lnTo>
                    <a:pt x="1883373" y="511390"/>
                  </a:lnTo>
                  <a:lnTo>
                    <a:pt x="1859960" y="472138"/>
                  </a:lnTo>
                  <a:lnTo>
                    <a:pt x="1834841" y="434065"/>
                  </a:lnTo>
                  <a:lnTo>
                    <a:pt x="1808069" y="397223"/>
                  </a:lnTo>
                  <a:lnTo>
                    <a:pt x="1779695" y="361664"/>
                  </a:lnTo>
                  <a:lnTo>
                    <a:pt x="1749774" y="327441"/>
                  </a:lnTo>
                  <a:lnTo>
                    <a:pt x="1718357" y="294608"/>
                  </a:lnTo>
                  <a:lnTo>
                    <a:pt x="1685498" y="263216"/>
                  </a:lnTo>
                  <a:lnTo>
                    <a:pt x="1651249" y="233318"/>
                  </a:lnTo>
                  <a:lnTo>
                    <a:pt x="1615662" y="204967"/>
                  </a:lnTo>
                  <a:lnTo>
                    <a:pt x="1578792" y="178216"/>
                  </a:lnTo>
                  <a:lnTo>
                    <a:pt x="1540689" y="153117"/>
                  </a:lnTo>
                  <a:lnTo>
                    <a:pt x="1501408" y="129724"/>
                  </a:lnTo>
                  <a:lnTo>
                    <a:pt x="1461001" y="108088"/>
                  </a:lnTo>
                  <a:lnTo>
                    <a:pt x="1419521" y="88262"/>
                  </a:lnTo>
                  <a:lnTo>
                    <a:pt x="1377020" y="70300"/>
                  </a:lnTo>
                  <a:lnTo>
                    <a:pt x="1333551" y="54254"/>
                  </a:lnTo>
                  <a:lnTo>
                    <a:pt x="1289167" y="40176"/>
                  </a:lnTo>
                  <a:lnTo>
                    <a:pt x="1243921" y="28119"/>
                  </a:lnTo>
                  <a:lnTo>
                    <a:pt x="1197865" y="18137"/>
                  </a:lnTo>
                  <a:lnTo>
                    <a:pt x="1151053" y="10281"/>
                  </a:lnTo>
                  <a:lnTo>
                    <a:pt x="1103536" y="4604"/>
                  </a:lnTo>
                  <a:lnTo>
                    <a:pt x="1055368" y="1159"/>
                  </a:lnTo>
                  <a:lnTo>
                    <a:pt x="1006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21468" y="2695955"/>
              <a:ext cx="518159" cy="518159"/>
            </a:xfrm>
            <a:custGeom>
              <a:avLst/>
              <a:gdLst/>
              <a:ahLst/>
              <a:cxnLst/>
              <a:rect l="l" t="t" r="r" b="b"/>
              <a:pathLst>
                <a:path w="518159" h="518160">
                  <a:moveTo>
                    <a:pt x="259080" y="0"/>
                  </a:moveTo>
                  <a:lnTo>
                    <a:pt x="212498" y="4172"/>
                  </a:lnTo>
                  <a:lnTo>
                    <a:pt x="168661" y="16203"/>
                  </a:lnTo>
                  <a:lnTo>
                    <a:pt x="128298" y="35362"/>
                  </a:lnTo>
                  <a:lnTo>
                    <a:pt x="92140" y="60918"/>
                  </a:lnTo>
                  <a:lnTo>
                    <a:pt x="60918" y="92140"/>
                  </a:lnTo>
                  <a:lnTo>
                    <a:pt x="35362" y="128298"/>
                  </a:lnTo>
                  <a:lnTo>
                    <a:pt x="16203" y="168661"/>
                  </a:lnTo>
                  <a:lnTo>
                    <a:pt x="4172" y="212498"/>
                  </a:lnTo>
                  <a:lnTo>
                    <a:pt x="0" y="259080"/>
                  </a:lnTo>
                  <a:lnTo>
                    <a:pt x="4172" y="305661"/>
                  </a:lnTo>
                  <a:lnTo>
                    <a:pt x="16203" y="349498"/>
                  </a:lnTo>
                  <a:lnTo>
                    <a:pt x="35362" y="389861"/>
                  </a:lnTo>
                  <a:lnTo>
                    <a:pt x="60918" y="426019"/>
                  </a:lnTo>
                  <a:lnTo>
                    <a:pt x="92140" y="457241"/>
                  </a:lnTo>
                  <a:lnTo>
                    <a:pt x="128298" y="482797"/>
                  </a:lnTo>
                  <a:lnTo>
                    <a:pt x="168661" y="501956"/>
                  </a:lnTo>
                  <a:lnTo>
                    <a:pt x="212498" y="513987"/>
                  </a:lnTo>
                  <a:lnTo>
                    <a:pt x="259080" y="518160"/>
                  </a:lnTo>
                  <a:lnTo>
                    <a:pt x="305661" y="513987"/>
                  </a:lnTo>
                  <a:lnTo>
                    <a:pt x="349498" y="501956"/>
                  </a:lnTo>
                  <a:lnTo>
                    <a:pt x="389861" y="482797"/>
                  </a:lnTo>
                  <a:lnTo>
                    <a:pt x="426019" y="457241"/>
                  </a:lnTo>
                  <a:lnTo>
                    <a:pt x="457241" y="426019"/>
                  </a:lnTo>
                  <a:lnTo>
                    <a:pt x="482797" y="389861"/>
                  </a:lnTo>
                  <a:lnTo>
                    <a:pt x="501956" y="349498"/>
                  </a:lnTo>
                  <a:lnTo>
                    <a:pt x="513987" y="305661"/>
                  </a:lnTo>
                  <a:lnTo>
                    <a:pt x="518160" y="259080"/>
                  </a:lnTo>
                  <a:lnTo>
                    <a:pt x="513987" y="212498"/>
                  </a:lnTo>
                  <a:lnTo>
                    <a:pt x="501956" y="168661"/>
                  </a:lnTo>
                  <a:lnTo>
                    <a:pt x="482797" y="128298"/>
                  </a:lnTo>
                  <a:lnTo>
                    <a:pt x="457241" y="92140"/>
                  </a:lnTo>
                  <a:lnTo>
                    <a:pt x="426019" y="60918"/>
                  </a:lnTo>
                  <a:lnTo>
                    <a:pt x="389861" y="35362"/>
                  </a:lnTo>
                  <a:lnTo>
                    <a:pt x="349498" y="16203"/>
                  </a:lnTo>
                  <a:lnTo>
                    <a:pt x="305661" y="4172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363961" y="2824352"/>
            <a:ext cx="2362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rebuchet MS"/>
                <a:cs typeface="Trebuchet MS"/>
              </a:rPr>
              <a:t>03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27504" y="3185159"/>
            <a:ext cx="7995284" cy="993775"/>
            <a:chOff x="2127504" y="3185159"/>
            <a:chExt cx="7995284" cy="993775"/>
          </a:xfrm>
        </p:grpSpPr>
        <p:sp>
          <p:nvSpPr>
            <p:cNvPr id="20" name="object 20"/>
            <p:cNvSpPr/>
            <p:nvPr/>
          </p:nvSpPr>
          <p:spPr>
            <a:xfrm>
              <a:off x="2127504" y="3185159"/>
              <a:ext cx="623570" cy="993775"/>
            </a:xfrm>
            <a:custGeom>
              <a:avLst/>
              <a:gdLst/>
              <a:ahLst/>
              <a:cxnLst/>
              <a:rect l="l" t="t" r="r" b="b"/>
              <a:pathLst>
                <a:path w="623569" h="993775">
                  <a:moveTo>
                    <a:pt x="332486" y="828040"/>
                  </a:moveTo>
                  <a:lnTo>
                    <a:pt x="290830" y="828040"/>
                  </a:lnTo>
                  <a:lnTo>
                    <a:pt x="290830" y="972947"/>
                  </a:lnTo>
                  <a:lnTo>
                    <a:pt x="292619" y="980521"/>
                  </a:lnTo>
                  <a:lnTo>
                    <a:pt x="297338" y="987155"/>
                  </a:lnTo>
                  <a:lnTo>
                    <a:pt x="304010" y="991860"/>
                  </a:lnTo>
                  <a:lnTo>
                    <a:pt x="311658" y="993648"/>
                  </a:lnTo>
                  <a:lnTo>
                    <a:pt x="319305" y="991860"/>
                  </a:lnTo>
                  <a:lnTo>
                    <a:pt x="325977" y="987155"/>
                  </a:lnTo>
                  <a:lnTo>
                    <a:pt x="330696" y="980521"/>
                  </a:lnTo>
                  <a:lnTo>
                    <a:pt x="332486" y="972947"/>
                  </a:lnTo>
                  <a:lnTo>
                    <a:pt x="332486" y="828040"/>
                  </a:lnTo>
                  <a:close/>
                </a:path>
                <a:path w="623569" h="993775">
                  <a:moveTo>
                    <a:pt x="311658" y="0"/>
                  </a:moveTo>
                  <a:lnTo>
                    <a:pt x="264581" y="3264"/>
                  </a:lnTo>
                  <a:lnTo>
                    <a:pt x="219991" y="12779"/>
                  </a:lnTo>
                  <a:lnTo>
                    <a:pt x="178309" y="28125"/>
                  </a:lnTo>
                  <a:lnTo>
                    <a:pt x="139954" y="48882"/>
                  </a:lnTo>
                  <a:lnTo>
                    <a:pt x="105348" y="74632"/>
                  </a:lnTo>
                  <a:lnTo>
                    <a:pt x="74911" y="104956"/>
                  </a:lnTo>
                  <a:lnTo>
                    <a:pt x="49065" y="139435"/>
                  </a:lnTo>
                  <a:lnTo>
                    <a:pt x="28230" y="177649"/>
                  </a:lnTo>
                  <a:lnTo>
                    <a:pt x="12827" y="219180"/>
                  </a:lnTo>
                  <a:lnTo>
                    <a:pt x="3277" y="263608"/>
                  </a:lnTo>
                  <a:lnTo>
                    <a:pt x="0" y="310515"/>
                  </a:lnTo>
                  <a:lnTo>
                    <a:pt x="83058" y="807339"/>
                  </a:lnTo>
                  <a:lnTo>
                    <a:pt x="84847" y="814913"/>
                  </a:lnTo>
                  <a:lnTo>
                    <a:pt x="89566" y="821547"/>
                  </a:lnTo>
                  <a:lnTo>
                    <a:pt x="96238" y="826252"/>
                  </a:lnTo>
                  <a:lnTo>
                    <a:pt x="103886" y="828040"/>
                  </a:lnTo>
                  <a:lnTo>
                    <a:pt x="519430" y="828040"/>
                  </a:lnTo>
                  <a:lnTo>
                    <a:pt x="554101" y="724535"/>
                  </a:lnTo>
                  <a:lnTo>
                    <a:pt x="311658" y="724535"/>
                  </a:lnTo>
                  <a:lnTo>
                    <a:pt x="281160" y="717419"/>
                  </a:lnTo>
                  <a:lnTo>
                    <a:pt x="254555" y="698658"/>
                  </a:lnTo>
                  <a:lnTo>
                    <a:pt x="235737" y="672135"/>
                  </a:lnTo>
                  <a:lnTo>
                    <a:pt x="228600" y="641731"/>
                  </a:lnTo>
                  <a:lnTo>
                    <a:pt x="235737" y="611326"/>
                  </a:lnTo>
                  <a:lnTo>
                    <a:pt x="254555" y="584803"/>
                  </a:lnTo>
                  <a:lnTo>
                    <a:pt x="281160" y="566042"/>
                  </a:lnTo>
                  <a:lnTo>
                    <a:pt x="311658" y="558927"/>
                  </a:lnTo>
                  <a:lnTo>
                    <a:pt x="581787" y="558927"/>
                  </a:lnTo>
                  <a:lnTo>
                    <a:pt x="599090" y="455422"/>
                  </a:lnTo>
                  <a:lnTo>
                    <a:pt x="145415" y="455422"/>
                  </a:lnTo>
                  <a:lnTo>
                    <a:pt x="137787" y="453634"/>
                  </a:lnTo>
                  <a:lnTo>
                    <a:pt x="131159" y="448929"/>
                  </a:lnTo>
                  <a:lnTo>
                    <a:pt x="126484" y="442295"/>
                  </a:lnTo>
                  <a:lnTo>
                    <a:pt x="124714" y="434721"/>
                  </a:lnTo>
                  <a:lnTo>
                    <a:pt x="124714" y="393319"/>
                  </a:lnTo>
                  <a:lnTo>
                    <a:pt x="126484" y="385691"/>
                  </a:lnTo>
                  <a:lnTo>
                    <a:pt x="131159" y="379063"/>
                  </a:lnTo>
                  <a:lnTo>
                    <a:pt x="137787" y="374388"/>
                  </a:lnTo>
                  <a:lnTo>
                    <a:pt x="145415" y="372618"/>
                  </a:lnTo>
                  <a:lnTo>
                    <a:pt x="612933" y="372618"/>
                  </a:lnTo>
                  <a:lnTo>
                    <a:pt x="619855" y="331216"/>
                  </a:lnTo>
                  <a:lnTo>
                    <a:pt x="145415" y="331216"/>
                  </a:lnTo>
                  <a:lnTo>
                    <a:pt x="137787" y="329428"/>
                  </a:lnTo>
                  <a:lnTo>
                    <a:pt x="131159" y="324723"/>
                  </a:lnTo>
                  <a:lnTo>
                    <a:pt x="126484" y="318089"/>
                  </a:lnTo>
                  <a:lnTo>
                    <a:pt x="124714" y="310515"/>
                  </a:lnTo>
                  <a:lnTo>
                    <a:pt x="131347" y="260775"/>
                  </a:lnTo>
                  <a:lnTo>
                    <a:pt x="150095" y="216210"/>
                  </a:lnTo>
                  <a:lnTo>
                    <a:pt x="179228" y="178546"/>
                  </a:lnTo>
                  <a:lnTo>
                    <a:pt x="217019" y="149507"/>
                  </a:lnTo>
                  <a:lnTo>
                    <a:pt x="261738" y="130818"/>
                  </a:lnTo>
                  <a:lnTo>
                    <a:pt x="311658" y="124206"/>
                  </a:lnTo>
                  <a:lnTo>
                    <a:pt x="562833" y="124206"/>
                  </a:lnTo>
                  <a:lnTo>
                    <a:pt x="548404" y="104956"/>
                  </a:lnTo>
                  <a:lnTo>
                    <a:pt x="517967" y="74632"/>
                  </a:lnTo>
                  <a:lnTo>
                    <a:pt x="483361" y="48882"/>
                  </a:lnTo>
                  <a:lnTo>
                    <a:pt x="445006" y="28125"/>
                  </a:lnTo>
                  <a:lnTo>
                    <a:pt x="403324" y="12779"/>
                  </a:lnTo>
                  <a:lnTo>
                    <a:pt x="358734" y="3264"/>
                  </a:lnTo>
                  <a:lnTo>
                    <a:pt x="311658" y="0"/>
                  </a:lnTo>
                  <a:close/>
                </a:path>
                <a:path w="623569" h="993775">
                  <a:moveTo>
                    <a:pt x="581787" y="558927"/>
                  </a:moveTo>
                  <a:lnTo>
                    <a:pt x="311658" y="558927"/>
                  </a:lnTo>
                  <a:lnTo>
                    <a:pt x="342155" y="566042"/>
                  </a:lnTo>
                  <a:lnTo>
                    <a:pt x="368760" y="584803"/>
                  </a:lnTo>
                  <a:lnTo>
                    <a:pt x="387578" y="611326"/>
                  </a:lnTo>
                  <a:lnTo>
                    <a:pt x="394716" y="641731"/>
                  </a:lnTo>
                  <a:lnTo>
                    <a:pt x="387578" y="672135"/>
                  </a:lnTo>
                  <a:lnTo>
                    <a:pt x="368760" y="698658"/>
                  </a:lnTo>
                  <a:lnTo>
                    <a:pt x="342155" y="717419"/>
                  </a:lnTo>
                  <a:lnTo>
                    <a:pt x="311658" y="724535"/>
                  </a:lnTo>
                  <a:lnTo>
                    <a:pt x="554101" y="724535"/>
                  </a:lnTo>
                  <a:lnTo>
                    <a:pt x="581787" y="558927"/>
                  </a:lnTo>
                  <a:close/>
                </a:path>
                <a:path w="623569" h="993775">
                  <a:moveTo>
                    <a:pt x="457073" y="414020"/>
                  </a:moveTo>
                  <a:lnTo>
                    <a:pt x="166243" y="414020"/>
                  </a:lnTo>
                  <a:lnTo>
                    <a:pt x="166243" y="434721"/>
                  </a:lnTo>
                  <a:lnTo>
                    <a:pt x="164453" y="442295"/>
                  </a:lnTo>
                  <a:lnTo>
                    <a:pt x="159734" y="448929"/>
                  </a:lnTo>
                  <a:lnTo>
                    <a:pt x="153062" y="453634"/>
                  </a:lnTo>
                  <a:lnTo>
                    <a:pt x="145415" y="455422"/>
                  </a:lnTo>
                  <a:lnTo>
                    <a:pt x="477901" y="455422"/>
                  </a:lnTo>
                  <a:lnTo>
                    <a:pt x="470253" y="453634"/>
                  </a:lnTo>
                  <a:lnTo>
                    <a:pt x="463581" y="448929"/>
                  </a:lnTo>
                  <a:lnTo>
                    <a:pt x="458862" y="442295"/>
                  </a:lnTo>
                  <a:lnTo>
                    <a:pt x="457073" y="434721"/>
                  </a:lnTo>
                  <a:lnTo>
                    <a:pt x="457073" y="414020"/>
                  </a:lnTo>
                  <a:close/>
                </a:path>
                <a:path w="623569" h="993775">
                  <a:moveTo>
                    <a:pt x="612933" y="372618"/>
                  </a:moveTo>
                  <a:lnTo>
                    <a:pt x="477901" y="372618"/>
                  </a:lnTo>
                  <a:lnTo>
                    <a:pt x="485528" y="374388"/>
                  </a:lnTo>
                  <a:lnTo>
                    <a:pt x="492156" y="379063"/>
                  </a:lnTo>
                  <a:lnTo>
                    <a:pt x="496831" y="385691"/>
                  </a:lnTo>
                  <a:lnTo>
                    <a:pt x="498602" y="393319"/>
                  </a:lnTo>
                  <a:lnTo>
                    <a:pt x="498602" y="434721"/>
                  </a:lnTo>
                  <a:lnTo>
                    <a:pt x="496831" y="442295"/>
                  </a:lnTo>
                  <a:lnTo>
                    <a:pt x="492156" y="448929"/>
                  </a:lnTo>
                  <a:lnTo>
                    <a:pt x="485528" y="453634"/>
                  </a:lnTo>
                  <a:lnTo>
                    <a:pt x="477901" y="455422"/>
                  </a:lnTo>
                  <a:lnTo>
                    <a:pt x="599090" y="455422"/>
                  </a:lnTo>
                  <a:lnTo>
                    <a:pt x="612933" y="372618"/>
                  </a:lnTo>
                  <a:close/>
                </a:path>
                <a:path w="623569" h="993775">
                  <a:moveTo>
                    <a:pt x="368808" y="230282"/>
                  </a:moveTo>
                  <a:lnTo>
                    <a:pt x="360997" y="232211"/>
                  </a:lnTo>
                  <a:lnTo>
                    <a:pt x="353187" y="237998"/>
                  </a:lnTo>
                  <a:lnTo>
                    <a:pt x="270129" y="331216"/>
                  </a:lnTo>
                  <a:lnTo>
                    <a:pt x="322072" y="331216"/>
                  </a:lnTo>
                  <a:lnTo>
                    <a:pt x="384429" y="269113"/>
                  </a:lnTo>
                  <a:lnTo>
                    <a:pt x="390215" y="261322"/>
                  </a:lnTo>
                  <a:lnTo>
                    <a:pt x="392144" y="253555"/>
                  </a:lnTo>
                  <a:lnTo>
                    <a:pt x="390215" y="245788"/>
                  </a:lnTo>
                  <a:lnTo>
                    <a:pt x="384429" y="237998"/>
                  </a:lnTo>
                  <a:lnTo>
                    <a:pt x="376618" y="232211"/>
                  </a:lnTo>
                  <a:lnTo>
                    <a:pt x="368808" y="230282"/>
                  </a:lnTo>
                  <a:close/>
                </a:path>
                <a:path w="623569" h="993775">
                  <a:moveTo>
                    <a:pt x="562833" y="124206"/>
                  </a:moveTo>
                  <a:lnTo>
                    <a:pt x="311658" y="124206"/>
                  </a:lnTo>
                  <a:lnTo>
                    <a:pt x="361577" y="130818"/>
                  </a:lnTo>
                  <a:lnTo>
                    <a:pt x="406296" y="149507"/>
                  </a:lnTo>
                  <a:lnTo>
                    <a:pt x="444087" y="178546"/>
                  </a:lnTo>
                  <a:lnTo>
                    <a:pt x="473220" y="216210"/>
                  </a:lnTo>
                  <a:lnTo>
                    <a:pt x="491968" y="260775"/>
                  </a:lnTo>
                  <a:lnTo>
                    <a:pt x="498602" y="310515"/>
                  </a:lnTo>
                  <a:lnTo>
                    <a:pt x="496831" y="318089"/>
                  </a:lnTo>
                  <a:lnTo>
                    <a:pt x="492156" y="324723"/>
                  </a:lnTo>
                  <a:lnTo>
                    <a:pt x="485528" y="329428"/>
                  </a:lnTo>
                  <a:lnTo>
                    <a:pt x="477901" y="331216"/>
                  </a:lnTo>
                  <a:lnTo>
                    <a:pt x="619855" y="331216"/>
                  </a:lnTo>
                  <a:lnTo>
                    <a:pt x="623316" y="310515"/>
                  </a:lnTo>
                  <a:lnTo>
                    <a:pt x="620039" y="263608"/>
                  </a:lnTo>
                  <a:lnTo>
                    <a:pt x="610488" y="219180"/>
                  </a:lnTo>
                  <a:lnTo>
                    <a:pt x="595085" y="177649"/>
                  </a:lnTo>
                  <a:lnTo>
                    <a:pt x="574250" y="139435"/>
                  </a:lnTo>
                  <a:lnTo>
                    <a:pt x="562833" y="124206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4100" y="3697223"/>
              <a:ext cx="231648" cy="2316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20143" y="3681983"/>
              <a:ext cx="754380" cy="403860"/>
            </a:xfrm>
            <a:custGeom>
              <a:avLst/>
              <a:gdLst/>
              <a:ahLst/>
              <a:cxnLst/>
              <a:rect l="l" t="t" r="r" b="b"/>
              <a:pathLst>
                <a:path w="754379" h="403860">
                  <a:moveTo>
                    <a:pt x="23050" y="0"/>
                  </a:moveTo>
                  <a:lnTo>
                    <a:pt x="6286" y="0"/>
                  </a:lnTo>
                  <a:lnTo>
                    <a:pt x="6286" y="8382"/>
                  </a:lnTo>
                  <a:lnTo>
                    <a:pt x="1571" y="14688"/>
                  </a:lnTo>
                  <a:lnTo>
                    <a:pt x="0" y="21018"/>
                  </a:lnTo>
                  <a:lnTo>
                    <a:pt x="1571" y="27348"/>
                  </a:lnTo>
                  <a:lnTo>
                    <a:pt x="6286" y="33655"/>
                  </a:lnTo>
                  <a:lnTo>
                    <a:pt x="308673" y="302895"/>
                  </a:lnTo>
                  <a:lnTo>
                    <a:pt x="325437" y="302895"/>
                  </a:lnTo>
                  <a:lnTo>
                    <a:pt x="485076" y="176657"/>
                  </a:lnTo>
                  <a:lnTo>
                    <a:pt x="695007" y="370205"/>
                  </a:lnTo>
                  <a:lnTo>
                    <a:pt x="594169" y="370205"/>
                  </a:lnTo>
                  <a:lnTo>
                    <a:pt x="585787" y="378587"/>
                  </a:lnTo>
                  <a:lnTo>
                    <a:pt x="585787" y="395478"/>
                  </a:lnTo>
                  <a:lnTo>
                    <a:pt x="594169" y="403860"/>
                  </a:lnTo>
                  <a:lnTo>
                    <a:pt x="745426" y="403860"/>
                  </a:lnTo>
                  <a:lnTo>
                    <a:pt x="753808" y="395478"/>
                  </a:lnTo>
                  <a:lnTo>
                    <a:pt x="753808" y="243967"/>
                  </a:lnTo>
                  <a:lnTo>
                    <a:pt x="745426" y="235585"/>
                  </a:lnTo>
                  <a:lnTo>
                    <a:pt x="737044" y="235585"/>
                  </a:lnTo>
                  <a:lnTo>
                    <a:pt x="728662" y="235585"/>
                  </a:lnTo>
                  <a:lnTo>
                    <a:pt x="720153" y="243967"/>
                  </a:lnTo>
                  <a:lnTo>
                    <a:pt x="720153" y="344932"/>
                  </a:lnTo>
                  <a:lnTo>
                    <a:pt x="493458" y="143002"/>
                  </a:lnTo>
                  <a:lnTo>
                    <a:pt x="493458" y="134620"/>
                  </a:lnTo>
                  <a:lnTo>
                    <a:pt x="485076" y="134620"/>
                  </a:lnTo>
                  <a:lnTo>
                    <a:pt x="476694" y="143002"/>
                  </a:lnTo>
                  <a:lnTo>
                    <a:pt x="317055" y="269240"/>
                  </a:lnTo>
                  <a:lnTo>
                    <a:pt x="23050" y="8382"/>
                  </a:lnTo>
                  <a:lnTo>
                    <a:pt x="23050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70448" y="3278123"/>
              <a:ext cx="4156075" cy="736600"/>
            </a:xfrm>
            <a:custGeom>
              <a:avLst/>
              <a:gdLst/>
              <a:ahLst/>
              <a:cxnLst/>
              <a:rect l="l" t="t" r="r" b="b"/>
              <a:pathLst>
                <a:path w="4156075" h="736600">
                  <a:moveTo>
                    <a:pt x="603504" y="302514"/>
                  </a:moveTo>
                  <a:lnTo>
                    <a:pt x="599579" y="253225"/>
                  </a:lnTo>
                  <a:lnTo>
                    <a:pt x="597255" y="243713"/>
                  </a:lnTo>
                  <a:lnTo>
                    <a:pt x="588213" y="206540"/>
                  </a:lnTo>
                  <a:lnTo>
                    <a:pt x="570001" y="163080"/>
                  </a:lnTo>
                  <a:lnTo>
                    <a:pt x="545566" y="123444"/>
                  </a:lnTo>
                  <a:lnTo>
                    <a:pt x="515493" y="88252"/>
                  </a:lnTo>
                  <a:lnTo>
                    <a:pt x="480377" y="58102"/>
                  </a:lnTo>
                  <a:lnTo>
                    <a:pt x="440855" y="33591"/>
                  </a:lnTo>
                  <a:lnTo>
                    <a:pt x="397497" y="15341"/>
                  </a:lnTo>
                  <a:lnTo>
                    <a:pt x="377190" y="10375"/>
                  </a:lnTo>
                  <a:lnTo>
                    <a:pt x="377190" y="226949"/>
                  </a:lnTo>
                  <a:lnTo>
                    <a:pt x="377190" y="235331"/>
                  </a:lnTo>
                  <a:lnTo>
                    <a:pt x="368808" y="243713"/>
                  </a:lnTo>
                  <a:lnTo>
                    <a:pt x="352044" y="243713"/>
                  </a:lnTo>
                  <a:lnTo>
                    <a:pt x="343662" y="235331"/>
                  </a:lnTo>
                  <a:lnTo>
                    <a:pt x="343662" y="226949"/>
                  </a:lnTo>
                  <a:lnTo>
                    <a:pt x="340639" y="214566"/>
                  </a:lnTo>
                  <a:lnTo>
                    <a:pt x="332130" y="203796"/>
                  </a:lnTo>
                  <a:lnTo>
                    <a:pt x="318897" y="196189"/>
                  </a:lnTo>
                  <a:lnTo>
                    <a:pt x="301752" y="193294"/>
                  </a:lnTo>
                  <a:lnTo>
                    <a:pt x="284594" y="196189"/>
                  </a:lnTo>
                  <a:lnTo>
                    <a:pt x="271360" y="203796"/>
                  </a:lnTo>
                  <a:lnTo>
                    <a:pt x="262851" y="214566"/>
                  </a:lnTo>
                  <a:lnTo>
                    <a:pt x="259842" y="226949"/>
                  </a:lnTo>
                  <a:lnTo>
                    <a:pt x="262851" y="244106"/>
                  </a:lnTo>
                  <a:lnTo>
                    <a:pt x="271360" y="257340"/>
                  </a:lnTo>
                  <a:lnTo>
                    <a:pt x="284594" y="265849"/>
                  </a:lnTo>
                  <a:lnTo>
                    <a:pt x="301752" y="268859"/>
                  </a:lnTo>
                  <a:lnTo>
                    <a:pt x="331216" y="274777"/>
                  </a:lnTo>
                  <a:lnTo>
                    <a:pt x="355180" y="290944"/>
                  </a:lnTo>
                  <a:lnTo>
                    <a:pt x="371284" y="314998"/>
                  </a:lnTo>
                  <a:lnTo>
                    <a:pt x="377190" y="344551"/>
                  </a:lnTo>
                  <a:lnTo>
                    <a:pt x="372732" y="369252"/>
                  </a:lnTo>
                  <a:lnTo>
                    <a:pt x="360426" y="390766"/>
                  </a:lnTo>
                  <a:lnTo>
                    <a:pt x="341820" y="405980"/>
                  </a:lnTo>
                  <a:lnTo>
                    <a:pt x="318516" y="411734"/>
                  </a:lnTo>
                  <a:lnTo>
                    <a:pt x="318516" y="445389"/>
                  </a:lnTo>
                  <a:lnTo>
                    <a:pt x="310134" y="453771"/>
                  </a:lnTo>
                  <a:lnTo>
                    <a:pt x="293370" y="453771"/>
                  </a:lnTo>
                  <a:lnTo>
                    <a:pt x="284988" y="445389"/>
                  </a:lnTo>
                  <a:lnTo>
                    <a:pt x="284988" y="411734"/>
                  </a:lnTo>
                  <a:lnTo>
                    <a:pt x="261670" y="405980"/>
                  </a:lnTo>
                  <a:lnTo>
                    <a:pt x="243078" y="390766"/>
                  </a:lnTo>
                  <a:lnTo>
                    <a:pt x="230759" y="369252"/>
                  </a:lnTo>
                  <a:lnTo>
                    <a:pt x="226314" y="344551"/>
                  </a:lnTo>
                  <a:lnTo>
                    <a:pt x="226314" y="336169"/>
                  </a:lnTo>
                  <a:lnTo>
                    <a:pt x="234696" y="327787"/>
                  </a:lnTo>
                  <a:lnTo>
                    <a:pt x="251460" y="327787"/>
                  </a:lnTo>
                  <a:lnTo>
                    <a:pt x="259842" y="336169"/>
                  </a:lnTo>
                  <a:lnTo>
                    <a:pt x="259842" y="344551"/>
                  </a:lnTo>
                  <a:lnTo>
                    <a:pt x="262851" y="361784"/>
                  </a:lnTo>
                  <a:lnTo>
                    <a:pt x="271360" y="375056"/>
                  </a:lnTo>
                  <a:lnTo>
                    <a:pt x="284594" y="383578"/>
                  </a:lnTo>
                  <a:lnTo>
                    <a:pt x="301752" y="386588"/>
                  </a:lnTo>
                  <a:lnTo>
                    <a:pt x="318897" y="383578"/>
                  </a:lnTo>
                  <a:lnTo>
                    <a:pt x="332130" y="375056"/>
                  </a:lnTo>
                  <a:lnTo>
                    <a:pt x="340639" y="361784"/>
                  </a:lnTo>
                  <a:lnTo>
                    <a:pt x="343662" y="344551"/>
                  </a:lnTo>
                  <a:lnTo>
                    <a:pt x="340715" y="327787"/>
                  </a:lnTo>
                  <a:lnTo>
                    <a:pt x="340639" y="327380"/>
                  </a:lnTo>
                  <a:lnTo>
                    <a:pt x="332130" y="314109"/>
                  </a:lnTo>
                  <a:lnTo>
                    <a:pt x="318897" y="305549"/>
                  </a:lnTo>
                  <a:lnTo>
                    <a:pt x="301752" y="302514"/>
                  </a:lnTo>
                  <a:lnTo>
                    <a:pt x="272275" y="296608"/>
                  </a:lnTo>
                  <a:lnTo>
                    <a:pt x="248310" y="280454"/>
                  </a:lnTo>
                  <a:lnTo>
                    <a:pt x="232206" y="256438"/>
                  </a:lnTo>
                  <a:lnTo>
                    <a:pt x="226314" y="226949"/>
                  </a:lnTo>
                  <a:lnTo>
                    <a:pt x="230759" y="203415"/>
                  </a:lnTo>
                  <a:lnTo>
                    <a:pt x="243078" y="183819"/>
                  </a:lnTo>
                  <a:lnTo>
                    <a:pt x="261670" y="168960"/>
                  </a:lnTo>
                  <a:lnTo>
                    <a:pt x="284988" y="159639"/>
                  </a:lnTo>
                  <a:lnTo>
                    <a:pt x="284988" y="126111"/>
                  </a:lnTo>
                  <a:lnTo>
                    <a:pt x="293370" y="117602"/>
                  </a:lnTo>
                  <a:lnTo>
                    <a:pt x="310134" y="117602"/>
                  </a:lnTo>
                  <a:lnTo>
                    <a:pt x="318516" y="126111"/>
                  </a:lnTo>
                  <a:lnTo>
                    <a:pt x="318516" y="159639"/>
                  </a:lnTo>
                  <a:lnTo>
                    <a:pt x="341820" y="168960"/>
                  </a:lnTo>
                  <a:lnTo>
                    <a:pt x="360426" y="183819"/>
                  </a:lnTo>
                  <a:lnTo>
                    <a:pt x="372732" y="203415"/>
                  </a:lnTo>
                  <a:lnTo>
                    <a:pt x="377190" y="226949"/>
                  </a:lnTo>
                  <a:lnTo>
                    <a:pt x="377190" y="10375"/>
                  </a:lnTo>
                  <a:lnTo>
                    <a:pt x="350926" y="3937"/>
                  </a:lnTo>
                  <a:lnTo>
                    <a:pt x="301752" y="0"/>
                  </a:lnTo>
                  <a:lnTo>
                    <a:pt x="252564" y="3937"/>
                  </a:lnTo>
                  <a:lnTo>
                    <a:pt x="205994" y="15341"/>
                  </a:lnTo>
                  <a:lnTo>
                    <a:pt x="162636" y="33591"/>
                  </a:lnTo>
                  <a:lnTo>
                    <a:pt x="123113" y="58102"/>
                  </a:lnTo>
                  <a:lnTo>
                    <a:pt x="88011" y="88252"/>
                  </a:lnTo>
                  <a:lnTo>
                    <a:pt x="57924" y="123444"/>
                  </a:lnTo>
                  <a:lnTo>
                    <a:pt x="33489" y="163080"/>
                  </a:lnTo>
                  <a:lnTo>
                    <a:pt x="15278" y="206540"/>
                  </a:lnTo>
                  <a:lnTo>
                    <a:pt x="3911" y="253225"/>
                  </a:lnTo>
                  <a:lnTo>
                    <a:pt x="0" y="302514"/>
                  </a:lnTo>
                  <a:lnTo>
                    <a:pt x="4191" y="352031"/>
                  </a:lnTo>
                  <a:lnTo>
                    <a:pt x="16230" y="399173"/>
                  </a:lnTo>
                  <a:lnTo>
                    <a:pt x="35356" y="443166"/>
                  </a:lnTo>
                  <a:lnTo>
                    <a:pt x="60769" y="483209"/>
                  </a:lnTo>
                  <a:lnTo>
                    <a:pt x="91668" y="518528"/>
                  </a:lnTo>
                  <a:lnTo>
                    <a:pt x="127292" y="548335"/>
                  </a:lnTo>
                  <a:lnTo>
                    <a:pt x="166852" y="571842"/>
                  </a:lnTo>
                  <a:lnTo>
                    <a:pt x="209550" y="588264"/>
                  </a:lnTo>
                  <a:lnTo>
                    <a:pt x="301752" y="512572"/>
                  </a:lnTo>
                  <a:lnTo>
                    <a:pt x="320471" y="508000"/>
                  </a:lnTo>
                  <a:lnTo>
                    <a:pt x="338416" y="507352"/>
                  </a:lnTo>
                  <a:lnTo>
                    <a:pt x="354787" y="511454"/>
                  </a:lnTo>
                  <a:lnTo>
                    <a:pt x="368808" y="521081"/>
                  </a:lnTo>
                  <a:lnTo>
                    <a:pt x="427482" y="579882"/>
                  </a:lnTo>
                  <a:lnTo>
                    <a:pt x="471538" y="554824"/>
                  </a:lnTo>
                  <a:lnTo>
                    <a:pt x="510019" y="523443"/>
                  </a:lnTo>
                  <a:lnTo>
                    <a:pt x="524217" y="507352"/>
                  </a:lnTo>
                  <a:lnTo>
                    <a:pt x="542505" y="486625"/>
                  </a:lnTo>
                  <a:lnTo>
                    <a:pt x="563156" y="453771"/>
                  </a:lnTo>
                  <a:lnTo>
                    <a:pt x="568528" y="445236"/>
                  </a:lnTo>
                  <a:lnTo>
                    <a:pt x="587667" y="400177"/>
                  </a:lnTo>
                  <a:lnTo>
                    <a:pt x="599465" y="352310"/>
                  </a:lnTo>
                  <a:lnTo>
                    <a:pt x="603504" y="302514"/>
                  </a:lnTo>
                  <a:close/>
                </a:path>
                <a:path w="4156075" h="736600">
                  <a:moveTo>
                    <a:pt x="3896868" y="736104"/>
                  </a:moveTo>
                  <a:lnTo>
                    <a:pt x="3875862" y="705688"/>
                  </a:lnTo>
                  <a:lnTo>
                    <a:pt x="3860863" y="674522"/>
                  </a:lnTo>
                  <a:lnTo>
                    <a:pt x="3851859" y="641858"/>
                  </a:lnTo>
                  <a:lnTo>
                    <a:pt x="3848862" y="606933"/>
                  </a:lnTo>
                  <a:lnTo>
                    <a:pt x="3832860" y="606933"/>
                  </a:lnTo>
                  <a:lnTo>
                    <a:pt x="3777754" y="604989"/>
                  </a:lnTo>
                  <a:lnTo>
                    <a:pt x="3723221" y="599224"/>
                  </a:lnTo>
                  <a:lnTo>
                    <a:pt x="3670782" y="589788"/>
                  </a:lnTo>
                  <a:lnTo>
                    <a:pt x="3621976" y="576834"/>
                  </a:lnTo>
                  <a:lnTo>
                    <a:pt x="3578364" y="560476"/>
                  </a:lnTo>
                  <a:lnTo>
                    <a:pt x="3541458" y="540880"/>
                  </a:lnTo>
                  <a:lnTo>
                    <a:pt x="3512820" y="518160"/>
                  </a:lnTo>
                  <a:lnTo>
                    <a:pt x="3512820" y="590804"/>
                  </a:lnTo>
                  <a:lnTo>
                    <a:pt x="3538067" y="647585"/>
                  </a:lnTo>
                  <a:lnTo>
                    <a:pt x="3567658" y="672274"/>
                  </a:lnTo>
                  <a:lnTo>
                    <a:pt x="3606825" y="693750"/>
                  </a:lnTo>
                  <a:lnTo>
                    <a:pt x="3654234" y="711428"/>
                  </a:lnTo>
                  <a:lnTo>
                    <a:pt x="3708590" y="724750"/>
                  </a:lnTo>
                  <a:lnTo>
                    <a:pt x="3768560" y="733171"/>
                  </a:lnTo>
                  <a:lnTo>
                    <a:pt x="3832860" y="736104"/>
                  </a:lnTo>
                  <a:lnTo>
                    <a:pt x="3896868" y="736104"/>
                  </a:lnTo>
                  <a:close/>
                </a:path>
                <a:path w="4156075" h="736600">
                  <a:moveTo>
                    <a:pt x="3896868" y="460375"/>
                  </a:moveTo>
                  <a:lnTo>
                    <a:pt x="3832860" y="460375"/>
                  </a:lnTo>
                  <a:lnTo>
                    <a:pt x="3777754" y="458431"/>
                  </a:lnTo>
                  <a:lnTo>
                    <a:pt x="3723221" y="452691"/>
                  </a:lnTo>
                  <a:lnTo>
                    <a:pt x="3670782" y="443293"/>
                  </a:lnTo>
                  <a:lnTo>
                    <a:pt x="3621976" y="430377"/>
                  </a:lnTo>
                  <a:lnTo>
                    <a:pt x="3578364" y="414070"/>
                  </a:lnTo>
                  <a:lnTo>
                    <a:pt x="3541458" y="394525"/>
                  </a:lnTo>
                  <a:lnTo>
                    <a:pt x="3512820" y="371856"/>
                  </a:lnTo>
                  <a:lnTo>
                    <a:pt x="3512820" y="460375"/>
                  </a:lnTo>
                  <a:lnTo>
                    <a:pt x="3538067" y="498348"/>
                  </a:lnTo>
                  <a:lnTo>
                    <a:pt x="3606825" y="534797"/>
                  </a:lnTo>
                  <a:lnTo>
                    <a:pt x="3654234" y="550113"/>
                  </a:lnTo>
                  <a:lnTo>
                    <a:pt x="3708590" y="562216"/>
                  </a:lnTo>
                  <a:lnTo>
                    <a:pt x="3768560" y="570166"/>
                  </a:lnTo>
                  <a:lnTo>
                    <a:pt x="3832860" y="573024"/>
                  </a:lnTo>
                  <a:lnTo>
                    <a:pt x="3848862" y="573024"/>
                  </a:lnTo>
                  <a:lnTo>
                    <a:pt x="3856355" y="542963"/>
                  </a:lnTo>
                  <a:lnTo>
                    <a:pt x="3866858" y="513651"/>
                  </a:lnTo>
                  <a:lnTo>
                    <a:pt x="3880358" y="485876"/>
                  </a:lnTo>
                  <a:lnTo>
                    <a:pt x="3896868" y="460375"/>
                  </a:lnTo>
                  <a:close/>
                </a:path>
                <a:path w="4156075" h="736600">
                  <a:moveTo>
                    <a:pt x="4155948" y="241935"/>
                  </a:moveTo>
                  <a:lnTo>
                    <a:pt x="4121658" y="258851"/>
                  </a:lnTo>
                  <a:lnTo>
                    <a:pt x="4081615" y="274345"/>
                  </a:lnTo>
                  <a:lnTo>
                    <a:pt x="4036936" y="287997"/>
                  </a:lnTo>
                  <a:lnTo>
                    <a:pt x="3988739" y="299364"/>
                  </a:lnTo>
                  <a:lnTo>
                    <a:pt x="3938168" y="308025"/>
                  </a:lnTo>
                  <a:lnTo>
                    <a:pt x="3886339" y="313537"/>
                  </a:lnTo>
                  <a:lnTo>
                    <a:pt x="3834384" y="315468"/>
                  </a:lnTo>
                  <a:lnTo>
                    <a:pt x="3779012" y="313486"/>
                  </a:lnTo>
                  <a:lnTo>
                    <a:pt x="3724211" y="307644"/>
                  </a:lnTo>
                  <a:lnTo>
                    <a:pt x="3671519" y="298081"/>
                  </a:lnTo>
                  <a:lnTo>
                    <a:pt x="3622484" y="284937"/>
                  </a:lnTo>
                  <a:lnTo>
                    <a:pt x="3578669" y="268376"/>
                  </a:lnTo>
                  <a:lnTo>
                    <a:pt x="3541585" y="248539"/>
                  </a:lnTo>
                  <a:lnTo>
                    <a:pt x="3512820" y="225552"/>
                  </a:lnTo>
                  <a:lnTo>
                    <a:pt x="3512820" y="315468"/>
                  </a:lnTo>
                  <a:lnTo>
                    <a:pt x="3538182" y="353961"/>
                  </a:lnTo>
                  <a:lnTo>
                    <a:pt x="3607257" y="390956"/>
                  </a:lnTo>
                  <a:lnTo>
                    <a:pt x="3654895" y="406501"/>
                  </a:lnTo>
                  <a:lnTo>
                    <a:pt x="3709505" y="418795"/>
                  </a:lnTo>
                  <a:lnTo>
                    <a:pt x="3769766" y="426872"/>
                  </a:lnTo>
                  <a:lnTo>
                    <a:pt x="3834384" y="429768"/>
                  </a:lnTo>
                  <a:lnTo>
                    <a:pt x="3863124" y="429641"/>
                  </a:lnTo>
                  <a:lnTo>
                    <a:pt x="3889641" y="428764"/>
                  </a:lnTo>
                  <a:lnTo>
                    <a:pt x="3914660" y="426339"/>
                  </a:lnTo>
                  <a:lnTo>
                    <a:pt x="3938905" y="421640"/>
                  </a:lnTo>
                  <a:lnTo>
                    <a:pt x="3969143" y="404914"/>
                  </a:lnTo>
                  <a:lnTo>
                    <a:pt x="4000169" y="392010"/>
                  </a:lnTo>
                  <a:lnTo>
                    <a:pt x="4032732" y="383692"/>
                  </a:lnTo>
                  <a:lnTo>
                    <a:pt x="4067543" y="380746"/>
                  </a:lnTo>
                  <a:lnTo>
                    <a:pt x="4091686" y="380746"/>
                  </a:lnTo>
                  <a:lnTo>
                    <a:pt x="4113009" y="373367"/>
                  </a:lnTo>
                  <a:lnTo>
                    <a:pt x="4129811" y="364426"/>
                  </a:lnTo>
                  <a:lnTo>
                    <a:pt x="4143616" y="355498"/>
                  </a:lnTo>
                  <a:lnTo>
                    <a:pt x="4155948" y="348119"/>
                  </a:lnTo>
                  <a:lnTo>
                    <a:pt x="4155948" y="241935"/>
                  </a:lnTo>
                  <a:close/>
                </a:path>
                <a:path w="4156075" h="736600">
                  <a:moveTo>
                    <a:pt x="4155948" y="170053"/>
                  </a:moveTo>
                  <a:lnTo>
                    <a:pt x="4130573" y="113169"/>
                  </a:lnTo>
                  <a:lnTo>
                    <a:pt x="4100842" y="88417"/>
                  </a:lnTo>
                  <a:lnTo>
                    <a:pt x="4061498" y="66890"/>
                  </a:lnTo>
                  <a:lnTo>
                    <a:pt x="4013860" y="49149"/>
                  </a:lnTo>
                  <a:lnTo>
                    <a:pt x="3959250" y="35775"/>
                  </a:lnTo>
                  <a:lnTo>
                    <a:pt x="3898989" y="27330"/>
                  </a:lnTo>
                  <a:lnTo>
                    <a:pt x="3834384" y="24396"/>
                  </a:lnTo>
                  <a:lnTo>
                    <a:pt x="3769766" y="27330"/>
                  </a:lnTo>
                  <a:lnTo>
                    <a:pt x="3709505" y="35775"/>
                  </a:lnTo>
                  <a:lnTo>
                    <a:pt x="3654895" y="49149"/>
                  </a:lnTo>
                  <a:lnTo>
                    <a:pt x="3607257" y="66890"/>
                  </a:lnTo>
                  <a:lnTo>
                    <a:pt x="3567912" y="88417"/>
                  </a:lnTo>
                  <a:lnTo>
                    <a:pt x="3538182" y="113169"/>
                  </a:lnTo>
                  <a:lnTo>
                    <a:pt x="3512820" y="170053"/>
                  </a:lnTo>
                  <a:lnTo>
                    <a:pt x="3519373" y="188899"/>
                  </a:lnTo>
                  <a:lnTo>
                    <a:pt x="3567912" y="227317"/>
                  </a:lnTo>
                  <a:lnTo>
                    <a:pt x="3607257" y="245008"/>
                  </a:lnTo>
                  <a:lnTo>
                    <a:pt x="3654895" y="260413"/>
                  </a:lnTo>
                  <a:lnTo>
                    <a:pt x="3709505" y="272592"/>
                  </a:lnTo>
                  <a:lnTo>
                    <a:pt x="3769766" y="280593"/>
                  </a:lnTo>
                  <a:lnTo>
                    <a:pt x="3834384" y="283476"/>
                  </a:lnTo>
                  <a:lnTo>
                    <a:pt x="3895204" y="281101"/>
                  </a:lnTo>
                  <a:lnTo>
                    <a:pt x="3952951" y="274497"/>
                  </a:lnTo>
                  <a:lnTo>
                    <a:pt x="4006469" y="264337"/>
                  </a:lnTo>
                  <a:lnTo>
                    <a:pt x="4054665" y="251345"/>
                  </a:lnTo>
                  <a:lnTo>
                    <a:pt x="4096385" y="236220"/>
                  </a:lnTo>
                  <a:lnTo>
                    <a:pt x="4155948" y="202438"/>
                  </a:lnTo>
                  <a:lnTo>
                    <a:pt x="4155948" y="170053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6084" y="3755135"/>
              <a:ext cx="240792" cy="2423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755124" y="3691127"/>
              <a:ext cx="367665" cy="370840"/>
            </a:xfrm>
            <a:custGeom>
              <a:avLst/>
              <a:gdLst/>
              <a:ahLst/>
              <a:cxnLst/>
              <a:rect l="l" t="t" r="r" b="b"/>
              <a:pathLst>
                <a:path w="367665" h="370839">
                  <a:moveTo>
                    <a:pt x="183642" y="0"/>
                  </a:moveTo>
                  <a:lnTo>
                    <a:pt x="134011" y="6448"/>
                  </a:lnTo>
                  <a:lnTo>
                    <a:pt x="89916" y="24750"/>
                  </a:lnTo>
                  <a:lnTo>
                    <a:pt x="52911" y="53340"/>
                  </a:lnTo>
                  <a:lnTo>
                    <a:pt x="24553" y="90649"/>
                  </a:lnTo>
                  <a:lnTo>
                    <a:pt x="6397" y="135113"/>
                  </a:lnTo>
                  <a:lnTo>
                    <a:pt x="0" y="185166"/>
                  </a:lnTo>
                  <a:lnTo>
                    <a:pt x="6397" y="235218"/>
                  </a:lnTo>
                  <a:lnTo>
                    <a:pt x="24553" y="279682"/>
                  </a:lnTo>
                  <a:lnTo>
                    <a:pt x="52911" y="316992"/>
                  </a:lnTo>
                  <a:lnTo>
                    <a:pt x="89916" y="345581"/>
                  </a:lnTo>
                  <a:lnTo>
                    <a:pt x="134011" y="363883"/>
                  </a:lnTo>
                  <a:lnTo>
                    <a:pt x="183642" y="370332"/>
                  </a:lnTo>
                  <a:lnTo>
                    <a:pt x="233272" y="363883"/>
                  </a:lnTo>
                  <a:lnTo>
                    <a:pt x="277368" y="345581"/>
                  </a:lnTo>
                  <a:lnTo>
                    <a:pt x="287084" y="338074"/>
                  </a:lnTo>
                  <a:lnTo>
                    <a:pt x="183642" y="338074"/>
                  </a:lnTo>
                  <a:lnTo>
                    <a:pt x="137183" y="329901"/>
                  </a:lnTo>
                  <a:lnTo>
                    <a:pt x="95711" y="307439"/>
                  </a:lnTo>
                  <a:lnTo>
                    <a:pt x="62291" y="273773"/>
                  </a:lnTo>
                  <a:lnTo>
                    <a:pt x="39991" y="231987"/>
                  </a:lnTo>
                  <a:lnTo>
                    <a:pt x="31877" y="185166"/>
                  </a:lnTo>
                  <a:lnTo>
                    <a:pt x="39991" y="138344"/>
                  </a:lnTo>
                  <a:lnTo>
                    <a:pt x="62291" y="96558"/>
                  </a:lnTo>
                  <a:lnTo>
                    <a:pt x="95711" y="62892"/>
                  </a:lnTo>
                  <a:lnTo>
                    <a:pt x="137183" y="40430"/>
                  </a:lnTo>
                  <a:lnTo>
                    <a:pt x="183642" y="32258"/>
                  </a:lnTo>
                  <a:lnTo>
                    <a:pt x="287084" y="32258"/>
                  </a:lnTo>
                  <a:lnTo>
                    <a:pt x="277368" y="24750"/>
                  </a:lnTo>
                  <a:lnTo>
                    <a:pt x="233272" y="6448"/>
                  </a:lnTo>
                  <a:lnTo>
                    <a:pt x="183642" y="0"/>
                  </a:lnTo>
                  <a:close/>
                </a:path>
                <a:path w="367665" h="370839">
                  <a:moveTo>
                    <a:pt x="287084" y="32258"/>
                  </a:moveTo>
                  <a:lnTo>
                    <a:pt x="183642" y="32258"/>
                  </a:lnTo>
                  <a:lnTo>
                    <a:pt x="230100" y="40430"/>
                  </a:lnTo>
                  <a:lnTo>
                    <a:pt x="271572" y="62892"/>
                  </a:lnTo>
                  <a:lnTo>
                    <a:pt x="304992" y="96558"/>
                  </a:lnTo>
                  <a:lnTo>
                    <a:pt x="327292" y="138344"/>
                  </a:lnTo>
                  <a:lnTo>
                    <a:pt x="335407" y="185166"/>
                  </a:lnTo>
                  <a:lnTo>
                    <a:pt x="327292" y="231987"/>
                  </a:lnTo>
                  <a:lnTo>
                    <a:pt x="304992" y="273773"/>
                  </a:lnTo>
                  <a:lnTo>
                    <a:pt x="271572" y="307439"/>
                  </a:lnTo>
                  <a:lnTo>
                    <a:pt x="230100" y="329901"/>
                  </a:lnTo>
                  <a:lnTo>
                    <a:pt x="183642" y="338074"/>
                  </a:lnTo>
                  <a:lnTo>
                    <a:pt x="287084" y="338074"/>
                  </a:lnTo>
                  <a:lnTo>
                    <a:pt x="314372" y="316992"/>
                  </a:lnTo>
                  <a:lnTo>
                    <a:pt x="342730" y="279682"/>
                  </a:lnTo>
                  <a:lnTo>
                    <a:pt x="360886" y="235218"/>
                  </a:lnTo>
                  <a:lnTo>
                    <a:pt x="367284" y="185166"/>
                  </a:lnTo>
                  <a:lnTo>
                    <a:pt x="360886" y="135113"/>
                  </a:lnTo>
                  <a:lnTo>
                    <a:pt x="342730" y="90649"/>
                  </a:lnTo>
                  <a:lnTo>
                    <a:pt x="314372" y="53340"/>
                  </a:lnTo>
                  <a:lnTo>
                    <a:pt x="287084" y="32258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16711" y="4585563"/>
            <a:ext cx="1646555" cy="7180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2710">
              <a:lnSpc>
                <a:spcPct val="120000"/>
              </a:lnSpc>
              <a:spcBef>
                <a:spcPts val="100"/>
              </a:spcBef>
            </a:pPr>
            <a:r>
              <a:rPr sz="2000" spc="40" dirty="0">
                <a:latin typeface="Trebuchet MS"/>
                <a:cs typeface="Trebuchet MS"/>
              </a:rPr>
              <a:t>Pay </a:t>
            </a:r>
            <a:r>
              <a:rPr sz="2000" spc="75" dirty="0">
                <a:latin typeface="Trebuchet MS"/>
                <a:cs typeface="Trebuchet MS"/>
              </a:rPr>
              <a:t>Only </a:t>
            </a:r>
            <a:r>
              <a:rPr sz="2000" spc="20" dirty="0">
                <a:latin typeface="Trebuchet MS"/>
                <a:cs typeface="Trebuchet MS"/>
              </a:rPr>
              <a:t>for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What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You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45" dirty="0">
                <a:latin typeface="Trebuchet MS"/>
                <a:cs typeface="Trebuchet MS"/>
              </a:rPr>
              <a:t>Use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59045" y="4645914"/>
            <a:ext cx="10763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latin typeface="Trebuchet MS"/>
                <a:cs typeface="Trebuchet MS"/>
              </a:rPr>
              <a:t>Low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Cost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32343" y="4585563"/>
            <a:ext cx="1842770" cy="7180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4150">
              <a:lnSpc>
                <a:spcPct val="120000"/>
              </a:lnSpc>
              <a:spcBef>
                <a:spcPts val="100"/>
              </a:spcBef>
            </a:pPr>
            <a:r>
              <a:rPr sz="2000" spc="120" dirty="0">
                <a:latin typeface="Trebuchet MS"/>
                <a:cs typeface="Trebuchet MS"/>
              </a:rPr>
              <a:t>No </a:t>
            </a:r>
            <a:r>
              <a:rPr sz="2000" spc="40" dirty="0">
                <a:latin typeface="Trebuchet MS"/>
                <a:cs typeface="Trebuchet MS"/>
              </a:rPr>
              <a:t>Up-Front </a:t>
            </a:r>
            <a:r>
              <a:rPr sz="2000" spc="4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Capital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Expense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72228" y="1479803"/>
            <a:ext cx="2447925" cy="765175"/>
            <a:chOff x="4872228" y="1479803"/>
            <a:chExt cx="2447925" cy="765175"/>
          </a:xfrm>
        </p:grpSpPr>
        <p:sp>
          <p:nvSpPr>
            <p:cNvPr id="3" name="object 3"/>
            <p:cNvSpPr/>
            <p:nvPr/>
          </p:nvSpPr>
          <p:spPr>
            <a:xfrm>
              <a:off x="5414772" y="1626104"/>
              <a:ext cx="1362710" cy="550545"/>
            </a:xfrm>
            <a:custGeom>
              <a:avLst/>
              <a:gdLst/>
              <a:ahLst/>
              <a:cxnLst/>
              <a:rect l="l" t="t" r="r" b="b"/>
              <a:pathLst>
                <a:path w="1362709" h="550544">
                  <a:moveTo>
                    <a:pt x="1362456" y="0"/>
                  </a:moveTo>
                  <a:lnTo>
                    <a:pt x="0" y="0"/>
                  </a:lnTo>
                  <a:lnTo>
                    <a:pt x="0" y="550167"/>
                  </a:lnTo>
                  <a:lnTo>
                    <a:pt x="1362456" y="550167"/>
                  </a:lnTo>
                  <a:lnTo>
                    <a:pt x="136245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72228" y="1479803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382524" y="0"/>
                  </a:moveTo>
                  <a:lnTo>
                    <a:pt x="334553" y="2981"/>
                  </a:lnTo>
                  <a:lnTo>
                    <a:pt x="288356" y="11686"/>
                  </a:lnTo>
                  <a:lnTo>
                    <a:pt x="244294" y="25755"/>
                  </a:lnTo>
                  <a:lnTo>
                    <a:pt x="202724" y="44830"/>
                  </a:lnTo>
                  <a:lnTo>
                    <a:pt x="164006" y="68552"/>
                  </a:lnTo>
                  <a:lnTo>
                    <a:pt x="128499" y="96561"/>
                  </a:lnTo>
                  <a:lnTo>
                    <a:pt x="96561" y="128499"/>
                  </a:lnTo>
                  <a:lnTo>
                    <a:pt x="68552" y="164006"/>
                  </a:lnTo>
                  <a:lnTo>
                    <a:pt x="44830" y="202724"/>
                  </a:lnTo>
                  <a:lnTo>
                    <a:pt x="25755" y="244294"/>
                  </a:lnTo>
                  <a:lnTo>
                    <a:pt x="11686" y="288356"/>
                  </a:lnTo>
                  <a:lnTo>
                    <a:pt x="2981" y="334553"/>
                  </a:lnTo>
                  <a:lnTo>
                    <a:pt x="0" y="382524"/>
                  </a:lnTo>
                  <a:lnTo>
                    <a:pt x="2981" y="430494"/>
                  </a:lnTo>
                  <a:lnTo>
                    <a:pt x="11686" y="476691"/>
                  </a:lnTo>
                  <a:lnTo>
                    <a:pt x="25755" y="520753"/>
                  </a:lnTo>
                  <a:lnTo>
                    <a:pt x="44830" y="562323"/>
                  </a:lnTo>
                  <a:lnTo>
                    <a:pt x="68552" y="601041"/>
                  </a:lnTo>
                  <a:lnTo>
                    <a:pt x="96561" y="636548"/>
                  </a:lnTo>
                  <a:lnTo>
                    <a:pt x="128499" y="668486"/>
                  </a:lnTo>
                  <a:lnTo>
                    <a:pt x="164006" y="696495"/>
                  </a:lnTo>
                  <a:lnTo>
                    <a:pt x="202724" y="720217"/>
                  </a:lnTo>
                  <a:lnTo>
                    <a:pt x="244294" y="739292"/>
                  </a:lnTo>
                  <a:lnTo>
                    <a:pt x="288356" y="753361"/>
                  </a:lnTo>
                  <a:lnTo>
                    <a:pt x="334553" y="762066"/>
                  </a:lnTo>
                  <a:lnTo>
                    <a:pt x="382524" y="765048"/>
                  </a:lnTo>
                  <a:lnTo>
                    <a:pt x="430494" y="762066"/>
                  </a:lnTo>
                  <a:lnTo>
                    <a:pt x="476691" y="753361"/>
                  </a:lnTo>
                  <a:lnTo>
                    <a:pt x="520753" y="739292"/>
                  </a:lnTo>
                  <a:lnTo>
                    <a:pt x="562323" y="720217"/>
                  </a:lnTo>
                  <a:lnTo>
                    <a:pt x="601041" y="696495"/>
                  </a:lnTo>
                  <a:lnTo>
                    <a:pt x="636548" y="668486"/>
                  </a:lnTo>
                  <a:lnTo>
                    <a:pt x="668486" y="636548"/>
                  </a:lnTo>
                  <a:lnTo>
                    <a:pt x="696495" y="601041"/>
                  </a:lnTo>
                  <a:lnTo>
                    <a:pt x="720217" y="562323"/>
                  </a:lnTo>
                  <a:lnTo>
                    <a:pt x="739292" y="520753"/>
                  </a:lnTo>
                  <a:lnTo>
                    <a:pt x="753361" y="476691"/>
                  </a:lnTo>
                  <a:lnTo>
                    <a:pt x="762066" y="430494"/>
                  </a:lnTo>
                  <a:lnTo>
                    <a:pt x="765048" y="382524"/>
                  </a:lnTo>
                  <a:lnTo>
                    <a:pt x="762066" y="334553"/>
                  </a:lnTo>
                  <a:lnTo>
                    <a:pt x="753361" y="288356"/>
                  </a:lnTo>
                  <a:lnTo>
                    <a:pt x="739292" y="244294"/>
                  </a:lnTo>
                  <a:lnTo>
                    <a:pt x="720217" y="202724"/>
                  </a:lnTo>
                  <a:lnTo>
                    <a:pt x="696495" y="164006"/>
                  </a:lnTo>
                  <a:lnTo>
                    <a:pt x="668486" y="128499"/>
                  </a:lnTo>
                  <a:lnTo>
                    <a:pt x="636548" y="96561"/>
                  </a:lnTo>
                  <a:lnTo>
                    <a:pt x="601041" y="68552"/>
                  </a:lnTo>
                  <a:lnTo>
                    <a:pt x="562323" y="44830"/>
                  </a:lnTo>
                  <a:lnTo>
                    <a:pt x="520753" y="25755"/>
                  </a:lnTo>
                  <a:lnTo>
                    <a:pt x="476691" y="11686"/>
                  </a:lnTo>
                  <a:lnTo>
                    <a:pt x="430494" y="298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0536" y="1658111"/>
              <a:ext cx="408432" cy="4084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54724" y="1479803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382524" y="0"/>
                  </a:moveTo>
                  <a:lnTo>
                    <a:pt x="334553" y="2981"/>
                  </a:lnTo>
                  <a:lnTo>
                    <a:pt x="288356" y="11686"/>
                  </a:lnTo>
                  <a:lnTo>
                    <a:pt x="244294" y="25755"/>
                  </a:lnTo>
                  <a:lnTo>
                    <a:pt x="202724" y="44830"/>
                  </a:lnTo>
                  <a:lnTo>
                    <a:pt x="164006" y="68552"/>
                  </a:lnTo>
                  <a:lnTo>
                    <a:pt x="128499" y="96561"/>
                  </a:lnTo>
                  <a:lnTo>
                    <a:pt x="96561" y="128499"/>
                  </a:lnTo>
                  <a:lnTo>
                    <a:pt x="68552" y="164006"/>
                  </a:lnTo>
                  <a:lnTo>
                    <a:pt x="44830" y="202724"/>
                  </a:lnTo>
                  <a:lnTo>
                    <a:pt x="25755" y="244294"/>
                  </a:lnTo>
                  <a:lnTo>
                    <a:pt x="11686" y="288356"/>
                  </a:lnTo>
                  <a:lnTo>
                    <a:pt x="2981" y="334553"/>
                  </a:lnTo>
                  <a:lnTo>
                    <a:pt x="0" y="382524"/>
                  </a:lnTo>
                  <a:lnTo>
                    <a:pt x="2981" y="430494"/>
                  </a:lnTo>
                  <a:lnTo>
                    <a:pt x="11686" y="476691"/>
                  </a:lnTo>
                  <a:lnTo>
                    <a:pt x="25755" y="520753"/>
                  </a:lnTo>
                  <a:lnTo>
                    <a:pt x="44830" y="562323"/>
                  </a:lnTo>
                  <a:lnTo>
                    <a:pt x="68552" y="601041"/>
                  </a:lnTo>
                  <a:lnTo>
                    <a:pt x="96561" y="636548"/>
                  </a:lnTo>
                  <a:lnTo>
                    <a:pt x="128499" y="668486"/>
                  </a:lnTo>
                  <a:lnTo>
                    <a:pt x="164006" y="696495"/>
                  </a:lnTo>
                  <a:lnTo>
                    <a:pt x="202724" y="720217"/>
                  </a:lnTo>
                  <a:lnTo>
                    <a:pt x="244294" y="739292"/>
                  </a:lnTo>
                  <a:lnTo>
                    <a:pt x="288356" y="753361"/>
                  </a:lnTo>
                  <a:lnTo>
                    <a:pt x="334553" y="762066"/>
                  </a:lnTo>
                  <a:lnTo>
                    <a:pt x="382524" y="765048"/>
                  </a:lnTo>
                  <a:lnTo>
                    <a:pt x="430494" y="762066"/>
                  </a:lnTo>
                  <a:lnTo>
                    <a:pt x="476691" y="753361"/>
                  </a:lnTo>
                  <a:lnTo>
                    <a:pt x="520753" y="739292"/>
                  </a:lnTo>
                  <a:lnTo>
                    <a:pt x="562323" y="720217"/>
                  </a:lnTo>
                  <a:lnTo>
                    <a:pt x="601041" y="696495"/>
                  </a:lnTo>
                  <a:lnTo>
                    <a:pt x="636548" y="668486"/>
                  </a:lnTo>
                  <a:lnTo>
                    <a:pt x="668486" y="636548"/>
                  </a:lnTo>
                  <a:lnTo>
                    <a:pt x="696495" y="601041"/>
                  </a:lnTo>
                  <a:lnTo>
                    <a:pt x="720217" y="562323"/>
                  </a:lnTo>
                  <a:lnTo>
                    <a:pt x="739292" y="520753"/>
                  </a:lnTo>
                  <a:lnTo>
                    <a:pt x="753361" y="476691"/>
                  </a:lnTo>
                  <a:lnTo>
                    <a:pt x="762066" y="430494"/>
                  </a:lnTo>
                  <a:lnTo>
                    <a:pt x="765048" y="382524"/>
                  </a:lnTo>
                  <a:lnTo>
                    <a:pt x="762066" y="334553"/>
                  </a:lnTo>
                  <a:lnTo>
                    <a:pt x="753361" y="288356"/>
                  </a:lnTo>
                  <a:lnTo>
                    <a:pt x="739292" y="244294"/>
                  </a:lnTo>
                  <a:lnTo>
                    <a:pt x="720217" y="202724"/>
                  </a:lnTo>
                  <a:lnTo>
                    <a:pt x="696495" y="164006"/>
                  </a:lnTo>
                  <a:lnTo>
                    <a:pt x="668486" y="128499"/>
                  </a:lnTo>
                  <a:lnTo>
                    <a:pt x="636548" y="96561"/>
                  </a:lnTo>
                  <a:lnTo>
                    <a:pt x="601041" y="68552"/>
                  </a:lnTo>
                  <a:lnTo>
                    <a:pt x="562323" y="44830"/>
                  </a:lnTo>
                  <a:lnTo>
                    <a:pt x="520753" y="25755"/>
                  </a:lnTo>
                  <a:lnTo>
                    <a:pt x="476691" y="11686"/>
                  </a:lnTo>
                  <a:lnTo>
                    <a:pt x="430494" y="298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85432" y="1676399"/>
              <a:ext cx="204470" cy="100965"/>
            </a:xfrm>
            <a:custGeom>
              <a:avLst/>
              <a:gdLst/>
              <a:ahLst/>
              <a:cxnLst/>
              <a:rect l="l" t="t" r="r" b="b"/>
              <a:pathLst>
                <a:path w="204470" h="100964">
                  <a:moveTo>
                    <a:pt x="102108" y="50292"/>
                  </a:moveTo>
                  <a:lnTo>
                    <a:pt x="98094" y="30708"/>
                  </a:lnTo>
                  <a:lnTo>
                    <a:pt x="87147" y="14719"/>
                  </a:lnTo>
                  <a:lnTo>
                    <a:pt x="70916" y="3949"/>
                  </a:lnTo>
                  <a:lnTo>
                    <a:pt x="51054" y="0"/>
                  </a:lnTo>
                  <a:lnTo>
                    <a:pt x="31178" y="3949"/>
                  </a:lnTo>
                  <a:lnTo>
                    <a:pt x="14947" y="14719"/>
                  </a:lnTo>
                  <a:lnTo>
                    <a:pt x="4000" y="30708"/>
                  </a:lnTo>
                  <a:lnTo>
                    <a:pt x="0" y="50292"/>
                  </a:lnTo>
                  <a:lnTo>
                    <a:pt x="4000" y="69888"/>
                  </a:lnTo>
                  <a:lnTo>
                    <a:pt x="14947" y="85877"/>
                  </a:lnTo>
                  <a:lnTo>
                    <a:pt x="31178" y="96647"/>
                  </a:lnTo>
                  <a:lnTo>
                    <a:pt x="51054" y="100584"/>
                  </a:lnTo>
                  <a:lnTo>
                    <a:pt x="70916" y="96647"/>
                  </a:lnTo>
                  <a:lnTo>
                    <a:pt x="87147" y="85877"/>
                  </a:lnTo>
                  <a:lnTo>
                    <a:pt x="98094" y="69888"/>
                  </a:lnTo>
                  <a:lnTo>
                    <a:pt x="102108" y="50292"/>
                  </a:lnTo>
                  <a:close/>
                </a:path>
                <a:path w="204470" h="100964">
                  <a:moveTo>
                    <a:pt x="204216" y="67056"/>
                  </a:moveTo>
                  <a:lnTo>
                    <a:pt x="201510" y="54000"/>
                  </a:lnTo>
                  <a:lnTo>
                    <a:pt x="194157" y="43345"/>
                  </a:lnTo>
                  <a:lnTo>
                    <a:pt x="183261" y="36169"/>
                  </a:lnTo>
                  <a:lnTo>
                    <a:pt x="169926" y="33540"/>
                  </a:lnTo>
                  <a:lnTo>
                    <a:pt x="156578" y="36169"/>
                  </a:lnTo>
                  <a:lnTo>
                    <a:pt x="145681" y="43345"/>
                  </a:lnTo>
                  <a:lnTo>
                    <a:pt x="138328" y="54000"/>
                  </a:lnTo>
                  <a:lnTo>
                    <a:pt x="135636" y="67056"/>
                  </a:lnTo>
                  <a:lnTo>
                    <a:pt x="138328" y="80124"/>
                  </a:lnTo>
                  <a:lnTo>
                    <a:pt x="145681" y="90779"/>
                  </a:lnTo>
                  <a:lnTo>
                    <a:pt x="156578" y="97955"/>
                  </a:lnTo>
                  <a:lnTo>
                    <a:pt x="169926" y="100584"/>
                  </a:lnTo>
                  <a:lnTo>
                    <a:pt x="183261" y="97955"/>
                  </a:lnTo>
                  <a:lnTo>
                    <a:pt x="194157" y="90779"/>
                  </a:lnTo>
                  <a:lnTo>
                    <a:pt x="201510" y="80124"/>
                  </a:lnTo>
                  <a:lnTo>
                    <a:pt x="204216" y="670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3324" y="1709927"/>
              <a:ext cx="68580" cy="220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33032" y="1795271"/>
              <a:ext cx="407034" cy="254635"/>
            </a:xfrm>
            <a:custGeom>
              <a:avLst/>
              <a:gdLst/>
              <a:ahLst/>
              <a:cxnLst/>
              <a:rect l="l" t="t" r="r" b="b"/>
              <a:pathLst>
                <a:path w="407034" h="254635">
                  <a:moveTo>
                    <a:pt x="254508" y="50800"/>
                  </a:moveTo>
                  <a:lnTo>
                    <a:pt x="250698" y="30327"/>
                  </a:lnTo>
                  <a:lnTo>
                    <a:pt x="240118" y="14262"/>
                  </a:lnTo>
                  <a:lnTo>
                    <a:pt x="223964" y="3759"/>
                  </a:lnTo>
                  <a:lnTo>
                    <a:pt x="203454" y="0"/>
                  </a:lnTo>
                  <a:lnTo>
                    <a:pt x="182880" y="3759"/>
                  </a:lnTo>
                  <a:lnTo>
                    <a:pt x="166725" y="14262"/>
                  </a:lnTo>
                  <a:lnTo>
                    <a:pt x="156171" y="30327"/>
                  </a:lnTo>
                  <a:lnTo>
                    <a:pt x="152400" y="50800"/>
                  </a:lnTo>
                  <a:lnTo>
                    <a:pt x="152400" y="164973"/>
                  </a:lnTo>
                  <a:lnTo>
                    <a:pt x="156718" y="169164"/>
                  </a:lnTo>
                  <a:lnTo>
                    <a:pt x="160909" y="169164"/>
                  </a:lnTo>
                  <a:lnTo>
                    <a:pt x="250190" y="169164"/>
                  </a:lnTo>
                  <a:lnTo>
                    <a:pt x="254508" y="164973"/>
                  </a:lnTo>
                  <a:lnTo>
                    <a:pt x="254508" y="50800"/>
                  </a:lnTo>
                  <a:close/>
                </a:path>
                <a:path w="407034" h="254635">
                  <a:moveTo>
                    <a:pt x="356616" y="33909"/>
                  </a:moveTo>
                  <a:lnTo>
                    <a:pt x="353656" y="21488"/>
                  </a:lnTo>
                  <a:lnTo>
                    <a:pt x="345897" y="10629"/>
                  </a:lnTo>
                  <a:lnTo>
                    <a:pt x="334911" y="2933"/>
                  </a:lnTo>
                  <a:lnTo>
                    <a:pt x="322326" y="0"/>
                  </a:lnTo>
                  <a:lnTo>
                    <a:pt x="309727" y="2933"/>
                  </a:lnTo>
                  <a:lnTo>
                    <a:pt x="298742" y="10629"/>
                  </a:lnTo>
                  <a:lnTo>
                    <a:pt x="290982" y="21488"/>
                  </a:lnTo>
                  <a:lnTo>
                    <a:pt x="288036" y="33909"/>
                  </a:lnTo>
                  <a:lnTo>
                    <a:pt x="288036" y="131445"/>
                  </a:lnTo>
                  <a:lnTo>
                    <a:pt x="292354" y="135636"/>
                  </a:lnTo>
                  <a:lnTo>
                    <a:pt x="296545" y="135648"/>
                  </a:lnTo>
                  <a:lnTo>
                    <a:pt x="352298" y="135636"/>
                  </a:lnTo>
                  <a:lnTo>
                    <a:pt x="356616" y="131445"/>
                  </a:lnTo>
                  <a:lnTo>
                    <a:pt x="356616" y="33909"/>
                  </a:lnTo>
                  <a:close/>
                </a:path>
                <a:path w="407034" h="254635">
                  <a:moveTo>
                    <a:pt x="406908" y="211963"/>
                  </a:moveTo>
                  <a:lnTo>
                    <a:pt x="369976" y="186436"/>
                  </a:lnTo>
                  <a:lnTo>
                    <a:pt x="317474" y="176123"/>
                  </a:lnTo>
                  <a:lnTo>
                    <a:pt x="271272" y="173736"/>
                  </a:lnTo>
                  <a:lnTo>
                    <a:pt x="271272" y="182245"/>
                  </a:lnTo>
                  <a:lnTo>
                    <a:pt x="267081" y="186436"/>
                  </a:lnTo>
                  <a:lnTo>
                    <a:pt x="139827" y="186436"/>
                  </a:lnTo>
                  <a:lnTo>
                    <a:pt x="135636" y="182245"/>
                  </a:lnTo>
                  <a:lnTo>
                    <a:pt x="135636" y="173736"/>
                  </a:lnTo>
                  <a:lnTo>
                    <a:pt x="89420" y="176123"/>
                  </a:lnTo>
                  <a:lnTo>
                    <a:pt x="45567" y="183286"/>
                  </a:lnTo>
                  <a:lnTo>
                    <a:pt x="12852" y="195224"/>
                  </a:lnTo>
                  <a:lnTo>
                    <a:pt x="0" y="211963"/>
                  </a:lnTo>
                  <a:lnTo>
                    <a:pt x="19113" y="232727"/>
                  </a:lnTo>
                  <a:lnTo>
                    <a:pt x="65506" y="245325"/>
                  </a:lnTo>
                  <a:lnTo>
                    <a:pt x="122669" y="251790"/>
                  </a:lnTo>
                  <a:lnTo>
                    <a:pt x="174142" y="254177"/>
                  </a:lnTo>
                  <a:lnTo>
                    <a:pt x="203454" y="254508"/>
                  </a:lnTo>
                  <a:lnTo>
                    <a:pt x="232752" y="254177"/>
                  </a:lnTo>
                  <a:lnTo>
                    <a:pt x="284226" y="251790"/>
                  </a:lnTo>
                  <a:lnTo>
                    <a:pt x="341388" y="245325"/>
                  </a:lnTo>
                  <a:lnTo>
                    <a:pt x="387781" y="232727"/>
                  </a:lnTo>
                  <a:lnTo>
                    <a:pt x="406908" y="2119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6137" y="1943909"/>
              <a:ext cx="138699" cy="12014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81116" y="1790699"/>
              <a:ext cx="356235" cy="276860"/>
            </a:xfrm>
            <a:custGeom>
              <a:avLst/>
              <a:gdLst/>
              <a:ahLst/>
              <a:cxnLst/>
              <a:rect l="l" t="t" r="r" b="b"/>
              <a:pathLst>
                <a:path w="356235" h="276860">
                  <a:moveTo>
                    <a:pt x="309688" y="132508"/>
                  </a:moveTo>
                  <a:lnTo>
                    <a:pt x="75453" y="132508"/>
                  </a:lnTo>
                  <a:lnTo>
                    <a:pt x="90707" y="133828"/>
                  </a:lnTo>
                  <a:lnTo>
                    <a:pt x="104902" y="141351"/>
                  </a:lnTo>
                  <a:lnTo>
                    <a:pt x="111506" y="146812"/>
                  </a:lnTo>
                  <a:lnTo>
                    <a:pt x="115824" y="153289"/>
                  </a:lnTo>
                  <a:lnTo>
                    <a:pt x="118110" y="161036"/>
                  </a:lnTo>
                  <a:lnTo>
                    <a:pt x="127430" y="165302"/>
                  </a:lnTo>
                  <a:lnTo>
                    <a:pt x="135429" y="171545"/>
                  </a:lnTo>
                  <a:lnTo>
                    <a:pt x="141595" y="179645"/>
                  </a:lnTo>
                  <a:lnTo>
                    <a:pt x="145415" y="189484"/>
                  </a:lnTo>
                  <a:lnTo>
                    <a:pt x="152523" y="191900"/>
                  </a:lnTo>
                  <a:lnTo>
                    <a:pt x="159035" y="195770"/>
                  </a:lnTo>
                  <a:lnTo>
                    <a:pt x="164738" y="200878"/>
                  </a:lnTo>
                  <a:lnTo>
                    <a:pt x="169418" y="207010"/>
                  </a:lnTo>
                  <a:lnTo>
                    <a:pt x="177038" y="209169"/>
                  </a:lnTo>
                  <a:lnTo>
                    <a:pt x="202660" y="242855"/>
                  </a:lnTo>
                  <a:lnTo>
                    <a:pt x="201906" y="256008"/>
                  </a:lnTo>
                  <a:lnTo>
                    <a:pt x="196723" y="268351"/>
                  </a:lnTo>
                  <a:lnTo>
                    <a:pt x="194564" y="272796"/>
                  </a:lnTo>
                  <a:lnTo>
                    <a:pt x="203219" y="276530"/>
                  </a:lnTo>
                  <a:lnTo>
                    <a:pt x="231775" y="255270"/>
                  </a:lnTo>
                  <a:lnTo>
                    <a:pt x="230632" y="249682"/>
                  </a:lnTo>
                  <a:lnTo>
                    <a:pt x="230632" y="248666"/>
                  </a:lnTo>
                  <a:lnTo>
                    <a:pt x="267929" y="248666"/>
                  </a:lnTo>
                  <a:lnTo>
                    <a:pt x="270986" y="243728"/>
                  </a:lnTo>
                  <a:lnTo>
                    <a:pt x="272669" y="237178"/>
                  </a:lnTo>
                  <a:lnTo>
                    <a:pt x="272161" y="229997"/>
                  </a:lnTo>
                  <a:lnTo>
                    <a:pt x="309107" y="229997"/>
                  </a:lnTo>
                  <a:lnTo>
                    <a:pt x="312515" y="224567"/>
                  </a:lnTo>
                  <a:lnTo>
                    <a:pt x="314198" y="218118"/>
                  </a:lnTo>
                  <a:lnTo>
                    <a:pt x="313767" y="212471"/>
                  </a:lnTo>
                  <a:lnTo>
                    <a:pt x="313690" y="210312"/>
                  </a:lnTo>
                  <a:lnTo>
                    <a:pt x="351453" y="210312"/>
                  </a:lnTo>
                  <a:lnTo>
                    <a:pt x="355298" y="202660"/>
                  </a:lnTo>
                  <a:lnTo>
                    <a:pt x="356030" y="193805"/>
                  </a:lnTo>
                  <a:lnTo>
                    <a:pt x="353060" y="185166"/>
                  </a:lnTo>
                  <a:lnTo>
                    <a:pt x="352044" y="184023"/>
                  </a:lnTo>
                  <a:lnTo>
                    <a:pt x="349885" y="181864"/>
                  </a:lnTo>
                  <a:lnTo>
                    <a:pt x="309688" y="132508"/>
                  </a:lnTo>
                  <a:close/>
                </a:path>
                <a:path w="356235" h="276860">
                  <a:moveTo>
                    <a:pt x="267929" y="248666"/>
                  </a:moveTo>
                  <a:lnTo>
                    <a:pt x="231775" y="248666"/>
                  </a:lnTo>
                  <a:lnTo>
                    <a:pt x="232791" y="250825"/>
                  </a:lnTo>
                  <a:lnTo>
                    <a:pt x="239450" y="255323"/>
                  </a:lnTo>
                  <a:lnTo>
                    <a:pt x="247205" y="257381"/>
                  </a:lnTo>
                  <a:lnTo>
                    <a:pt x="255150" y="256986"/>
                  </a:lnTo>
                  <a:lnTo>
                    <a:pt x="262382" y="254127"/>
                  </a:lnTo>
                  <a:lnTo>
                    <a:pt x="267446" y="249445"/>
                  </a:lnTo>
                  <a:lnTo>
                    <a:pt x="267929" y="248666"/>
                  </a:lnTo>
                  <a:close/>
                </a:path>
                <a:path w="356235" h="276860">
                  <a:moveTo>
                    <a:pt x="309107" y="229997"/>
                  </a:moveTo>
                  <a:lnTo>
                    <a:pt x="273304" y="229997"/>
                  </a:lnTo>
                  <a:lnTo>
                    <a:pt x="274447" y="232156"/>
                  </a:lnTo>
                  <a:lnTo>
                    <a:pt x="281461" y="236692"/>
                  </a:lnTo>
                  <a:lnTo>
                    <a:pt x="289131" y="238633"/>
                  </a:lnTo>
                  <a:lnTo>
                    <a:pt x="296824" y="237906"/>
                  </a:lnTo>
                  <a:lnTo>
                    <a:pt x="303911" y="234442"/>
                  </a:lnTo>
                  <a:lnTo>
                    <a:pt x="308975" y="230207"/>
                  </a:lnTo>
                  <a:lnTo>
                    <a:pt x="309107" y="229997"/>
                  </a:lnTo>
                  <a:close/>
                </a:path>
                <a:path w="356235" h="276860">
                  <a:moveTo>
                    <a:pt x="351453" y="210312"/>
                  </a:moveTo>
                  <a:lnTo>
                    <a:pt x="314833" y="210312"/>
                  </a:lnTo>
                  <a:lnTo>
                    <a:pt x="314833" y="211455"/>
                  </a:lnTo>
                  <a:lnTo>
                    <a:pt x="316992" y="212471"/>
                  </a:lnTo>
                  <a:lnTo>
                    <a:pt x="322830" y="217041"/>
                  </a:lnTo>
                  <a:lnTo>
                    <a:pt x="329882" y="219217"/>
                  </a:lnTo>
                  <a:lnTo>
                    <a:pt x="337315" y="219132"/>
                  </a:lnTo>
                  <a:lnTo>
                    <a:pt x="344297" y="216916"/>
                  </a:lnTo>
                  <a:lnTo>
                    <a:pt x="351256" y="210704"/>
                  </a:lnTo>
                  <a:lnTo>
                    <a:pt x="351453" y="210312"/>
                  </a:lnTo>
                  <a:close/>
                </a:path>
                <a:path w="356235" h="276860">
                  <a:moveTo>
                    <a:pt x="87503" y="0"/>
                  </a:moveTo>
                  <a:lnTo>
                    <a:pt x="5461" y="0"/>
                  </a:lnTo>
                  <a:lnTo>
                    <a:pt x="0" y="4318"/>
                  </a:lnTo>
                  <a:lnTo>
                    <a:pt x="0" y="161036"/>
                  </a:lnTo>
                  <a:lnTo>
                    <a:pt x="5461" y="166497"/>
                  </a:lnTo>
                  <a:lnTo>
                    <a:pt x="32766" y="166497"/>
                  </a:lnTo>
                  <a:lnTo>
                    <a:pt x="49149" y="146812"/>
                  </a:lnTo>
                  <a:lnTo>
                    <a:pt x="60985" y="136975"/>
                  </a:lnTo>
                  <a:lnTo>
                    <a:pt x="75453" y="132508"/>
                  </a:lnTo>
                  <a:lnTo>
                    <a:pt x="309688" y="132508"/>
                  </a:lnTo>
                  <a:lnTo>
                    <a:pt x="253933" y="64182"/>
                  </a:lnTo>
                  <a:lnTo>
                    <a:pt x="135953" y="64182"/>
                  </a:lnTo>
                  <a:lnTo>
                    <a:pt x="121415" y="63684"/>
                  </a:lnTo>
                  <a:lnTo>
                    <a:pt x="85217" y="38354"/>
                  </a:lnTo>
                  <a:lnTo>
                    <a:pt x="83786" y="30605"/>
                  </a:lnTo>
                  <a:lnTo>
                    <a:pt x="84058" y="22558"/>
                  </a:lnTo>
                  <a:lnTo>
                    <a:pt x="85734" y="14726"/>
                  </a:lnTo>
                  <a:lnTo>
                    <a:pt x="88519" y="7620"/>
                  </a:lnTo>
                  <a:lnTo>
                    <a:pt x="90678" y="4318"/>
                  </a:lnTo>
                  <a:lnTo>
                    <a:pt x="89662" y="1143"/>
                  </a:lnTo>
                  <a:lnTo>
                    <a:pt x="87503" y="0"/>
                  </a:lnTo>
                  <a:close/>
                </a:path>
                <a:path w="356235" h="276860">
                  <a:moveTo>
                    <a:pt x="221869" y="25146"/>
                  </a:moveTo>
                  <a:lnTo>
                    <a:pt x="218694" y="25146"/>
                  </a:lnTo>
                  <a:lnTo>
                    <a:pt x="163957" y="55880"/>
                  </a:lnTo>
                  <a:lnTo>
                    <a:pt x="150300" y="61608"/>
                  </a:lnTo>
                  <a:lnTo>
                    <a:pt x="135953" y="64182"/>
                  </a:lnTo>
                  <a:lnTo>
                    <a:pt x="253933" y="64182"/>
                  </a:lnTo>
                  <a:lnTo>
                    <a:pt x="223012" y="26289"/>
                  </a:lnTo>
                  <a:lnTo>
                    <a:pt x="221869" y="25146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3224" y="1736304"/>
              <a:ext cx="327660" cy="229870"/>
            </a:xfrm>
            <a:custGeom>
              <a:avLst/>
              <a:gdLst/>
              <a:ahLst/>
              <a:cxnLst/>
              <a:rect l="l" t="t" r="r" b="b"/>
              <a:pathLst>
                <a:path w="327660" h="229869">
                  <a:moveTo>
                    <a:pt x="323342" y="55030"/>
                  </a:moveTo>
                  <a:lnTo>
                    <a:pt x="121666" y="55030"/>
                  </a:lnTo>
                  <a:lnTo>
                    <a:pt x="127127" y="56046"/>
                  </a:lnTo>
                  <a:lnTo>
                    <a:pt x="130429" y="60491"/>
                  </a:lnTo>
                  <a:lnTo>
                    <a:pt x="269621" y="228512"/>
                  </a:lnTo>
                  <a:lnTo>
                    <a:pt x="270637" y="229655"/>
                  </a:lnTo>
                  <a:lnTo>
                    <a:pt x="272923" y="229655"/>
                  </a:lnTo>
                  <a:lnTo>
                    <a:pt x="275082" y="228512"/>
                  </a:lnTo>
                  <a:lnTo>
                    <a:pt x="280543" y="224194"/>
                  </a:lnTo>
                  <a:lnTo>
                    <a:pt x="283845" y="222035"/>
                  </a:lnTo>
                  <a:lnTo>
                    <a:pt x="287147" y="220892"/>
                  </a:lnTo>
                  <a:lnTo>
                    <a:pt x="322199" y="220892"/>
                  </a:lnTo>
                  <a:lnTo>
                    <a:pt x="327660" y="215431"/>
                  </a:lnTo>
                  <a:lnTo>
                    <a:pt x="327660" y="59348"/>
                  </a:lnTo>
                  <a:lnTo>
                    <a:pt x="323342" y="55030"/>
                  </a:lnTo>
                  <a:close/>
                </a:path>
                <a:path w="327660" h="229869">
                  <a:moveTo>
                    <a:pt x="134872" y="0"/>
                  </a:moveTo>
                  <a:lnTo>
                    <a:pt x="82169" y="14644"/>
                  </a:lnTo>
                  <a:lnTo>
                    <a:pt x="6604" y="71413"/>
                  </a:lnTo>
                  <a:lnTo>
                    <a:pt x="4445" y="74588"/>
                  </a:lnTo>
                  <a:lnTo>
                    <a:pt x="3302" y="76874"/>
                  </a:lnTo>
                  <a:lnTo>
                    <a:pt x="0" y="83351"/>
                  </a:lnTo>
                  <a:lnTo>
                    <a:pt x="3302" y="92114"/>
                  </a:lnTo>
                  <a:lnTo>
                    <a:pt x="10922" y="95416"/>
                  </a:lnTo>
                  <a:lnTo>
                    <a:pt x="21163" y="98294"/>
                  </a:lnTo>
                  <a:lnTo>
                    <a:pt x="31797" y="98813"/>
                  </a:lnTo>
                  <a:lnTo>
                    <a:pt x="42408" y="97095"/>
                  </a:lnTo>
                  <a:lnTo>
                    <a:pt x="52578" y="93257"/>
                  </a:lnTo>
                  <a:lnTo>
                    <a:pt x="116205" y="57189"/>
                  </a:lnTo>
                  <a:lnTo>
                    <a:pt x="121666" y="55030"/>
                  </a:lnTo>
                  <a:lnTo>
                    <a:pt x="323342" y="55030"/>
                  </a:lnTo>
                  <a:lnTo>
                    <a:pt x="322199" y="53887"/>
                  </a:lnTo>
                  <a:lnTo>
                    <a:pt x="289306" y="53887"/>
                  </a:lnTo>
                  <a:lnTo>
                    <a:pt x="280543" y="52871"/>
                  </a:lnTo>
                  <a:lnTo>
                    <a:pt x="272923" y="49569"/>
                  </a:lnTo>
                  <a:lnTo>
                    <a:pt x="153416" y="4738"/>
                  </a:lnTo>
                  <a:lnTo>
                    <a:pt x="134872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7037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5" dirty="0">
                <a:solidFill>
                  <a:schemeClr val="tx1"/>
                </a:solidFill>
              </a:rPr>
              <a:t>Patterns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-55" dirty="0">
                <a:solidFill>
                  <a:schemeClr val="tx1"/>
                </a:solidFill>
              </a:rPr>
              <a:t>We’re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60" dirty="0">
                <a:solidFill>
                  <a:schemeClr val="tx1"/>
                </a:solidFill>
              </a:rPr>
              <a:t>Seeing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with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45" dirty="0">
                <a:solidFill>
                  <a:schemeClr val="tx1"/>
                </a:solidFill>
              </a:rPr>
              <a:t>Customers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83808" y="3503676"/>
            <a:ext cx="0" cy="2585720"/>
          </a:xfrm>
          <a:custGeom>
            <a:avLst/>
            <a:gdLst/>
            <a:ahLst/>
            <a:cxnLst/>
            <a:rect l="l" t="t" r="r" b="b"/>
            <a:pathLst>
              <a:path h="2585720">
                <a:moveTo>
                  <a:pt x="0" y="0"/>
                </a:moveTo>
                <a:lnTo>
                  <a:pt x="0" y="2585526"/>
                </a:lnTo>
              </a:path>
            </a:pathLst>
          </a:custGeom>
          <a:ln w="6096">
            <a:solidFill>
              <a:srgbClr val="D9D9D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10828" y="3503676"/>
            <a:ext cx="0" cy="2585720"/>
          </a:xfrm>
          <a:custGeom>
            <a:avLst/>
            <a:gdLst/>
            <a:ahLst/>
            <a:cxnLst/>
            <a:rect l="l" t="t" r="r" b="b"/>
            <a:pathLst>
              <a:path h="2585720">
                <a:moveTo>
                  <a:pt x="0" y="0"/>
                </a:moveTo>
                <a:lnTo>
                  <a:pt x="0" y="2585526"/>
                </a:lnTo>
              </a:path>
            </a:pathLst>
          </a:custGeom>
          <a:ln w="6096">
            <a:solidFill>
              <a:srgbClr val="D9D9D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8200" y="2788919"/>
            <a:ext cx="10515600" cy="535305"/>
          </a:xfrm>
          <a:custGeom>
            <a:avLst/>
            <a:gdLst/>
            <a:ahLst/>
            <a:cxnLst/>
            <a:rect l="l" t="t" r="r" b="b"/>
            <a:pathLst>
              <a:path w="10515600" h="535304">
                <a:moveTo>
                  <a:pt x="0" y="534924"/>
                </a:moveTo>
                <a:lnTo>
                  <a:pt x="4245" y="491543"/>
                </a:lnTo>
                <a:lnTo>
                  <a:pt x="16535" y="450390"/>
                </a:lnTo>
                <a:lnTo>
                  <a:pt x="36202" y="412016"/>
                </a:lnTo>
                <a:lnTo>
                  <a:pt x="62579" y="376970"/>
                </a:lnTo>
                <a:lnTo>
                  <a:pt x="94997" y="345805"/>
                </a:lnTo>
                <a:lnTo>
                  <a:pt x="132790" y="319070"/>
                </a:lnTo>
                <a:lnTo>
                  <a:pt x="175289" y="297318"/>
                </a:lnTo>
                <a:lnTo>
                  <a:pt x="221826" y="281098"/>
                </a:lnTo>
                <a:lnTo>
                  <a:pt x="271735" y="270963"/>
                </a:lnTo>
                <a:lnTo>
                  <a:pt x="324346" y="267462"/>
                </a:lnTo>
                <a:lnTo>
                  <a:pt x="4933442" y="267462"/>
                </a:lnTo>
                <a:lnTo>
                  <a:pt x="4986068" y="263960"/>
                </a:lnTo>
                <a:lnTo>
                  <a:pt x="5035986" y="253825"/>
                </a:lnTo>
                <a:lnTo>
                  <a:pt x="5082529" y="237605"/>
                </a:lnTo>
                <a:lnTo>
                  <a:pt x="5125029" y="215853"/>
                </a:lnTo>
                <a:lnTo>
                  <a:pt x="5162819" y="189118"/>
                </a:lnTo>
                <a:lnTo>
                  <a:pt x="5195234" y="157953"/>
                </a:lnTo>
                <a:lnTo>
                  <a:pt x="5221606" y="122907"/>
                </a:lnTo>
                <a:lnTo>
                  <a:pt x="5241269" y="84533"/>
                </a:lnTo>
                <a:lnTo>
                  <a:pt x="5253556" y="43380"/>
                </a:lnTo>
                <a:lnTo>
                  <a:pt x="5257800" y="0"/>
                </a:lnTo>
                <a:lnTo>
                  <a:pt x="5262043" y="43380"/>
                </a:lnTo>
                <a:lnTo>
                  <a:pt x="5274330" y="84533"/>
                </a:lnTo>
                <a:lnTo>
                  <a:pt x="5293993" y="122907"/>
                </a:lnTo>
                <a:lnTo>
                  <a:pt x="5320365" y="157953"/>
                </a:lnTo>
                <a:lnTo>
                  <a:pt x="5352780" y="189118"/>
                </a:lnTo>
                <a:lnTo>
                  <a:pt x="5390570" y="215853"/>
                </a:lnTo>
                <a:lnTo>
                  <a:pt x="5433070" y="237605"/>
                </a:lnTo>
                <a:lnTo>
                  <a:pt x="5479613" y="253825"/>
                </a:lnTo>
                <a:lnTo>
                  <a:pt x="5529531" y="263960"/>
                </a:lnTo>
                <a:lnTo>
                  <a:pt x="5582158" y="267462"/>
                </a:lnTo>
                <a:lnTo>
                  <a:pt x="10191242" y="267462"/>
                </a:lnTo>
                <a:lnTo>
                  <a:pt x="10243869" y="270963"/>
                </a:lnTo>
                <a:lnTo>
                  <a:pt x="10293787" y="281098"/>
                </a:lnTo>
                <a:lnTo>
                  <a:pt x="10340329" y="297318"/>
                </a:lnTo>
                <a:lnTo>
                  <a:pt x="10382829" y="319070"/>
                </a:lnTo>
                <a:lnTo>
                  <a:pt x="10420620" y="345805"/>
                </a:lnTo>
                <a:lnTo>
                  <a:pt x="10453034" y="376970"/>
                </a:lnTo>
                <a:lnTo>
                  <a:pt x="10479407" y="412016"/>
                </a:lnTo>
                <a:lnTo>
                  <a:pt x="10499069" y="450390"/>
                </a:lnTo>
                <a:lnTo>
                  <a:pt x="10511356" y="491543"/>
                </a:lnTo>
                <a:lnTo>
                  <a:pt x="10515600" y="534924"/>
                </a:lnTo>
              </a:path>
            </a:pathLst>
          </a:custGeom>
          <a:ln w="12192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58311" y="3503676"/>
            <a:ext cx="0" cy="2585720"/>
          </a:xfrm>
          <a:custGeom>
            <a:avLst/>
            <a:gdLst/>
            <a:ahLst/>
            <a:cxnLst/>
            <a:rect l="l" t="t" r="r" b="b"/>
            <a:pathLst>
              <a:path h="2585720">
                <a:moveTo>
                  <a:pt x="0" y="0"/>
                </a:moveTo>
                <a:lnTo>
                  <a:pt x="0" y="2585526"/>
                </a:lnTo>
              </a:path>
            </a:pathLst>
          </a:custGeom>
          <a:ln w="6096">
            <a:solidFill>
              <a:srgbClr val="D9D9D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89155" y="5120130"/>
            <a:ext cx="1510665" cy="70089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635" algn="ctr">
              <a:lnSpc>
                <a:spcPct val="119600"/>
              </a:lnSpc>
              <a:spcBef>
                <a:spcPts val="150"/>
              </a:spcBef>
            </a:pPr>
            <a:r>
              <a:rPr sz="1400" b="1" spc="15" dirty="0">
                <a:latin typeface="Trebuchet MS"/>
                <a:cs typeface="Trebuchet MS"/>
              </a:rPr>
              <a:t>Dev </a:t>
            </a:r>
            <a:r>
              <a:rPr sz="1400" b="1" spc="55" dirty="0">
                <a:latin typeface="Trebuchet MS"/>
                <a:cs typeface="Trebuchet MS"/>
              </a:rPr>
              <a:t>&amp; </a:t>
            </a:r>
            <a:r>
              <a:rPr sz="1400" b="1" spc="-15" dirty="0">
                <a:latin typeface="Trebuchet MS"/>
                <a:cs typeface="Trebuchet MS"/>
              </a:rPr>
              <a:t>Test 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200" i="1" spc="-20" dirty="0">
                <a:latin typeface="Trebuchet MS"/>
                <a:cs typeface="Trebuchet MS"/>
              </a:rPr>
              <a:t>Devel</a:t>
            </a:r>
            <a:r>
              <a:rPr sz="1200" i="1" spc="-5" dirty="0">
                <a:latin typeface="Trebuchet MS"/>
                <a:cs typeface="Trebuchet MS"/>
              </a:rPr>
              <a:t>op</a:t>
            </a:r>
            <a:r>
              <a:rPr sz="1200" i="1" spc="65" dirty="0">
                <a:latin typeface="Trebuchet MS"/>
                <a:cs typeface="Trebuchet MS"/>
              </a:rPr>
              <a:t>m</a:t>
            </a:r>
            <a:r>
              <a:rPr sz="1200" i="1" spc="-25" dirty="0">
                <a:latin typeface="Trebuchet MS"/>
                <a:cs typeface="Trebuchet MS"/>
              </a:rPr>
              <a:t>ent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i="1" spc="30" dirty="0">
                <a:latin typeface="Trebuchet MS"/>
                <a:cs typeface="Trebuchet MS"/>
              </a:rPr>
              <a:t>an</a:t>
            </a:r>
            <a:r>
              <a:rPr sz="1200" i="1" spc="-15" dirty="0">
                <a:latin typeface="Trebuchet MS"/>
                <a:cs typeface="Trebuchet MS"/>
              </a:rPr>
              <a:t>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i="1" spc="-45" dirty="0">
                <a:latin typeface="Trebuchet MS"/>
                <a:cs typeface="Trebuchet MS"/>
              </a:rPr>
              <a:t>t</a:t>
            </a:r>
            <a:r>
              <a:rPr sz="1200" i="1" spc="-25" dirty="0">
                <a:latin typeface="Trebuchet MS"/>
                <a:cs typeface="Trebuchet MS"/>
              </a:rPr>
              <a:t>est 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i="1" spc="-10" dirty="0">
                <a:latin typeface="Trebuchet MS"/>
                <a:cs typeface="Trebuchet MS"/>
              </a:rPr>
              <a:t>environments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61285" y="3503676"/>
            <a:ext cx="1390015" cy="1391920"/>
            <a:chOff x="1161285" y="3503676"/>
            <a:chExt cx="1390015" cy="1391920"/>
          </a:xfrm>
        </p:grpSpPr>
        <p:sp>
          <p:nvSpPr>
            <p:cNvPr id="20" name="object 20"/>
            <p:cNvSpPr/>
            <p:nvPr/>
          </p:nvSpPr>
          <p:spPr>
            <a:xfrm>
              <a:off x="1161285" y="3520440"/>
              <a:ext cx="1374775" cy="1374775"/>
            </a:xfrm>
            <a:custGeom>
              <a:avLst/>
              <a:gdLst/>
              <a:ahLst/>
              <a:cxnLst/>
              <a:rect l="l" t="t" r="r" b="b"/>
              <a:pathLst>
                <a:path w="1374775" h="1374775">
                  <a:moveTo>
                    <a:pt x="687326" y="0"/>
                  </a:moveTo>
                  <a:lnTo>
                    <a:pt x="640267" y="1585"/>
                  </a:lnTo>
                  <a:lnTo>
                    <a:pt x="594059" y="6274"/>
                  </a:lnTo>
                  <a:lnTo>
                    <a:pt x="548805" y="13963"/>
                  </a:lnTo>
                  <a:lnTo>
                    <a:pt x="504606" y="24551"/>
                  </a:lnTo>
                  <a:lnTo>
                    <a:pt x="461566" y="37935"/>
                  </a:lnTo>
                  <a:lnTo>
                    <a:pt x="419786" y="54012"/>
                  </a:lnTo>
                  <a:lnTo>
                    <a:pt x="379369" y="72681"/>
                  </a:lnTo>
                  <a:lnTo>
                    <a:pt x="340418" y="93838"/>
                  </a:lnTo>
                  <a:lnTo>
                    <a:pt x="303034" y="117382"/>
                  </a:lnTo>
                  <a:lnTo>
                    <a:pt x="267320" y="143211"/>
                  </a:lnTo>
                  <a:lnTo>
                    <a:pt x="233378" y="171221"/>
                  </a:lnTo>
                  <a:lnTo>
                    <a:pt x="201312" y="201310"/>
                  </a:lnTo>
                  <a:lnTo>
                    <a:pt x="171222" y="233377"/>
                  </a:lnTo>
                  <a:lnTo>
                    <a:pt x="143212" y="267318"/>
                  </a:lnTo>
                  <a:lnTo>
                    <a:pt x="117383" y="303032"/>
                  </a:lnTo>
                  <a:lnTo>
                    <a:pt x="93839" y="340416"/>
                  </a:lnTo>
                  <a:lnTo>
                    <a:pt x="72681" y="379367"/>
                  </a:lnTo>
                  <a:lnTo>
                    <a:pt x="54013" y="419784"/>
                  </a:lnTo>
                  <a:lnTo>
                    <a:pt x="37935" y="461564"/>
                  </a:lnTo>
                  <a:lnTo>
                    <a:pt x="24551" y="504604"/>
                  </a:lnTo>
                  <a:lnTo>
                    <a:pt x="13963" y="548802"/>
                  </a:lnTo>
                  <a:lnTo>
                    <a:pt x="6274" y="594057"/>
                  </a:lnTo>
                  <a:lnTo>
                    <a:pt x="1585" y="640265"/>
                  </a:lnTo>
                  <a:lnTo>
                    <a:pt x="0" y="687324"/>
                  </a:lnTo>
                  <a:lnTo>
                    <a:pt x="1585" y="734382"/>
                  </a:lnTo>
                  <a:lnTo>
                    <a:pt x="6274" y="780590"/>
                  </a:lnTo>
                  <a:lnTo>
                    <a:pt x="13963" y="825845"/>
                  </a:lnTo>
                  <a:lnTo>
                    <a:pt x="24551" y="870043"/>
                  </a:lnTo>
                  <a:lnTo>
                    <a:pt x="37935" y="913083"/>
                  </a:lnTo>
                  <a:lnTo>
                    <a:pt x="54013" y="954863"/>
                  </a:lnTo>
                  <a:lnTo>
                    <a:pt x="72681" y="995280"/>
                  </a:lnTo>
                  <a:lnTo>
                    <a:pt x="93839" y="1034231"/>
                  </a:lnTo>
                  <a:lnTo>
                    <a:pt x="117383" y="1071615"/>
                  </a:lnTo>
                  <a:lnTo>
                    <a:pt x="143212" y="1107329"/>
                  </a:lnTo>
                  <a:lnTo>
                    <a:pt x="171222" y="1141270"/>
                  </a:lnTo>
                  <a:lnTo>
                    <a:pt x="201312" y="1173337"/>
                  </a:lnTo>
                  <a:lnTo>
                    <a:pt x="233378" y="1203426"/>
                  </a:lnTo>
                  <a:lnTo>
                    <a:pt x="267320" y="1231436"/>
                  </a:lnTo>
                  <a:lnTo>
                    <a:pt x="303034" y="1257265"/>
                  </a:lnTo>
                  <a:lnTo>
                    <a:pt x="340418" y="1280809"/>
                  </a:lnTo>
                  <a:lnTo>
                    <a:pt x="379369" y="1301966"/>
                  </a:lnTo>
                  <a:lnTo>
                    <a:pt x="419786" y="1320635"/>
                  </a:lnTo>
                  <a:lnTo>
                    <a:pt x="461566" y="1336712"/>
                  </a:lnTo>
                  <a:lnTo>
                    <a:pt x="504606" y="1350096"/>
                  </a:lnTo>
                  <a:lnTo>
                    <a:pt x="548805" y="1360684"/>
                  </a:lnTo>
                  <a:lnTo>
                    <a:pt x="594059" y="1368373"/>
                  </a:lnTo>
                  <a:lnTo>
                    <a:pt x="640267" y="1373062"/>
                  </a:lnTo>
                  <a:lnTo>
                    <a:pt x="687326" y="1374648"/>
                  </a:lnTo>
                  <a:lnTo>
                    <a:pt x="734385" y="1373062"/>
                  </a:lnTo>
                  <a:lnTo>
                    <a:pt x="780593" y="1368373"/>
                  </a:lnTo>
                  <a:lnTo>
                    <a:pt x="825847" y="1360684"/>
                  </a:lnTo>
                  <a:lnTo>
                    <a:pt x="870046" y="1350096"/>
                  </a:lnTo>
                  <a:lnTo>
                    <a:pt x="913086" y="1336712"/>
                  </a:lnTo>
                  <a:lnTo>
                    <a:pt x="954865" y="1320635"/>
                  </a:lnTo>
                  <a:lnTo>
                    <a:pt x="995282" y="1301966"/>
                  </a:lnTo>
                  <a:lnTo>
                    <a:pt x="1034234" y="1280809"/>
                  </a:lnTo>
                  <a:lnTo>
                    <a:pt x="1071617" y="1257265"/>
                  </a:lnTo>
                  <a:lnTo>
                    <a:pt x="1107331" y="1231436"/>
                  </a:lnTo>
                  <a:lnTo>
                    <a:pt x="1141273" y="1203426"/>
                  </a:lnTo>
                  <a:lnTo>
                    <a:pt x="1173339" y="1173337"/>
                  </a:lnTo>
                  <a:lnTo>
                    <a:pt x="1203429" y="1141270"/>
                  </a:lnTo>
                  <a:lnTo>
                    <a:pt x="1231439" y="1107329"/>
                  </a:lnTo>
                  <a:lnTo>
                    <a:pt x="1257267" y="1071615"/>
                  </a:lnTo>
                  <a:lnTo>
                    <a:pt x="1280811" y="1034231"/>
                  </a:lnTo>
                  <a:lnTo>
                    <a:pt x="1301969" y="995280"/>
                  </a:lnTo>
                  <a:lnTo>
                    <a:pt x="1320637" y="954863"/>
                  </a:lnTo>
                  <a:lnTo>
                    <a:pt x="1336715" y="913083"/>
                  </a:lnTo>
                  <a:lnTo>
                    <a:pt x="1350098" y="870043"/>
                  </a:lnTo>
                  <a:lnTo>
                    <a:pt x="1360686" y="825845"/>
                  </a:lnTo>
                  <a:lnTo>
                    <a:pt x="1368376" y="780590"/>
                  </a:lnTo>
                  <a:lnTo>
                    <a:pt x="1373064" y="734382"/>
                  </a:lnTo>
                  <a:lnTo>
                    <a:pt x="1374650" y="687324"/>
                  </a:lnTo>
                  <a:lnTo>
                    <a:pt x="1373064" y="640265"/>
                  </a:lnTo>
                  <a:lnTo>
                    <a:pt x="1368376" y="594057"/>
                  </a:lnTo>
                  <a:lnTo>
                    <a:pt x="1360686" y="548802"/>
                  </a:lnTo>
                  <a:lnTo>
                    <a:pt x="1350098" y="504604"/>
                  </a:lnTo>
                  <a:lnTo>
                    <a:pt x="1336715" y="461564"/>
                  </a:lnTo>
                  <a:lnTo>
                    <a:pt x="1320637" y="419784"/>
                  </a:lnTo>
                  <a:lnTo>
                    <a:pt x="1301969" y="379367"/>
                  </a:lnTo>
                  <a:lnTo>
                    <a:pt x="1280811" y="340416"/>
                  </a:lnTo>
                  <a:lnTo>
                    <a:pt x="1257267" y="303032"/>
                  </a:lnTo>
                  <a:lnTo>
                    <a:pt x="1231439" y="267318"/>
                  </a:lnTo>
                  <a:lnTo>
                    <a:pt x="1203429" y="233377"/>
                  </a:lnTo>
                  <a:lnTo>
                    <a:pt x="1173339" y="201310"/>
                  </a:lnTo>
                  <a:lnTo>
                    <a:pt x="1141273" y="171221"/>
                  </a:lnTo>
                  <a:lnTo>
                    <a:pt x="1107331" y="143211"/>
                  </a:lnTo>
                  <a:lnTo>
                    <a:pt x="1071617" y="117382"/>
                  </a:lnTo>
                  <a:lnTo>
                    <a:pt x="1034234" y="93838"/>
                  </a:lnTo>
                  <a:lnTo>
                    <a:pt x="995282" y="72681"/>
                  </a:lnTo>
                  <a:lnTo>
                    <a:pt x="954865" y="54012"/>
                  </a:lnTo>
                  <a:lnTo>
                    <a:pt x="913086" y="37935"/>
                  </a:lnTo>
                  <a:lnTo>
                    <a:pt x="870046" y="24551"/>
                  </a:lnTo>
                  <a:lnTo>
                    <a:pt x="825847" y="13963"/>
                  </a:lnTo>
                  <a:lnTo>
                    <a:pt x="780593" y="6274"/>
                  </a:lnTo>
                  <a:lnTo>
                    <a:pt x="734385" y="1585"/>
                  </a:lnTo>
                  <a:lnTo>
                    <a:pt x="68732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97608" y="3503676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4" h="353695">
                  <a:moveTo>
                    <a:pt x="176784" y="0"/>
                  </a:move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6312" y="223789"/>
                  </a:lnTo>
                  <a:lnTo>
                    <a:pt x="24130" y="266022"/>
                  </a:lnTo>
                  <a:lnTo>
                    <a:pt x="51768" y="301799"/>
                  </a:lnTo>
                  <a:lnTo>
                    <a:pt x="87545" y="329438"/>
                  </a:lnTo>
                  <a:lnTo>
                    <a:pt x="129778" y="347255"/>
                  </a:lnTo>
                  <a:lnTo>
                    <a:pt x="176784" y="353568"/>
                  </a:lnTo>
                  <a:lnTo>
                    <a:pt x="223789" y="347255"/>
                  </a:lnTo>
                  <a:lnTo>
                    <a:pt x="266022" y="329438"/>
                  </a:lnTo>
                  <a:lnTo>
                    <a:pt x="301799" y="301799"/>
                  </a:lnTo>
                  <a:lnTo>
                    <a:pt x="329438" y="266022"/>
                  </a:lnTo>
                  <a:lnTo>
                    <a:pt x="347255" y="223789"/>
                  </a:lnTo>
                  <a:lnTo>
                    <a:pt x="353568" y="176784"/>
                  </a:lnTo>
                  <a:lnTo>
                    <a:pt x="347255" y="129778"/>
                  </a:lnTo>
                  <a:lnTo>
                    <a:pt x="329438" y="87545"/>
                  </a:lnTo>
                  <a:lnTo>
                    <a:pt x="301799" y="51768"/>
                  </a:lnTo>
                  <a:lnTo>
                    <a:pt x="266022" y="24130"/>
                  </a:lnTo>
                  <a:lnTo>
                    <a:pt x="223789" y="6312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72664" y="3566921"/>
            <a:ext cx="2057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01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83436" y="3909059"/>
            <a:ext cx="542925" cy="597535"/>
            <a:chOff x="1583436" y="3909059"/>
            <a:chExt cx="542925" cy="597535"/>
          </a:xfrm>
        </p:grpSpPr>
        <p:sp>
          <p:nvSpPr>
            <p:cNvPr id="24" name="object 24"/>
            <p:cNvSpPr/>
            <p:nvPr/>
          </p:nvSpPr>
          <p:spPr>
            <a:xfrm>
              <a:off x="1583436" y="3909059"/>
              <a:ext cx="542925" cy="597535"/>
            </a:xfrm>
            <a:custGeom>
              <a:avLst/>
              <a:gdLst/>
              <a:ahLst/>
              <a:cxnLst/>
              <a:rect l="l" t="t" r="r" b="b"/>
              <a:pathLst>
                <a:path w="542925" h="597535">
                  <a:moveTo>
                    <a:pt x="249428" y="0"/>
                  </a:moveTo>
                  <a:lnTo>
                    <a:pt x="204749" y="4029"/>
                  </a:lnTo>
                  <a:lnTo>
                    <a:pt x="162634" y="15638"/>
                  </a:lnTo>
                  <a:lnTo>
                    <a:pt x="123801" y="34111"/>
                  </a:lnTo>
                  <a:lnTo>
                    <a:pt x="88969" y="58730"/>
                  </a:lnTo>
                  <a:lnTo>
                    <a:pt x="58858" y="88778"/>
                  </a:lnTo>
                  <a:lnTo>
                    <a:pt x="34186" y="123538"/>
                  </a:lnTo>
                  <a:lnTo>
                    <a:pt x="15673" y="162293"/>
                  </a:lnTo>
                  <a:lnTo>
                    <a:pt x="4038" y="204326"/>
                  </a:lnTo>
                  <a:lnTo>
                    <a:pt x="0" y="248920"/>
                  </a:lnTo>
                  <a:lnTo>
                    <a:pt x="3797" y="301292"/>
                  </a:lnTo>
                  <a:lnTo>
                    <a:pt x="15386" y="346795"/>
                  </a:lnTo>
                  <a:lnTo>
                    <a:pt x="35058" y="386025"/>
                  </a:lnTo>
                  <a:lnTo>
                    <a:pt x="63105" y="419579"/>
                  </a:lnTo>
                  <a:lnTo>
                    <a:pt x="99822" y="448056"/>
                  </a:lnTo>
                  <a:lnTo>
                    <a:pt x="99822" y="591185"/>
                  </a:lnTo>
                  <a:lnTo>
                    <a:pt x="106045" y="597408"/>
                  </a:lnTo>
                  <a:lnTo>
                    <a:pt x="367919" y="597408"/>
                  </a:lnTo>
                  <a:lnTo>
                    <a:pt x="374142" y="591185"/>
                  </a:lnTo>
                  <a:lnTo>
                    <a:pt x="374142" y="510286"/>
                  </a:lnTo>
                  <a:lnTo>
                    <a:pt x="403582" y="509021"/>
                  </a:lnTo>
                  <a:lnTo>
                    <a:pt x="446079" y="497159"/>
                  </a:lnTo>
                  <a:lnTo>
                    <a:pt x="475908" y="464391"/>
                  </a:lnTo>
                  <a:lnTo>
                    <a:pt x="486021" y="401383"/>
                  </a:lnTo>
                  <a:lnTo>
                    <a:pt x="486064" y="398272"/>
                  </a:lnTo>
                  <a:lnTo>
                    <a:pt x="130937" y="398272"/>
                  </a:lnTo>
                  <a:lnTo>
                    <a:pt x="124714" y="392049"/>
                  </a:lnTo>
                  <a:lnTo>
                    <a:pt x="124714" y="130683"/>
                  </a:lnTo>
                  <a:lnTo>
                    <a:pt x="130937" y="124460"/>
                  </a:lnTo>
                  <a:lnTo>
                    <a:pt x="466431" y="124460"/>
                  </a:lnTo>
                  <a:lnTo>
                    <a:pt x="466044" y="123390"/>
                  </a:lnTo>
                  <a:lnTo>
                    <a:pt x="442670" y="87207"/>
                  </a:lnTo>
                  <a:lnTo>
                    <a:pt x="412353" y="56784"/>
                  </a:lnTo>
                  <a:lnTo>
                    <a:pt x="376481" y="32488"/>
                  </a:lnTo>
                  <a:lnTo>
                    <a:pt x="336444" y="14682"/>
                  </a:lnTo>
                  <a:lnTo>
                    <a:pt x="293630" y="3731"/>
                  </a:lnTo>
                  <a:lnTo>
                    <a:pt x="249428" y="0"/>
                  </a:lnTo>
                  <a:close/>
                </a:path>
                <a:path w="542925" h="597535">
                  <a:moveTo>
                    <a:pt x="466431" y="124460"/>
                  </a:moveTo>
                  <a:lnTo>
                    <a:pt x="392938" y="124460"/>
                  </a:lnTo>
                  <a:lnTo>
                    <a:pt x="399161" y="130683"/>
                  </a:lnTo>
                  <a:lnTo>
                    <a:pt x="399161" y="392049"/>
                  </a:lnTo>
                  <a:lnTo>
                    <a:pt x="392938" y="398272"/>
                  </a:lnTo>
                  <a:lnTo>
                    <a:pt x="486064" y="398272"/>
                  </a:lnTo>
                  <a:lnTo>
                    <a:pt x="486410" y="373380"/>
                  </a:lnTo>
                  <a:lnTo>
                    <a:pt x="511302" y="373380"/>
                  </a:lnTo>
                  <a:lnTo>
                    <a:pt x="521487" y="371046"/>
                  </a:lnTo>
                  <a:lnTo>
                    <a:pt x="531637" y="364045"/>
                  </a:lnTo>
                  <a:lnTo>
                    <a:pt x="539430" y="352377"/>
                  </a:lnTo>
                  <a:lnTo>
                    <a:pt x="542544" y="336042"/>
                  </a:lnTo>
                  <a:lnTo>
                    <a:pt x="536398" y="304343"/>
                  </a:lnTo>
                  <a:lnTo>
                    <a:pt x="521477" y="273812"/>
                  </a:lnTo>
                  <a:lnTo>
                    <a:pt x="503056" y="243280"/>
                  </a:lnTo>
                  <a:lnTo>
                    <a:pt x="486410" y="211582"/>
                  </a:lnTo>
                  <a:lnTo>
                    <a:pt x="481087" y="164970"/>
                  </a:lnTo>
                  <a:lnTo>
                    <a:pt x="466431" y="12446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57172" y="4082808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175260" y="155816"/>
                  </a:moveTo>
                  <a:lnTo>
                    <a:pt x="169037" y="149339"/>
                  </a:lnTo>
                  <a:lnTo>
                    <a:pt x="6223" y="149339"/>
                  </a:lnTo>
                  <a:lnTo>
                    <a:pt x="0" y="155816"/>
                  </a:lnTo>
                  <a:lnTo>
                    <a:pt x="0" y="168770"/>
                  </a:lnTo>
                  <a:lnTo>
                    <a:pt x="6223" y="175247"/>
                  </a:lnTo>
                  <a:lnTo>
                    <a:pt x="162687" y="175247"/>
                  </a:lnTo>
                  <a:lnTo>
                    <a:pt x="169037" y="175247"/>
                  </a:lnTo>
                  <a:lnTo>
                    <a:pt x="175260" y="168770"/>
                  </a:lnTo>
                  <a:lnTo>
                    <a:pt x="175260" y="155816"/>
                  </a:lnTo>
                  <a:close/>
                </a:path>
                <a:path w="175260" h="175260">
                  <a:moveTo>
                    <a:pt x="175260" y="106680"/>
                  </a:moveTo>
                  <a:lnTo>
                    <a:pt x="169037" y="100571"/>
                  </a:lnTo>
                  <a:lnTo>
                    <a:pt x="6223" y="100571"/>
                  </a:lnTo>
                  <a:lnTo>
                    <a:pt x="0" y="106680"/>
                  </a:lnTo>
                  <a:lnTo>
                    <a:pt x="0" y="118859"/>
                  </a:lnTo>
                  <a:lnTo>
                    <a:pt x="6223" y="124955"/>
                  </a:lnTo>
                  <a:lnTo>
                    <a:pt x="162687" y="124955"/>
                  </a:lnTo>
                  <a:lnTo>
                    <a:pt x="169037" y="124955"/>
                  </a:lnTo>
                  <a:lnTo>
                    <a:pt x="175260" y="118859"/>
                  </a:lnTo>
                  <a:lnTo>
                    <a:pt x="175260" y="106680"/>
                  </a:lnTo>
                  <a:close/>
                </a:path>
                <a:path w="175260" h="175260">
                  <a:moveTo>
                    <a:pt x="175260" y="55245"/>
                  </a:moveTo>
                  <a:lnTo>
                    <a:pt x="169037" y="48755"/>
                  </a:lnTo>
                  <a:lnTo>
                    <a:pt x="6223" y="48755"/>
                  </a:lnTo>
                  <a:lnTo>
                    <a:pt x="0" y="55245"/>
                  </a:lnTo>
                  <a:lnTo>
                    <a:pt x="0" y="68186"/>
                  </a:lnTo>
                  <a:lnTo>
                    <a:pt x="6223" y="74663"/>
                  </a:lnTo>
                  <a:lnTo>
                    <a:pt x="162687" y="74663"/>
                  </a:lnTo>
                  <a:lnTo>
                    <a:pt x="169037" y="74663"/>
                  </a:lnTo>
                  <a:lnTo>
                    <a:pt x="175260" y="68186"/>
                  </a:lnTo>
                  <a:lnTo>
                    <a:pt x="175260" y="55245"/>
                  </a:lnTo>
                  <a:close/>
                </a:path>
                <a:path w="175260" h="175260">
                  <a:moveTo>
                    <a:pt x="175260" y="6464"/>
                  </a:moveTo>
                  <a:lnTo>
                    <a:pt x="169037" y="0"/>
                  </a:lnTo>
                  <a:lnTo>
                    <a:pt x="56515" y="0"/>
                  </a:lnTo>
                  <a:lnTo>
                    <a:pt x="50292" y="6464"/>
                  </a:lnTo>
                  <a:lnTo>
                    <a:pt x="50292" y="19418"/>
                  </a:lnTo>
                  <a:lnTo>
                    <a:pt x="56515" y="25895"/>
                  </a:lnTo>
                  <a:lnTo>
                    <a:pt x="162814" y="25895"/>
                  </a:lnTo>
                  <a:lnTo>
                    <a:pt x="169037" y="25895"/>
                  </a:lnTo>
                  <a:lnTo>
                    <a:pt x="175260" y="19418"/>
                  </a:lnTo>
                  <a:lnTo>
                    <a:pt x="175260" y="6464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35147" y="5120130"/>
            <a:ext cx="1671955" cy="95059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359410">
              <a:lnSpc>
                <a:spcPct val="119600"/>
              </a:lnSpc>
              <a:spcBef>
                <a:spcPts val="150"/>
              </a:spcBef>
            </a:pPr>
            <a:r>
              <a:rPr sz="1400" b="1" spc="10" dirty="0">
                <a:latin typeface="Trebuchet MS"/>
                <a:cs typeface="Trebuchet MS"/>
              </a:rPr>
              <a:t>Production </a:t>
            </a:r>
            <a:r>
              <a:rPr sz="1400" b="1" spc="15" dirty="0">
                <a:latin typeface="Trebuchet MS"/>
                <a:cs typeface="Trebuchet MS"/>
              </a:rPr>
              <a:t> </a:t>
            </a:r>
            <a:r>
              <a:rPr sz="1200" i="1" spc="-15" dirty="0">
                <a:latin typeface="Trebuchet MS"/>
                <a:cs typeface="Trebuchet MS"/>
              </a:rPr>
              <a:t>Build </a:t>
            </a:r>
            <a:r>
              <a:rPr sz="1200" i="1" spc="-20" dirty="0">
                <a:latin typeface="Trebuchet MS"/>
                <a:cs typeface="Trebuchet MS"/>
              </a:rPr>
              <a:t>production </a:t>
            </a:r>
            <a:r>
              <a:rPr sz="1200" i="1" spc="5" dirty="0">
                <a:latin typeface="Trebuchet MS"/>
                <a:cs typeface="Trebuchet MS"/>
              </a:rPr>
              <a:t>apps </a:t>
            </a:r>
            <a:r>
              <a:rPr sz="1200" i="1" spc="10" dirty="0">
                <a:latin typeface="Trebuchet MS"/>
                <a:cs typeface="Trebuchet MS"/>
              </a:rPr>
              <a:t> </a:t>
            </a:r>
            <a:r>
              <a:rPr sz="1200" i="1" spc="-10" dirty="0">
                <a:latin typeface="Trebuchet MS"/>
                <a:cs typeface="Trebuchet MS"/>
              </a:rPr>
              <a:t>Migrate</a:t>
            </a:r>
            <a:r>
              <a:rPr sz="1200" i="1" spc="-70" dirty="0">
                <a:latin typeface="Trebuchet MS"/>
                <a:cs typeface="Trebuchet MS"/>
              </a:rPr>
              <a:t> </a:t>
            </a:r>
            <a:r>
              <a:rPr sz="1200" i="1" spc="-20" dirty="0">
                <a:latin typeface="Trebuchet MS"/>
                <a:cs typeface="Trebuchet MS"/>
              </a:rPr>
              <a:t>production</a:t>
            </a:r>
            <a:r>
              <a:rPr sz="1200" i="1" spc="-60" dirty="0">
                <a:latin typeface="Trebuchet MS"/>
                <a:cs typeface="Trebuchet MS"/>
              </a:rPr>
              <a:t> </a:t>
            </a:r>
            <a:r>
              <a:rPr sz="1200" i="1" spc="5" dirty="0">
                <a:latin typeface="Trebuchet MS"/>
                <a:cs typeface="Trebuchet MS"/>
              </a:rPr>
              <a:t>apps</a:t>
            </a:r>
            <a:endParaRPr sz="1200">
              <a:latin typeface="Trebuchet MS"/>
              <a:cs typeface="Trebuchet MS"/>
            </a:endParaRPr>
          </a:p>
          <a:p>
            <a:pPr marL="492759">
              <a:lnSpc>
                <a:spcPct val="100000"/>
              </a:lnSpc>
              <a:spcBef>
                <a:spcPts val="290"/>
              </a:spcBef>
            </a:pPr>
            <a:r>
              <a:rPr sz="1200" i="1" spc="-5" dirty="0">
                <a:latin typeface="Trebuchet MS"/>
                <a:cs typeface="Trebuchet MS"/>
              </a:rPr>
              <a:t>Marketing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86784" y="3503676"/>
            <a:ext cx="1391920" cy="1391920"/>
            <a:chOff x="3986784" y="3503676"/>
            <a:chExt cx="1391920" cy="1391920"/>
          </a:xfrm>
        </p:grpSpPr>
        <p:sp>
          <p:nvSpPr>
            <p:cNvPr id="28" name="object 28"/>
            <p:cNvSpPr/>
            <p:nvPr/>
          </p:nvSpPr>
          <p:spPr>
            <a:xfrm>
              <a:off x="3986784" y="3520440"/>
              <a:ext cx="1374775" cy="1374775"/>
            </a:xfrm>
            <a:custGeom>
              <a:avLst/>
              <a:gdLst/>
              <a:ahLst/>
              <a:cxnLst/>
              <a:rect l="l" t="t" r="r" b="b"/>
              <a:pathLst>
                <a:path w="1374775" h="1374775">
                  <a:moveTo>
                    <a:pt x="687324" y="0"/>
                  </a:moveTo>
                  <a:lnTo>
                    <a:pt x="640265" y="1585"/>
                  </a:lnTo>
                  <a:lnTo>
                    <a:pt x="594057" y="6274"/>
                  </a:lnTo>
                  <a:lnTo>
                    <a:pt x="548802" y="13963"/>
                  </a:lnTo>
                  <a:lnTo>
                    <a:pt x="504604" y="24551"/>
                  </a:lnTo>
                  <a:lnTo>
                    <a:pt x="461564" y="37935"/>
                  </a:lnTo>
                  <a:lnTo>
                    <a:pt x="419784" y="54012"/>
                  </a:lnTo>
                  <a:lnTo>
                    <a:pt x="379367" y="72681"/>
                  </a:lnTo>
                  <a:lnTo>
                    <a:pt x="340416" y="93838"/>
                  </a:lnTo>
                  <a:lnTo>
                    <a:pt x="303032" y="117382"/>
                  </a:lnTo>
                  <a:lnTo>
                    <a:pt x="267318" y="143211"/>
                  </a:lnTo>
                  <a:lnTo>
                    <a:pt x="233377" y="171221"/>
                  </a:lnTo>
                  <a:lnTo>
                    <a:pt x="201310" y="201310"/>
                  </a:lnTo>
                  <a:lnTo>
                    <a:pt x="171221" y="233377"/>
                  </a:lnTo>
                  <a:lnTo>
                    <a:pt x="143211" y="267318"/>
                  </a:lnTo>
                  <a:lnTo>
                    <a:pt x="117382" y="303032"/>
                  </a:lnTo>
                  <a:lnTo>
                    <a:pt x="93838" y="340416"/>
                  </a:lnTo>
                  <a:lnTo>
                    <a:pt x="72681" y="379367"/>
                  </a:lnTo>
                  <a:lnTo>
                    <a:pt x="54012" y="419784"/>
                  </a:lnTo>
                  <a:lnTo>
                    <a:pt x="37935" y="461564"/>
                  </a:lnTo>
                  <a:lnTo>
                    <a:pt x="24551" y="504604"/>
                  </a:lnTo>
                  <a:lnTo>
                    <a:pt x="13963" y="548802"/>
                  </a:lnTo>
                  <a:lnTo>
                    <a:pt x="6274" y="594057"/>
                  </a:lnTo>
                  <a:lnTo>
                    <a:pt x="1585" y="640265"/>
                  </a:lnTo>
                  <a:lnTo>
                    <a:pt x="0" y="687324"/>
                  </a:lnTo>
                  <a:lnTo>
                    <a:pt x="1585" y="734382"/>
                  </a:lnTo>
                  <a:lnTo>
                    <a:pt x="6274" y="780590"/>
                  </a:lnTo>
                  <a:lnTo>
                    <a:pt x="13963" y="825845"/>
                  </a:lnTo>
                  <a:lnTo>
                    <a:pt x="24551" y="870043"/>
                  </a:lnTo>
                  <a:lnTo>
                    <a:pt x="37935" y="913083"/>
                  </a:lnTo>
                  <a:lnTo>
                    <a:pt x="54012" y="954863"/>
                  </a:lnTo>
                  <a:lnTo>
                    <a:pt x="72681" y="995280"/>
                  </a:lnTo>
                  <a:lnTo>
                    <a:pt x="93838" y="1034231"/>
                  </a:lnTo>
                  <a:lnTo>
                    <a:pt x="117382" y="1071615"/>
                  </a:lnTo>
                  <a:lnTo>
                    <a:pt x="143211" y="1107329"/>
                  </a:lnTo>
                  <a:lnTo>
                    <a:pt x="171221" y="1141270"/>
                  </a:lnTo>
                  <a:lnTo>
                    <a:pt x="201310" y="1173337"/>
                  </a:lnTo>
                  <a:lnTo>
                    <a:pt x="233377" y="1203426"/>
                  </a:lnTo>
                  <a:lnTo>
                    <a:pt x="267318" y="1231436"/>
                  </a:lnTo>
                  <a:lnTo>
                    <a:pt x="303032" y="1257265"/>
                  </a:lnTo>
                  <a:lnTo>
                    <a:pt x="340416" y="1280809"/>
                  </a:lnTo>
                  <a:lnTo>
                    <a:pt x="379367" y="1301966"/>
                  </a:lnTo>
                  <a:lnTo>
                    <a:pt x="419784" y="1320635"/>
                  </a:lnTo>
                  <a:lnTo>
                    <a:pt x="461564" y="1336712"/>
                  </a:lnTo>
                  <a:lnTo>
                    <a:pt x="504604" y="1350096"/>
                  </a:lnTo>
                  <a:lnTo>
                    <a:pt x="548802" y="1360684"/>
                  </a:lnTo>
                  <a:lnTo>
                    <a:pt x="594057" y="1368373"/>
                  </a:lnTo>
                  <a:lnTo>
                    <a:pt x="640265" y="1373062"/>
                  </a:lnTo>
                  <a:lnTo>
                    <a:pt x="687324" y="1374648"/>
                  </a:lnTo>
                  <a:lnTo>
                    <a:pt x="734382" y="1373062"/>
                  </a:lnTo>
                  <a:lnTo>
                    <a:pt x="780590" y="1368373"/>
                  </a:lnTo>
                  <a:lnTo>
                    <a:pt x="825845" y="1360684"/>
                  </a:lnTo>
                  <a:lnTo>
                    <a:pt x="870043" y="1350096"/>
                  </a:lnTo>
                  <a:lnTo>
                    <a:pt x="913083" y="1336712"/>
                  </a:lnTo>
                  <a:lnTo>
                    <a:pt x="954863" y="1320635"/>
                  </a:lnTo>
                  <a:lnTo>
                    <a:pt x="995280" y="1301966"/>
                  </a:lnTo>
                  <a:lnTo>
                    <a:pt x="1034231" y="1280809"/>
                  </a:lnTo>
                  <a:lnTo>
                    <a:pt x="1071615" y="1257265"/>
                  </a:lnTo>
                  <a:lnTo>
                    <a:pt x="1107329" y="1231436"/>
                  </a:lnTo>
                  <a:lnTo>
                    <a:pt x="1141270" y="1203426"/>
                  </a:lnTo>
                  <a:lnTo>
                    <a:pt x="1173337" y="1173337"/>
                  </a:lnTo>
                  <a:lnTo>
                    <a:pt x="1203426" y="1141270"/>
                  </a:lnTo>
                  <a:lnTo>
                    <a:pt x="1231436" y="1107329"/>
                  </a:lnTo>
                  <a:lnTo>
                    <a:pt x="1257265" y="1071615"/>
                  </a:lnTo>
                  <a:lnTo>
                    <a:pt x="1280809" y="1034231"/>
                  </a:lnTo>
                  <a:lnTo>
                    <a:pt x="1301966" y="995280"/>
                  </a:lnTo>
                  <a:lnTo>
                    <a:pt x="1320635" y="954863"/>
                  </a:lnTo>
                  <a:lnTo>
                    <a:pt x="1336712" y="913083"/>
                  </a:lnTo>
                  <a:lnTo>
                    <a:pt x="1350096" y="870043"/>
                  </a:lnTo>
                  <a:lnTo>
                    <a:pt x="1360684" y="825845"/>
                  </a:lnTo>
                  <a:lnTo>
                    <a:pt x="1368373" y="780590"/>
                  </a:lnTo>
                  <a:lnTo>
                    <a:pt x="1373062" y="734382"/>
                  </a:lnTo>
                  <a:lnTo>
                    <a:pt x="1374648" y="687324"/>
                  </a:lnTo>
                  <a:lnTo>
                    <a:pt x="1373062" y="640265"/>
                  </a:lnTo>
                  <a:lnTo>
                    <a:pt x="1368373" y="594057"/>
                  </a:lnTo>
                  <a:lnTo>
                    <a:pt x="1360684" y="548802"/>
                  </a:lnTo>
                  <a:lnTo>
                    <a:pt x="1350096" y="504604"/>
                  </a:lnTo>
                  <a:lnTo>
                    <a:pt x="1336712" y="461564"/>
                  </a:lnTo>
                  <a:lnTo>
                    <a:pt x="1320635" y="419784"/>
                  </a:lnTo>
                  <a:lnTo>
                    <a:pt x="1301966" y="379367"/>
                  </a:lnTo>
                  <a:lnTo>
                    <a:pt x="1280809" y="340416"/>
                  </a:lnTo>
                  <a:lnTo>
                    <a:pt x="1257265" y="303032"/>
                  </a:lnTo>
                  <a:lnTo>
                    <a:pt x="1231436" y="267318"/>
                  </a:lnTo>
                  <a:lnTo>
                    <a:pt x="1203426" y="233377"/>
                  </a:lnTo>
                  <a:lnTo>
                    <a:pt x="1173337" y="201310"/>
                  </a:lnTo>
                  <a:lnTo>
                    <a:pt x="1141270" y="171221"/>
                  </a:lnTo>
                  <a:lnTo>
                    <a:pt x="1107329" y="143211"/>
                  </a:lnTo>
                  <a:lnTo>
                    <a:pt x="1071615" y="117382"/>
                  </a:lnTo>
                  <a:lnTo>
                    <a:pt x="1034231" y="93838"/>
                  </a:lnTo>
                  <a:lnTo>
                    <a:pt x="995280" y="72681"/>
                  </a:lnTo>
                  <a:lnTo>
                    <a:pt x="954863" y="54012"/>
                  </a:lnTo>
                  <a:lnTo>
                    <a:pt x="913083" y="37935"/>
                  </a:lnTo>
                  <a:lnTo>
                    <a:pt x="870043" y="24551"/>
                  </a:lnTo>
                  <a:lnTo>
                    <a:pt x="825845" y="13963"/>
                  </a:lnTo>
                  <a:lnTo>
                    <a:pt x="780590" y="6274"/>
                  </a:lnTo>
                  <a:lnTo>
                    <a:pt x="734382" y="1585"/>
                  </a:lnTo>
                  <a:lnTo>
                    <a:pt x="68732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24628" y="3503676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5" h="353695">
                  <a:moveTo>
                    <a:pt x="176784" y="0"/>
                  </a:move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6312" y="223789"/>
                  </a:lnTo>
                  <a:lnTo>
                    <a:pt x="24130" y="266022"/>
                  </a:lnTo>
                  <a:lnTo>
                    <a:pt x="51768" y="301799"/>
                  </a:lnTo>
                  <a:lnTo>
                    <a:pt x="87545" y="329438"/>
                  </a:lnTo>
                  <a:lnTo>
                    <a:pt x="129778" y="347255"/>
                  </a:lnTo>
                  <a:lnTo>
                    <a:pt x="176784" y="353568"/>
                  </a:lnTo>
                  <a:lnTo>
                    <a:pt x="223789" y="347255"/>
                  </a:lnTo>
                  <a:lnTo>
                    <a:pt x="266022" y="329438"/>
                  </a:lnTo>
                  <a:lnTo>
                    <a:pt x="301799" y="301799"/>
                  </a:lnTo>
                  <a:lnTo>
                    <a:pt x="329438" y="266022"/>
                  </a:lnTo>
                  <a:lnTo>
                    <a:pt x="347255" y="223789"/>
                  </a:lnTo>
                  <a:lnTo>
                    <a:pt x="353568" y="176784"/>
                  </a:lnTo>
                  <a:lnTo>
                    <a:pt x="347255" y="129778"/>
                  </a:lnTo>
                  <a:lnTo>
                    <a:pt x="329438" y="87545"/>
                  </a:lnTo>
                  <a:lnTo>
                    <a:pt x="301799" y="51768"/>
                  </a:lnTo>
                  <a:lnTo>
                    <a:pt x="266022" y="24130"/>
                  </a:lnTo>
                  <a:lnTo>
                    <a:pt x="223789" y="6312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099430" y="3566921"/>
            <a:ext cx="2057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02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375404" y="3909059"/>
            <a:ext cx="599440" cy="597535"/>
            <a:chOff x="4375404" y="3909059"/>
            <a:chExt cx="599440" cy="597535"/>
          </a:xfrm>
        </p:grpSpPr>
        <p:sp>
          <p:nvSpPr>
            <p:cNvPr id="32" name="object 32"/>
            <p:cNvSpPr/>
            <p:nvPr/>
          </p:nvSpPr>
          <p:spPr>
            <a:xfrm>
              <a:off x="4375404" y="4082795"/>
              <a:ext cx="424180" cy="424180"/>
            </a:xfrm>
            <a:custGeom>
              <a:avLst/>
              <a:gdLst/>
              <a:ahLst/>
              <a:cxnLst/>
              <a:rect l="l" t="t" r="r" b="b"/>
              <a:pathLst>
                <a:path w="424179" h="424179">
                  <a:moveTo>
                    <a:pt x="323977" y="348869"/>
                  </a:moveTo>
                  <a:lnTo>
                    <a:pt x="99695" y="348869"/>
                  </a:lnTo>
                  <a:lnTo>
                    <a:pt x="112724" y="357135"/>
                  </a:lnTo>
                  <a:lnTo>
                    <a:pt x="124587" y="363664"/>
                  </a:lnTo>
                  <a:lnTo>
                    <a:pt x="136449" y="369050"/>
                  </a:lnTo>
                  <a:lnTo>
                    <a:pt x="149479" y="373888"/>
                  </a:lnTo>
                  <a:lnTo>
                    <a:pt x="149479" y="417449"/>
                  </a:lnTo>
                  <a:lnTo>
                    <a:pt x="155702" y="423672"/>
                  </a:lnTo>
                  <a:lnTo>
                    <a:pt x="267970" y="423672"/>
                  </a:lnTo>
                  <a:lnTo>
                    <a:pt x="274193" y="417449"/>
                  </a:lnTo>
                  <a:lnTo>
                    <a:pt x="274193" y="373888"/>
                  </a:lnTo>
                  <a:lnTo>
                    <a:pt x="287222" y="369050"/>
                  </a:lnTo>
                  <a:lnTo>
                    <a:pt x="299085" y="363664"/>
                  </a:lnTo>
                  <a:lnTo>
                    <a:pt x="310947" y="357135"/>
                  </a:lnTo>
                  <a:lnTo>
                    <a:pt x="323977" y="348869"/>
                  </a:lnTo>
                  <a:close/>
                </a:path>
                <a:path w="424179" h="424179">
                  <a:moveTo>
                    <a:pt x="68580" y="56134"/>
                  </a:moveTo>
                  <a:lnTo>
                    <a:pt x="56134" y="56134"/>
                  </a:lnTo>
                  <a:lnTo>
                    <a:pt x="56134" y="62357"/>
                  </a:lnTo>
                  <a:lnTo>
                    <a:pt x="6223" y="149479"/>
                  </a:lnTo>
                  <a:lnTo>
                    <a:pt x="0" y="155702"/>
                  </a:lnTo>
                  <a:lnTo>
                    <a:pt x="0" y="162052"/>
                  </a:lnTo>
                  <a:lnTo>
                    <a:pt x="6223" y="168275"/>
                  </a:lnTo>
                  <a:lnTo>
                    <a:pt x="37338" y="186944"/>
                  </a:lnTo>
                  <a:lnTo>
                    <a:pt x="37338" y="236728"/>
                  </a:lnTo>
                  <a:lnTo>
                    <a:pt x="6223" y="255397"/>
                  </a:lnTo>
                  <a:lnTo>
                    <a:pt x="0" y="261620"/>
                  </a:lnTo>
                  <a:lnTo>
                    <a:pt x="0" y="267970"/>
                  </a:lnTo>
                  <a:lnTo>
                    <a:pt x="6223" y="274193"/>
                  </a:lnTo>
                  <a:lnTo>
                    <a:pt x="56134" y="361315"/>
                  </a:lnTo>
                  <a:lnTo>
                    <a:pt x="56134" y="367538"/>
                  </a:lnTo>
                  <a:lnTo>
                    <a:pt x="68580" y="367538"/>
                  </a:lnTo>
                  <a:lnTo>
                    <a:pt x="99695" y="348869"/>
                  </a:lnTo>
                  <a:lnTo>
                    <a:pt x="374668" y="348869"/>
                  </a:lnTo>
                  <a:lnTo>
                    <a:pt x="403188" y="299085"/>
                  </a:lnTo>
                  <a:lnTo>
                    <a:pt x="211836" y="299085"/>
                  </a:lnTo>
                  <a:lnTo>
                    <a:pt x="177200" y="292453"/>
                  </a:lnTo>
                  <a:lnTo>
                    <a:pt x="149542" y="274129"/>
                  </a:lnTo>
                  <a:lnTo>
                    <a:pt x="131218" y="246471"/>
                  </a:lnTo>
                  <a:lnTo>
                    <a:pt x="124587" y="211836"/>
                  </a:lnTo>
                  <a:lnTo>
                    <a:pt x="131218" y="177200"/>
                  </a:lnTo>
                  <a:lnTo>
                    <a:pt x="149542" y="149542"/>
                  </a:lnTo>
                  <a:lnTo>
                    <a:pt x="177200" y="131218"/>
                  </a:lnTo>
                  <a:lnTo>
                    <a:pt x="211836" y="124587"/>
                  </a:lnTo>
                  <a:lnTo>
                    <a:pt x="403188" y="124587"/>
                  </a:lnTo>
                  <a:lnTo>
                    <a:pt x="374668" y="74803"/>
                  </a:lnTo>
                  <a:lnTo>
                    <a:pt x="99695" y="74803"/>
                  </a:lnTo>
                  <a:lnTo>
                    <a:pt x="68580" y="56134"/>
                  </a:lnTo>
                  <a:close/>
                </a:path>
                <a:path w="424179" h="424179">
                  <a:moveTo>
                    <a:pt x="374668" y="348869"/>
                  </a:moveTo>
                  <a:lnTo>
                    <a:pt x="323977" y="348869"/>
                  </a:lnTo>
                  <a:lnTo>
                    <a:pt x="355092" y="367538"/>
                  </a:lnTo>
                  <a:lnTo>
                    <a:pt x="367538" y="367538"/>
                  </a:lnTo>
                  <a:lnTo>
                    <a:pt x="367538" y="361315"/>
                  </a:lnTo>
                  <a:lnTo>
                    <a:pt x="374668" y="348869"/>
                  </a:lnTo>
                  <a:close/>
                </a:path>
                <a:path w="424179" h="424179">
                  <a:moveTo>
                    <a:pt x="403188" y="124587"/>
                  </a:moveTo>
                  <a:lnTo>
                    <a:pt x="211836" y="124587"/>
                  </a:lnTo>
                  <a:lnTo>
                    <a:pt x="246471" y="131218"/>
                  </a:lnTo>
                  <a:lnTo>
                    <a:pt x="274129" y="149542"/>
                  </a:lnTo>
                  <a:lnTo>
                    <a:pt x="292453" y="177200"/>
                  </a:lnTo>
                  <a:lnTo>
                    <a:pt x="299085" y="211836"/>
                  </a:lnTo>
                  <a:lnTo>
                    <a:pt x="292453" y="246471"/>
                  </a:lnTo>
                  <a:lnTo>
                    <a:pt x="274129" y="274129"/>
                  </a:lnTo>
                  <a:lnTo>
                    <a:pt x="246471" y="292453"/>
                  </a:lnTo>
                  <a:lnTo>
                    <a:pt x="211836" y="299085"/>
                  </a:lnTo>
                  <a:lnTo>
                    <a:pt x="403188" y="299085"/>
                  </a:lnTo>
                  <a:lnTo>
                    <a:pt x="417449" y="274193"/>
                  </a:lnTo>
                  <a:lnTo>
                    <a:pt x="423672" y="267970"/>
                  </a:lnTo>
                  <a:lnTo>
                    <a:pt x="423672" y="261620"/>
                  </a:lnTo>
                  <a:lnTo>
                    <a:pt x="417449" y="255397"/>
                  </a:lnTo>
                  <a:lnTo>
                    <a:pt x="386334" y="236728"/>
                  </a:lnTo>
                  <a:lnTo>
                    <a:pt x="386334" y="186944"/>
                  </a:lnTo>
                  <a:lnTo>
                    <a:pt x="417449" y="168275"/>
                  </a:lnTo>
                  <a:lnTo>
                    <a:pt x="423672" y="162052"/>
                  </a:lnTo>
                  <a:lnTo>
                    <a:pt x="423672" y="155702"/>
                  </a:lnTo>
                  <a:lnTo>
                    <a:pt x="417449" y="149479"/>
                  </a:lnTo>
                  <a:lnTo>
                    <a:pt x="403188" y="124587"/>
                  </a:lnTo>
                  <a:close/>
                </a:path>
                <a:path w="424179" h="424179">
                  <a:moveTo>
                    <a:pt x="267970" y="0"/>
                  </a:moveTo>
                  <a:lnTo>
                    <a:pt x="155702" y="0"/>
                  </a:lnTo>
                  <a:lnTo>
                    <a:pt x="149479" y="6223"/>
                  </a:lnTo>
                  <a:lnTo>
                    <a:pt x="149479" y="49784"/>
                  </a:lnTo>
                  <a:lnTo>
                    <a:pt x="136449" y="54621"/>
                  </a:lnTo>
                  <a:lnTo>
                    <a:pt x="124587" y="60007"/>
                  </a:lnTo>
                  <a:lnTo>
                    <a:pt x="112724" y="66536"/>
                  </a:lnTo>
                  <a:lnTo>
                    <a:pt x="99695" y="74803"/>
                  </a:lnTo>
                  <a:lnTo>
                    <a:pt x="323977" y="74803"/>
                  </a:lnTo>
                  <a:lnTo>
                    <a:pt x="310947" y="66536"/>
                  </a:lnTo>
                  <a:lnTo>
                    <a:pt x="299085" y="60007"/>
                  </a:lnTo>
                  <a:lnTo>
                    <a:pt x="287222" y="54621"/>
                  </a:lnTo>
                  <a:lnTo>
                    <a:pt x="274193" y="49784"/>
                  </a:lnTo>
                  <a:lnTo>
                    <a:pt x="274193" y="6223"/>
                  </a:lnTo>
                  <a:lnTo>
                    <a:pt x="267970" y="0"/>
                  </a:lnTo>
                  <a:close/>
                </a:path>
                <a:path w="424179" h="424179">
                  <a:moveTo>
                    <a:pt x="367538" y="56134"/>
                  </a:moveTo>
                  <a:lnTo>
                    <a:pt x="355092" y="56134"/>
                  </a:lnTo>
                  <a:lnTo>
                    <a:pt x="323977" y="74803"/>
                  </a:lnTo>
                  <a:lnTo>
                    <a:pt x="374668" y="74803"/>
                  </a:lnTo>
                  <a:lnTo>
                    <a:pt x="367538" y="62357"/>
                  </a:lnTo>
                  <a:lnTo>
                    <a:pt x="367538" y="56134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400" y="3909059"/>
              <a:ext cx="249936" cy="24841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512814" y="5120130"/>
            <a:ext cx="1971039" cy="70147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335280">
              <a:lnSpc>
                <a:spcPct val="119600"/>
              </a:lnSpc>
              <a:spcBef>
                <a:spcPts val="150"/>
              </a:spcBef>
            </a:pPr>
            <a:r>
              <a:rPr sz="1400" b="1" spc="35" dirty="0">
                <a:latin typeface="Trebuchet MS"/>
                <a:cs typeface="Trebuchet MS"/>
              </a:rPr>
              <a:t>Mission </a:t>
            </a:r>
            <a:r>
              <a:rPr sz="1400" b="1" spc="-10" dirty="0">
                <a:latin typeface="Trebuchet MS"/>
                <a:cs typeface="Trebuchet MS"/>
              </a:rPr>
              <a:t>Critical 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200" i="1" spc="-5" dirty="0">
                <a:latin typeface="Trebuchet MS"/>
                <a:cs typeface="Trebuchet MS"/>
              </a:rPr>
              <a:t>Bu</a:t>
            </a:r>
            <a:r>
              <a:rPr sz="1200" i="1" spc="-15" dirty="0">
                <a:latin typeface="Trebuchet MS"/>
                <a:cs typeface="Trebuchet MS"/>
              </a:rPr>
              <a:t>i</a:t>
            </a:r>
            <a:r>
              <a:rPr sz="1200" i="1" spc="-30" dirty="0">
                <a:latin typeface="Trebuchet MS"/>
                <a:cs typeface="Trebuchet MS"/>
              </a:rPr>
              <a:t>ld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rebuchet MS"/>
                <a:cs typeface="Trebuchet MS"/>
              </a:rPr>
              <a:t>miss</a:t>
            </a:r>
            <a:r>
              <a:rPr sz="1200" i="1" spc="-15" dirty="0">
                <a:latin typeface="Trebuchet MS"/>
                <a:cs typeface="Trebuchet MS"/>
              </a:rPr>
              <a:t>i</a:t>
            </a:r>
            <a:r>
              <a:rPr sz="1200" i="1" spc="20" dirty="0">
                <a:latin typeface="Trebuchet MS"/>
                <a:cs typeface="Trebuchet MS"/>
              </a:rPr>
              <a:t>on</a:t>
            </a:r>
            <a:r>
              <a:rPr sz="1200" i="1" spc="35" dirty="0">
                <a:latin typeface="Trebuchet MS"/>
                <a:cs typeface="Trebuchet MS"/>
              </a:rPr>
              <a:t>-</a:t>
            </a:r>
            <a:r>
              <a:rPr sz="1200" i="1" spc="-20" dirty="0">
                <a:latin typeface="Trebuchet MS"/>
                <a:cs typeface="Trebuchet MS"/>
              </a:rPr>
              <a:t>c</a:t>
            </a:r>
            <a:r>
              <a:rPr sz="1200" i="1" spc="-40" dirty="0">
                <a:latin typeface="Trebuchet MS"/>
                <a:cs typeface="Trebuchet MS"/>
              </a:rPr>
              <a:t>ritica</a:t>
            </a:r>
            <a:r>
              <a:rPr sz="1200" i="1" spc="-45" dirty="0">
                <a:latin typeface="Trebuchet MS"/>
                <a:cs typeface="Trebuchet MS"/>
              </a:rPr>
              <a:t>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spc="5" dirty="0">
                <a:latin typeface="Trebuchet MS"/>
                <a:cs typeface="Trebuchet MS"/>
              </a:rPr>
              <a:t>ap</a:t>
            </a:r>
            <a:r>
              <a:rPr sz="1200" i="1" spc="-15" dirty="0">
                <a:latin typeface="Trebuchet MS"/>
                <a:cs typeface="Trebuchet MS"/>
              </a:rPr>
              <a:t>p</a:t>
            </a:r>
            <a:r>
              <a:rPr sz="1200" i="1" spc="25" dirty="0">
                <a:latin typeface="Trebuchet MS"/>
                <a:cs typeface="Trebuchet MS"/>
              </a:rPr>
              <a:t>s 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i="1" spc="20" dirty="0">
                <a:latin typeface="Trebuchet MS"/>
                <a:cs typeface="Trebuchet MS"/>
              </a:rPr>
              <a:t>M</a:t>
            </a:r>
            <a:r>
              <a:rPr sz="1200" i="1" dirty="0">
                <a:latin typeface="Trebuchet MS"/>
                <a:cs typeface="Trebuchet MS"/>
              </a:rPr>
              <a:t>i</a:t>
            </a:r>
            <a:r>
              <a:rPr sz="1200" i="1" spc="-5" dirty="0">
                <a:latin typeface="Trebuchet MS"/>
                <a:cs typeface="Trebuchet MS"/>
              </a:rPr>
              <a:t>gr</a:t>
            </a:r>
            <a:r>
              <a:rPr sz="1200" i="1" spc="-10" dirty="0">
                <a:latin typeface="Trebuchet MS"/>
                <a:cs typeface="Trebuchet MS"/>
              </a:rPr>
              <a:t>a</a:t>
            </a:r>
            <a:r>
              <a:rPr sz="1200" i="1" spc="-5" dirty="0">
                <a:latin typeface="Trebuchet MS"/>
                <a:cs typeface="Trebuchet MS"/>
              </a:rPr>
              <a:t>t</a:t>
            </a:r>
            <a:r>
              <a:rPr sz="1200" i="1" spc="-70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m</a:t>
            </a:r>
            <a:r>
              <a:rPr sz="1200" i="1" spc="-15" dirty="0">
                <a:latin typeface="Trebuchet MS"/>
                <a:cs typeface="Trebuchet MS"/>
              </a:rPr>
              <a:t>i</a:t>
            </a:r>
            <a:r>
              <a:rPr sz="1200" i="1" spc="-25" dirty="0">
                <a:latin typeface="Trebuchet MS"/>
                <a:cs typeface="Trebuchet MS"/>
              </a:rPr>
              <a:t>s</a:t>
            </a:r>
            <a:r>
              <a:rPr sz="1200" i="1" spc="-20" dirty="0">
                <a:latin typeface="Trebuchet MS"/>
                <a:cs typeface="Trebuchet MS"/>
              </a:rPr>
              <a:t>si</a:t>
            </a:r>
            <a:r>
              <a:rPr sz="1200" i="1" spc="20" dirty="0">
                <a:latin typeface="Trebuchet MS"/>
                <a:cs typeface="Trebuchet MS"/>
              </a:rPr>
              <a:t>o</a:t>
            </a:r>
            <a:r>
              <a:rPr sz="1200" i="1" spc="25" dirty="0">
                <a:latin typeface="Trebuchet MS"/>
                <a:cs typeface="Trebuchet MS"/>
              </a:rPr>
              <a:t>n</a:t>
            </a:r>
            <a:r>
              <a:rPr sz="1200" i="1" spc="35" dirty="0">
                <a:latin typeface="Trebuchet MS"/>
                <a:cs typeface="Trebuchet MS"/>
              </a:rPr>
              <a:t>-</a:t>
            </a:r>
            <a:r>
              <a:rPr sz="1200" i="1" spc="-20" dirty="0">
                <a:latin typeface="Trebuchet MS"/>
                <a:cs typeface="Trebuchet MS"/>
              </a:rPr>
              <a:t>c</a:t>
            </a:r>
            <a:r>
              <a:rPr sz="1200" i="1" spc="-40" dirty="0">
                <a:latin typeface="Trebuchet MS"/>
                <a:cs typeface="Trebuchet MS"/>
              </a:rPr>
              <a:t>ritica</a:t>
            </a:r>
            <a:r>
              <a:rPr sz="1200" i="1" spc="-45" dirty="0">
                <a:latin typeface="Trebuchet MS"/>
                <a:cs typeface="Trebuchet MS"/>
              </a:rPr>
              <a:t>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spc="5" dirty="0">
                <a:latin typeface="Trebuchet MS"/>
                <a:cs typeface="Trebuchet MS"/>
              </a:rPr>
              <a:t>ap</a:t>
            </a:r>
            <a:r>
              <a:rPr sz="1200" i="1" spc="-15" dirty="0">
                <a:latin typeface="Trebuchet MS"/>
                <a:cs typeface="Trebuchet MS"/>
              </a:rPr>
              <a:t>p</a:t>
            </a:r>
            <a:r>
              <a:rPr sz="1200" i="1" spc="3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813804" y="3503676"/>
            <a:ext cx="1391920" cy="1391920"/>
            <a:chOff x="6813804" y="3503676"/>
            <a:chExt cx="1391920" cy="1391920"/>
          </a:xfrm>
        </p:grpSpPr>
        <p:sp>
          <p:nvSpPr>
            <p:cNvPr id="36" name="object 36"/>
            <p:cNvSpPr/>
            <p:nvPr/>
          </p:nvSpPr>
          <p:spPr>
            <a:xfrm>
              <a:off x="6813804" y="3520440"/>
              <a:ext cx="1374775" cy="1374775"/>
            </a:xfrm>
            <a:custGeom>
              <a:avLst/>
              <a:gdLst/>
              <a:ahLst/>
              <a:cxnLst/>
              <a:rect l="l" t="t" r="r" b="b"/>
              <a:pathLst>
                <a:path w="1374775" h="1374775">
                  <a:moveTo>
                    <a:pt x="687324" y="0"/>
                  </a:moveTo>
                  <a:lnTo>
                    <a:pt x="640265" y="1585"/>
                  </a:lnTo>
                  <a:lnTo>
                    <a:pt x="594057" y="6274"/>
                  </a:lnTo>
                  <a:lnTo>
                    <a:pt x="548802" y="13963"/>
                  </a:lnTo>
                  <a:lnTo>
                    <a:pt x="504604" y="24551"/>
                  </a:lnTo>
                  <a:lnTo>
                    <a:pt x="461564" y="37935"/>
                  </a:lnTo>
                  <a:lnTo>
                    <a:pt x="419784" y="54012"/>
                  </a:lnTo>
                  <a:lnTo>
                    <a:pt x="379367" y="72681"/>
                  </a:lnTo>
                  <a:lnTo>
                    <a:pt x="340416" y="93838"/>
                  </a:lnTo>
                  <a:lnTo>
                    <a:pt x="303032" y="117382"/>
                  </a:lnTo>
                  <a:lnTo>
                    <a:pt x="267318" y="143211"/>
                  </a:lnTo>
                  <a:lnTo>
                    <a:pt x="233377" y="171221"/>
                  </a:lnTo>
                  <a:lnTo>
                    <a:pt x="201310" y="201310"/>
                  </a:lnTo>
                  <a:lnTo>
                    <a:pt x="171221" y="233377"/>
                  </a:lnTo>
                  <a:lnTo>
                    <a:pt x="143211" y="267318"/>
                  </a:lnTo>
                  <a:lnTo>
                    <a:pt x="117382" y="303032"/>
                  </a:lnTo>
                  <a:lnTo>
                    <a:pt x="93838" y="340416"/>
                  </a:lnTo>
                  <a:lnTo>
                    <a:pt x="72681" y="379367"/>
                  </a:lnTo>
                  <a:lnTo>
                    <a:pt x="54012" y="419784"/>
                  </a:lnTo>
                  <a:lnTo>
                    <a:pt x="37935" y="461564"/>
                  </a:lnTo>
                  <a:lnTo>
                    <a:pt x="24551" y="504604"/>
                  </a:lnTo>
                  <a:lnTo>
                    <a:pt x="13963" y="548802"/>
                  </a:lnTo>
                  <a:lnTo>
                    <a:pt x="6274" y="594057"/>
                  </a:lnTo>
                  <a:lnTo>
                    <a:pt x="1585" y="640265"/>
                  </a:lnTo>
                  <a:lnTo>
                    <a:pt x="0" y="687324"/>
                  </a:lnTo>
                  <a:lnTo>
                    <a:pt x="1585" y="734382"/>
                  </a:lnTo>
                  <a:lnTo>
                    <a:pt x="6274" y="780590"/>
                  </a:lnTo>
                  <a:lnTo>
                    <a:pt x="13963" y="825845"/>
                  </a:lnTo>
                  <a:lnTo>
                    <a:pt x="24551" y="870043"/>
                  </a:lnTo>
                  <a:lnTo>
                    <a:pt x="37935" y="913083"/>
                  </a:lnTo>
                  <a:lnTo>
                    <a:pt x="54012" y="954863"/>
                  </a:lnTo>
                  <a:lnTo>
                    <a:pt x="72681" y="995280"/>
                  </a:lnTo>
                  <a:lnTo>
                    <a:pt x="93838" y="1034231"/>
                  </a:lnTo>
                  <a:lnTo>
                    <a:pt x="117382" y="1071615"/>
                  </a:lnTo>
                  <a:lnTo>
                    <a:pt x="143211" y="1107329"/>
                  </a:lnTo>
                  <a:lnTo>
                    <a:pt x="171221" y="1141270"/>
                  </a:lnTo>
                  <a:lnTo>
                    <a:pt x="201310" y="1173337"/>
                  </a:lnTo>
                  <a:lnTo>
                    <a:pt x="233377" y="1203426"/>
                  </a:lnTo>
                  <a:lnTo>
                    <a:pt x="267318" y="1231436"/>
                  </a:lnTo>
                  <a:lnTo>
                    <a:pt x="303032" y="1257265"/>
                  </a:lnTo>
                  <a:lnTo>
                    <a:pt x="340416" y="1280809"/>
                  </a:lnTo>
                  <a:lnTo>
                    <a:pt x="379367" y="1301966"/>
                  </a:lnTo>
                  <a:lnTo>
                    <a:pt x="419784" y="1320635"/>
                  </a:lnTo>
                  <a:lnTo>
                    <a:pt x="461564" y="1336712"/>
                  </a:lnTo>
                  <a:lnTo>
                    <a:pt x="504604" y="1350096"/>
                  </a:lnTo>
                  <a:lnTo>
                    <a:pt x="548802" y="1360684"/>
                  </a:lnTo>
                  <a:lnTo>
                    <a:pt x="594057" y="1368373"/>
                  </a:lnTo>
                  <a:lnTo>
                    <a:pt x="640265" y="1373062"/>
                  </a:lnTo>
                  <a:lnTo>
                    <a:pt x="687324" y="1374648"/>
                  </a:lnTo>
                  <a:lnTo>
                    <a:pt x="734382" y="1373062"/>
                  </a:lnTo>
                  <a:lnTo>
                    <a:pt x="780590" y="1368373"/>
                  </a:lnTo>
                  <a:lnTo>
                    <a:pt x="825845" y="1360684"/>
                  </a:lnTo>
                  <a:lnTo>
                    <a:pt x="870043" y="1350096"/>
                  </a:lnTo>
                  <a:lnTo>
                    <a:pt x="913083" y="1336712"/>
                  </a:lnTo>
                  <a:lnTo>
                    <a:pt x="954863" y="1320635"/>
                  </a:lnTo>
                  <a:lnTo>
                    <a:pt x="995280" y="1301966"/>
                  </a:lnTo>
                  <a:lnTo>
                    <a:pt x="1034231" y="1280809"/>
                  </a:lnTo>
                  <a:lnTo>
                    <a:pt x="1071615" y="1257265"/>
                  </a:lnTo>
                  <a:lnTo>
                    <a:pt x="1107329" y="1231436"/>
                  </a:lnTo>
                  <a:lnTo>
                    <a:pt x="1141270" y="1203426"/>
                  </a:lnTo>
                  <a:lnTo>
                    <a:pt x="1173337" y="1173337"/>
                  </a:lnTo>
                  <a:lnTo>
                    <a:pt x="1203426" y="1141270"/>
                  </a:lnTo>
                  <a:lnTo>
                    <a:pt x="1231436" y="1107329"/>
                  </a:lnTo>
                  <a:lnTo>
                    <a:pt x="1257265" y="1071615"/>
                  </a:lnTo>
                  <a:lnTo>
                    <a:pt x="1280809" y="1034231"/>
                  </a:lnTo>
                  <a:lnTo>
                    <a:pt x="1301966" y="995280"/>
                  </a:lnTo>
                  <a:lnTo>
                    <a:pt x="1320635" y="954863"/>
                  </a:lnTo>
                  <a:lnTo>
                    <a:pt x="1336712" y="913083"/>
                  </a:lnTo>
                  <a:lnTo>
                    <a:pt x="1350096" y="870043"/>
                  </a:lnTo>
                  <a:lnTo>
                    <a:pt x="1360684" y="825845"/>
                  </a:lnTo>
                  <a:lnTo>
                    <a:pt x="1368373" y="780590"/>
                  </a:lnTo>
                  <a:lnTo>
                    <a:pt x="1373062" y="734382"/>
                  </a:lnTo>
                  <a:lnTo>
                    <a:pt x="1374648" y="687324"/>
                  </a:lnTo>
                  <a:lnTo>
                    <a:pt x="1373062" y="640265"/>
                  </a:lnTo>
                  <a:lnTo>
                    <a:pt x="1368373" y="594057"/>
                  </a:lnTo>
                  <a:lnTo>
                    <a:pt x="1360684" y="548802"/>
                  </a:lnTo>
                  <a:lnTo>
                    <a:pt x="1350096" y="504604"/>
                  </a:lnTo>
                  <a:lnTo>
                    <a:pt x="1336712" y="461564"/>
                  </a:lnTo>
                  <a:lnTo>
                    <a:pt x="1320635" y="419784"/>
                  </a:lnTo>
                  <a:lnTo>
                    <a:pt x="1301966" y="379367"/>
                  </a:lnTo>
                  <a:lnTo>
                    <a:pt x="1280809" y="340416"/>
                  </a:lnTo>
                  <a:lnTo>
                    <a:pt x="1257265" y="303032"/>
                  </a:lnTo>
                  <a:lnTo>
                    <a:pt x="1231436" y="267318"/>
                  </a:lnTo>
                  <a:lnTo>
                    <a:pt x="1203426" y="233377"/>
                  </a:lnTo>
                  <a:lnTo>
                    <a:pt x="1173337" y="201310"/>
                  </a:lnTo>
                  <a:lnTo>
                    <a:pt x="1141270" y="171221"/>
                  </a:lnTo>
                  <a:lnTo>
                    <a:pt x="1107329" y="143211"/>
                  </a:lnTo>
                  <a:lnTo>
                    <a:pt x="1071615" y="117382"/>
                  </a:lnTo>
                  <a:lnTo>
                    <a:pt x="1034231" y="93838"/>
                  </a:lnTo>
                  <a:lnTo>
                    <a:pt x="995280" y="72681"/>
                  </a:lnTo>
                  <a:lnTo>
                    <a:pt x="954863" y="54012"/>
                  </a:lnTo>
                  <a:lnTo>
                    <a:pt x="913083" y="37935"/>
                  </a:lnTo>
                  <a:lnTo>
                    <a:pt x="870043" y="24551"/>
                  </a:lnTo>
                  <a:lnTo>
                    <a:pt x="825845" y="13963"/>
                  </a:lnTo>
                  <a:lnTo>
                    <a:pt x="780590" y="6274"/>
                  </a:lnTo>
                  <a:lnTo>
                    <a:pt x="734382" y="1585"/>
                  </a:lnTo>
                  <a:lnTo>
                    <a:pt x="68732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50124" y="3503676"/>
              <a:ext cx="355600" cy="353695"/>
            </a:xfrm>
            <a:custGeom>
              <a:avLst/>
              <a:gdLst/>
              <a:ahLst/>
              <a:cxnLst/>
              <a:rect l="l" t="t" r="r" b="b"/>
              <a:pathLst>
                <a:path w="355600" h="353695">
                  <a:moveTo>
                    <a:pt x="177546" y="0"/>
                  </a:moveTo>
                  <a:lnTo>
                    <a:pt x="130351" y="6312"/>
                  </a:lnTo>
                  <a:lnTo>
                    <a:pt x="87940" y="24130"/>
                  </a:lnTo>
                  <a:lnTo>
                    <a:pt x="52006" y="51768"/>
                  </a:lnTo>
                  <a:lnTo>
                    <a:pt x="24242" y="87545"/>
                  </a:lnTo>
                  <a:lnTo>
                    <a:pt x="6342" y="129778"/>
                  </a:lnTo>
                  <a:lnTo>
                    <a:pt x="0" y="176784"/>
                  </a:lnTo>
                  <a:lnTo>
                    <a:pt x="6342" y="223789"/>
                  </a:lnTo>
                  <a:lnTo>
                    <a:pt x="24242" y="266022"/>
                  </a:lnTo>
                  <a:lnTo>
                    <a:pt x="52006" y="301799"/>
                  </a:lnTo>
                  <a:lnTo>
                    <a:pt x="87940" y="329438"/>
                  </a:lnTo>
                  <a:lnTo>
                    <a:pt x="130351" y="347255"/>
                  </a:lnTo>
                  <a:lnTo>
                    <a:pt x="177546" y="353568"/>
                  </a:lnTo>
                  <a:lnTo>
                    <a:pt x="224740" y="347255"/>
                  </a:lnTo>
                  <a:lnTo>
                    <a:pt x="267151" y="329438"/>
                  </a:lnTo>
                  <a:lnTo>
                    <a:pt x="303085" y="301799"/>
                  </a:lnTo>
                  <a:lnTo>
                    <a:pt x="330849" y="266022"/>
                  </a:lnTo>
                  <a:lnTo>
                    <a:pt x="348749" y="223789"/>
                  </a:lnTo>
                  <a:lnTo>
                    <a:pt x="355092" y="176784"/>
                  </a:lnTo>
                  <a:lnTo>
                    <a:pt x="348749" y="129778"/>
                  </a:lnTo>
                  <a:lnTo>
                    <a:pt x="330849" y="87545"/>
                  </a:lnTo>
                  <a:lnTo>
                    <a:pt x="303085" y="51768"/>
                  </a:lnTo>
                  <a:lnTo>
                    <a:pt x="267151" y="24130"/>
                  </a:lnTo>
                  <a:lnTo>
                    <a:pt x="224740" y="6312"/>
                  </a:lnTo>
                  <a:lnTo>
                    <a:pt x="177546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926451" y="3566921"/>
            <a:ext cx="2057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03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229856" y="3934967"/>
            <a:ext cx="542925" cy="544195"/>
            <a:chOff x="7229856" y="3934967"/>
            <a:chExt cx="542925" cy="544195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9856" y="3934967"/>
              <a:ext cx="158496" cy="1143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409688" y="3934967"/>
              <a:ext cx="182880" cy="114300"/>
            </a:xfrm>
            <a:custGeom>
              <a:avLst/>
              <a:gdLst/>
              <a:ahLst/>
              <a:cxnLst/>
              <a:rect l="l" t="t" r="r" b="b"/>
              <a:pathLst>
                <a:path w="182879" h="114300">
                  <a:moveTo>
                    <a:pt x="18288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82880" y="11430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229856" y="4070603"/>
              <a:ext cx="542925" cy="408940"/>
            </a:xfrm>
            <a:custGeom>
              <a:avLst/>
              <a:gdLst/>
              <a:ahLst/>
              <a:cxnLst/>
              <a:rect l="l" t="t" r="r" b="b"/>
              <a:pathLst>
                <a:path w="542925" h="408939">
                  <a:moveTo>
                    <a:pt x="542544" y="0"/>
                  </a:moveTo>
                  <a:lnTo>
                    <a:pt x="0" y="0"/>
                  </a:lnTo>
                  <a:lnTo>
                    <a:pt x="0" y="402717"/>
                  </a:lnTo>
                  <a:lnTo>
                    <a:pt x="5588" y="408432"/>
                  </a:lnTo>
                  <a:lnTo>
                    <a:pt x="536829" y="408432"/>
                  </a:lnTo>
                  <a:lnTo>
                    <a:pt x="542544" y="402717"/>
                  </a:lnTo>
                  <a:lnTo>
                    <a:pt x="542544" y="317627"/>
                  </a:lnTo>
                  <a:lnTo>
                    <a:pt x="231648" y="317627"/>
                  </a:lnTo>
                  <a:lnTo>
                    <a:pt x="226060" y="312039"/>
                  </a:lnTo>
                  <a:lnTo>
                    <a:pt x="226060" y="249555"/>
                  </a:lnTo>
                  <a:lnTo>
                    <a:pt x="163957" y="249555"/>
                  </a:lnTo>
                  <a:lnTo>
                    <a:pt x="158242" y="243967"/>
                  </a:lnTo>
                  <a:lnTo>
                    <a:pt x="158242" y="164465"/>
                  </a:lnTo>
                  <a:lnTo>
                    <a:pt x="163957" y="158877"/>
                  </a:lnTo>
                  <a:lnTo>
                    <a:pt x="226060" y="158877"/>
                  </a:lnTo>
                  <a:lnTo>
                    <a:pt x="226060" y="96393"/>
                  </a:lnTo>
                  <a:lnTo>
                    <a:pt x="231648" y="90805"/>
                  </a:lnTo>
                  <a:lnTo>
                    <a:pt x="542544" y="90805"/>
                  </a:lnTo>
                  <a:lnTo>
                    <a:pt x="542544" y="0"/>
                  </a:lnTo>
                  <a:close/>
                </a:path>
                <a:path w="542925" h="408939">
                  <a:moveTo>
                    <a:pt x="542544" y="90805"/>
                  </a:moveTo>
                  <a:lnTo>
                    <a:pt x="310769" y="90805"/>
                  </a:lnTo>
                  <a:lnTo>
                    <a:pt x="316484" y="96393"/>
                  </a:lnTo>
                  <a:lnTo>
                    <a:pt x="316484" y="158877"/>
                  </a:lnTo>
                  <a:lnTo>
                    <a:pt x="378587" y="158877"/>
                  </a:lnTo>
                  <a:lnTo>
                    <a:pt x="384302" y="164465"/>
                  </a:lnTo>
                  <a:lnTo>
                    <a:pt x="384302" y="243967"/>
                  </a:lnTo>
                  <a:lnTo>
                    <a:pt x="378587" y="249555"/>
                  </a:lnTo>
                  <a:lnTo>
                    <a:pt x="316484" y="249555"/>
                  </a:lnTo>
                  <a:lnTo>
                    <a:pt x="316484" y="312039"/>
                  </a:lnTo>
                  <a:lnTo>
                    <a:pt x="310769" y="317627"/>
                  </a:lnTo>
                  <a:lnTo>
                    <a:pt x="542544" y="317627"/>
                  </a:lnTo>
                  <a:lnTo>
                    <a:pt x="542544" y="90805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3904" y="3934967"/>
              <a:ext cx="158496" cy="11430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637014" y="5120130"/>
            <a:ext cx="1374140" cy="70012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480"/>
              </a:spcBef>
            </a:pPr>
            <a:r>
              <a:rPr sz="1400" b="1" spc="30" dirty="0">
                <a:latin typeface="Trebuchet MS"/>
                <a:cs typeface="Trebuchet MS"/>
              </a:rPr>
              <a:t>All-in</a:t>
            </a:r>
            <a:endParaRPr sz="1400">
              <a:latin typeface="Trebuchet MS"/>
              <a:cs typeface="Trebuchet MS"/>
            </a:endParaRPr>
          </a:p>
          <a:p>
            <a:pPr marL="12700" marR="5080" algn="ctr">
              <a:lnSpc>
                <a:spcPct val="120000"/>
              </a:lnSpc>
              <a:spcBef>
                <a:spcPts val="35"/>
              </a:spcBef>
            </a:pPr>
            <a:r>
              <a:rPr sz="1200" i="1" spc="-15" dirty="0">
                <a:latin typeface="Trebuchet MS"/>
                <a:cs typeface="Trebuchet MS"/>
              </a:rPr>
              <a:t>Corpora</a:t>
            </a:r>
            <a:r>
              <a:rPr sz="1200" i="1" spc="-45" dirty="0">
                <a:latin typeface="Trebuchet MS"/>
                <a:cs typeface="Trebuchet MS"/>
              </a:rPr>
              <a:t>t</a:t>
            </a:r>
            <a:r>
              <a:rPr sz="1200" i="1" spc="-70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i="1" spc="-10" dirty="0">
                <a:latin typeface="Trebuchet MS"/>
                <a:cs typeface="Trebuchet MS"/>
              </a:rPr>
              <a:t>st</a:t>
            </a:r>
            <a:r>
              <a:rPr sz="1200" i="1" spc="30" dirty="0">
                <a:latin typeface="Trebuchet MS"/>
                <a:cs typeface="Trebuchet MS"/>
              </a:rPr>
              <a:t>an</a:t>
            </a:r>
            <a:r>
              <a:rPr sz="1200" i="1" spc="5" dirty="0">
                <a:latin typeface="Trebuchet MS"/>
                <a:cs typeface="Trebuchet MS"/>
              </a:rPr>
              <a:t>da</a:t>
            </a:r>
            <a:r>
              <a:rPr sz="1200" i="1" spc="-35" dirty="0">
                <a:latin typeface="Trebuchet MS"/>
                <a:cs typeface="Trebuchet MS"/>
              </a:rPr>
              <a:t>rd</a:t>
            </a:r>
            <a:r>
              <a:rPr sz="1200" i="1" spc="-135" dirty="0">
                <a:latin typeface="Trebuchet MS"/>
                <a:cs typeface="Trebuchet MS"/>
              </a:rPr>
              <a:t>: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i="1" spc="-15" dirty="0">
                <a:latin typeface="Trebuchet MS"/>
                <a:cs typeface="Trebuchet MS"/>
              </a:rPr>
              <a:t>Cloud</a:t>
            </a:r>
            <a:r>
              <a:rPr sz="1200" i="1" spc="-50" dirty="0">
                <a:latin typeface="Trebuchet MS"/>
                <a:cs typeface="Trebuchet MS"/>
              </a:rPr>
              <a:t> First!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9640823" y="3503676"/>
            <a:ext cx="1390015" cy="1391920"/>
            <a:chOff x="9640823" y="3503676"/>
            <a:chExt cx="1390015" cy="1391920"/>
          </a:xfrm>
        </p:grpSpPr>
        <p:sp>
          <p:nvSpPr>
            <p:cNvPr id="46" name="object 46"/>
            <p:cNvSpPr/>
            <p:nvPr/>
          </p:nvSpPr>
          <p:spPr>
            <a:xfrm>
              <a:off x="9640823" y="3520440"/>
              <a:ext cx="1374775" cy="1374775"/>
            </a:xfrm>
            <a:custGeom>
              <a:avLst/>
              <a:gdLst/>
              <a:ahLst/>
              <a:cxnLst/>
              <a:rect l="l" t="t" r="r" b="b"/>
              <a:pathLst>
                <a:path w="1374775" h="1374775">
                  <a:moveTo>
                    <a:pt x="687324" y="0"/>
                  </a:moveTo>
                  <a:lnTo>
                    <a:pt x="640265" y="1585"/>
                  </a:lnTo>
                  <a:lnTo>
                    <a:pt x="594057" y="6274"/>
                  </a:lnTo>
                  <a:lnTo>
                    <a:pt x="548802" y="13963"/>
                  </a:lnTo>
                  <a:lnTo>
                    <a:pt x="504604" y="24551"/>
                  </a:lnTo>
                  <a:lnTo>
                    <a:pt x="461564" y="37935"/>
                  </a:lnTo>
                  <a:lnTo>
                    <a:pt x="419784" y="54012"/>
                  </a:lnTo>
                  <a:lnTo>
                    <a:pt x="379367" y="72681"/>
                  </a:lnTo>
                  <a:lnTo>
                    <a:pt x="340416" y="93838"/>
                  </a:lnTo>
                  <a:lnTo>
                    <a:pt x="303032" y="117382"/>
                  </a:lnTo>
                  <a:lnTo>
                    <a:pt x="267318" y="143211"/>
                  </a:lnTo>
                  <a:lnTo>
                    <a:pt x="233377" y="171221"/>
                  </a:lnTo>
                  <a:lnTo>
                    <a:pt x="201310" y="201310"/>
                  </a:lnTo>
                  <a:lnTo>
                    <a:pt x="171221" y="233377"/>
                  </a:lnTo>
                  <a:lnTo>
                    <a:pt x="143211" y="267318"/>
                  </a:lnTo>
                  <a:lnTo>
                    <a:pt x="117382" y="303032"/>
                  </a:lnTo>
                  <a:lnTo>
                    <a:pt x="93838" y="340416"/>
                  </a:lnTo>
                  <a:lnTo>
                    <a:pt x="72681" y="379367"/>
                  </a:lnTo>
                  <a:lnTo>
                    <a:pt x="54012" y="419784"/>
                  </a:lnTo>
                  <a:lnTo>
                    <a:pt x="37935" y="461564"/>
                  </a:lnTo>
                  <a:lnTo>
                    <a:pt x="24551" y="504604"/>
                  </a:lnTo>
                  <a:lnTo>
                    <a:pt x="13963" y="548802"/>
                  </a:lnTo>
                  <a:lnTo>
                    <a:pt x="6274" y="594057"/>
                  </a:lnTo>
                  <a:lnTo>
                    <a:pt x="1585" y="640265"/>
                  </a:lnTo>
                  <a:lnTo>
                    <a:pt x="0" y="687324"/>
                  </a:lnTo>
                  <a:lnTo>
                    <a:pt x="1585" y="734382"/>
                  </a:lnTo>
                  <a:lnTo>
                    <a:pt x="6274" y="780590"/>
                  </a:lnTo>
                  <a:lnTo>
                    <a:pt x="13963" y="825845"/>
                  </a:lnTo>
                  <a:lnTo>
                    <a:pt x="24551" y="870043"/>
                  </a:lnTo>
                  <a:lnTo>
                    <a:pt x="37935" y="913083"/>
                  </a:lnTo>
                  <a:lnTo>
                    <a:pt x="54012" y="954863"/>
                  </a:lnTo>
                  <a:lnTo>
                    <a:pt x="72681" y="995280"/>
                  </a:lnTo>
                  <a:lnTo>
                    <a:pt x="93838" y="1034231"/>
                  </a:lnTo>
                  <a:lnTo>
                    <a:pt x="117382" y="1071615"/>
                  </a:lnTo>
                  <a:lnTo>
                    <a:pt x="143211" y="1107329"/>
                  </a:lnTo>
                  <a:lnTo>
                    <a:pt x="171221" y="1141270"/>
                  </a:lnTo>
                  <a:lnTo>
                    <a:pt x="201310" y="1173337"/>
                  </a:lnTo>
                  <a:lnTo>
                    <a:pt x="233377" y="1203426"/>
                  </a:lnTo>
                  <a:lnTo>
                    <a:pt x="267318" y="1231436"/>
                  </a:lnTo>
                  <a:lnTo>
                    <a:pt x="303032" y="1257265"/>
                  </a:lnTo>
                  <a:lnTo>
                    <a:pt x="340416" y="1280809"/>
                  </a:lnTo>
                  <a:lnTo>
                    <a:pt x="379367" y="1301966"/>
                  </a:lnTo>
                  <a:lnTo>
                    <a:pt x="419784" y="1320635"/>
                  </a:lnTo>
                  <a:lnTo>
                    <a:pt x="461564" y="1336712"/>
                  </a:lnTo>
                  <a:lnTo>
                    <a:pt x="504604" y="1350096"/>
                  </a:lnTo>
                  <a:lnTo>
                    <a:pt x="548802" y="1360684"/>
                  </a:lnTo>
                  <a:lnTo>
                    <a:pt x="594057" y="1368373"/>
                  </a:lnTo>
                  <a:lnTo>
                    <a:pt x="640265" y="1373062"/>
                  </a:lnTo>
                  <a:lnTo>
                    <a:pt x="687324" y="1374648"/>
                  </a:lnTo>
                  <a:lnTo>
                    <a:pt x="734382" y="1373062"/>
                  </a:lnTo>
                  <a:lnTo>
                    <a:pt x="780590" y="1368373"/>
                  </a:lnTo>
                  <a:lnTo>
                    <a:pt x="825845" y="1360684"/>
                  </a:lnTo>
                  <a:lnTo>
                    <a:pt x="870043" y="1350096"/>
                  </a:lnTo>
                  <a:lnTo>
                    <a:pt x="913083" y="1336712"/>
                  </a:lnTo>
                  <a:lnTo>
                    <a:pt x="954863" y="1320635"/>
                  </a:lnTo>
                  <a:lnTo>
                    <a:pt x="995280" y="1301966"/>
                  </a:lnTo>
                  <a:lnTo>
                    <a:pt x="1034231" y="1280809"/>
                  </a:lnTo>
                  <a:lnTo>
                    <a:pt x="1071615" y="1257265"/>
                  </a:lnTo>
                  <a:lnTo>
                    <a:pt x="1107329" y="1231436"/>
                  </a:lnTo>
                  <a:lnTo>
                    <a:pt x="1141270" y="1203426"/>
                  </a:lnTo>
                  <a:lnTo>
                    <a:pt x="1173337" y="1173337"/>
                  </a:lnTo>
                  <a:lnTo>
                    <a:pt x="1203426" y="1141270"/>
                  </a:lnTo>
                  <a:lnTo>
                    <a:pt x="1231436" y="1107329"/>
                  </a:lnTo>
                  <a:lnTo>
                    <a:pt x="1257265" y="1071615"/>
                  </a:lnTo>
                  <a:lnTo>
                    <a:pt x="1280809" y="1034231"/>
                  </a:lnTo>
                  <a:lnTo>
                    <a:pt x="1301966" y="995280"/>
                  </a:lnTo>
                  <a:lnTo>
                    <a:pt x="1320635" y="954863"/>
                  </a:lnTo>
                  <a:lnTo>
                    <a:pt x="1336712" y="913083"/>
                  </a:lnTo>
                  <a:lnTo>
                    <a:pt x="1350096" y="870043"/>
                  </a:lnTo>
                  <a:lnTo>
                    <a:pt x="1360684" y="825845"/>
                  </a:lnTo>
                  <a:lnTo>
                    <a:pt x="1368373" y="780590"/>
                  </a:lnTo>
                  <a:lnTo>
                    <a:pt x="1373062" y="734382"/>
                  </a:lnTo>
                  <a:lnTo>
                    <a:pt x="1374648" y="687324"/>
                  </a:lnTo>
                  <a:lnTo>
                    <a:pt x="1373062" y="640265"/>
                  </a:lnTo>
                  <a:lnTo>
                    <a:pt x="1368373" y="594057"/>
                  </a:lnTo>
                  <a:lnTo>
                    <a:pt x="1360684" y="548802"/>
                  </a:lnTo>
                  <a:lnTo>
                    <a:pt x="1350096" y="504604"/>
                  </a:lnTo>
                  <a:lnTo>
                    <a:pt x="1336712" y="461564"/>
                  </a:lnTo>
                  <a:lnTo>
                    <a:pt x="1320635" y="419784"/>
                  </a:lnTo>
                  <a:lnTo>
                    <a:pt x="1301966" y="379367"/>
                  </a:lnTo>
                  <a:lnTo>
                    <a:pt x="1280809" y="340416"/>
                  </a:lnTo>
                  <a:lnTo>
                    <a:pt x="1257265" y="303032"/>
                  </a:lnTo>
                  <a:lnTo>
                    <a:pt x="1231436" y="267318"/>
                  </a:lnTo>
                  <a:lnTo>
                    <a:pt x="1203426" y="233377"/>
                  </a:lnTo>
                  <a:lnTo>
                    <a:pt x="1173337" y="201310"/>
                  </a:lnTo>
                  <a:lnTo>
                    <a:pt x="1141270" y="171221"/>
                  </a:lnTo>
                  <a:lnTo>
                    <a:pt x="1107329" y="143211"/>
                  </a:lnTo>
                  <a:lnTo>
                    <a:pt x="1071615" y="117382"/>
                  </a:lnTo>
                  <a:lnTo>
                    <a:pt x="1034231" y="93838"/>
                  </a:lnTo>
                  <a:lnTo>
                    <a:pt x="995280" y="72681"/>
                  </a:lnTo>
                  <a:lnTo>
                    <a:pt x="954863" y="54012"/>
                  </a:lnTo>
                  <a:lnTo>
                    <a:pt x="913083" y="37935"/>
                  </a:lnTo>
                  <a:lnTo>
                    <a:pt x="870043" y="24551"/>
                  </a:lnTo>
                  <a:lnTo>
                    <a:pt x="825845" y="13963"/>
                  </a:lnTo>
                  <a:lnTo>
                    <a:pt x="780590" y="6274"/>
                  </a:lnTo>
                  <a:lnTo>
                    <a:pt x="734382" y="1585"/>
                  </a:lnTo>
                  <a:lnTo>
                    <a:pt x="68732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677143" y="3503676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5" h="353695">
                  <a:moveTo>
                    <a:pt x="176784" y="0"/>
                  </a:move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6312" y="223789"/>
                  </a:lnTo>
                  <a:lnTo>
                    <a:pt x="24130" y="266022"/>
                  </a:lnTo>
                  <a:lnTo>
                    <a:pt x="51768" y="301799"/>
                  </a:lnTo>
                  <a:lnTo>
                    <a:pt x="87545" y="329438"/>
                  </a:lnTo>
                  <a:lnTo>
                    <a:pt x="129778" y="347255"/>
                  </a:lnTo>
                  <a:lnTo>
                    <a:pt x="176784" y="353568"/>
                  </a:lnTo>
                  <a:lnTo>
                    <a:pt x="223789" y="347255"/>
                  </a:lnTo>
                  <a:lnTo>
                    <a:pt x="266022" y="329438"/>
                  </a:lnTo>
                  <a:lnTo>
                    <a:pt x="301799" y="301799"/>
                  </a:lnTo>
                  <a:lnTo>
                    <a:pt x="329438" y="266022"/>
                  </a:lnTo>
                  <a:lnTo>
                    <a:pt x="347255" y="223789"/>
                  </a:lnTo>
                  <a:lnTo>
                    <a:pt x="353568" y="176784"/>
                  </a:lnTo>
                  <a:lnTo>
                    <a:pt x="347255" y="129778"/>
                  </a:lnTo>
                  <a:lnTo>
                    <a:pt x="329438" y="87545"/>
                  </a:lnTo>
                  <a:lnTo>
                    <a:pt x="301799" y="51768"/>
                  </a:lnTo>
                  <a:lnTo>
                    <a:pt x="266022" y="24130"/>
                  </a:lnTo>
                  <a:lnTo>
                    <a:pt x="223789" y="6312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753470" y="3566921"/>
            <a:ext cx="2057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04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0041635" y="3960876"/>
            <a:ext cx="573405" cy="494030"/>
            <a:chOff x="10041635" y="3960876"/>
            <a:chExt cx="573405" cy="494030"/>
          </a:xfrm>
        </p:grpSpPr>
        <p:sp>
          <p:nvSpPr>
            <p:cNvPr id="50" name="object 50"/>
            <p:cNvSpPr/>
            <p:nvPr/>
          </p:nvSpPr>
          <p:spPr>
            <a:xfrm>
              <a:off x="10189464" y="4175760"/>
              <a:ext cx="274320" cy="279400"/>
            </a:xfrm>
            <a:custGeom>
              <a:avLst/>
              <a:gdLst/>
              <a:ahLst/>
              <a:cxnLst/>
              <a:rect l="l" t="t" r="r" b="b"/>
              <a:pathLst>
                <a:path w="274320" h="279400">
                  <a:moveTo>
                    <a:pt x="137160" y="0"/>
                  </a:moveTo>
                  <a:lnTo>
                    <a:pt x="94171" y="7199"/>
                  </a:lnTo>
                  <a:lnTo>
                    <a:pt x="56564" y="27175"/>
                  </a:lnTo>
                  <a:lnTo>
                    <a:pt x="26737" y="57497"/>
                  </a:lnTo>
                  <a:lnTo>
                    <a:pt x="7083" y="95731"/>
                  </a:lnTo>
                  <a:lnTo>
                    <a:pt x="0" y="139446"/>
                  </a:lnTo>
                  <a:lnTo>
                    <a:pt x="7083" y="183160"/>
                  </a:lnTo>
                  <a:lnTo>
                    <a:pt x="26737" y="221394"/>
                  </a:lnTo>
                  <a:lnTo>
                    <a:pt x="56564" y="251716"/>
                  </a:lnTo>
                  <a:lnTo>
                    <a:pt x="94171" y="271692"/>
                  </a:lnTo>
                  <a:lnTo>
                    <a:pt x="137160" y="278892"/>
                  </a:lnTo>
                  <a:lnTo>
                    <a:pt x="180148" y="271692"/>
                  </a:lnTo>
                  <a:lnTo>
                    <a:pt x="217755" y="251716"/>
                  </a:lnTo>
                  <a:lnTo>
                    <a:pt x="247582" y="221394"/>
                  </a:lnTo>
                  <a:lnTo>
                    <a:pt x="263659" y="190119"/>
                  </a:lnTo>
                  <a:lnTo>
                    <a:pt x="118491" y="190119"/>
                  </a:lnTo>
                  <a:lnTo>
                    <a:pt x="118491" y="183769"/>
                  </a:lnTo>
                  <a:lnTo>
                    <a:pt x="68580" y="133096"/>
                  </a:lnTo>
                  <a:lnTo>
                    <a:pt x="62357" y="133096"/>
                  </a:lnTo>
                  <a:lnTo>
                    <a:pt x="62357" y="120396"/>
                  </a:lnTo>
                  <a:lnTo>
                    <a:pt x="68580" y="120396"/>
                  </a:lnTo>
                  <a:lnTo>
                    <a:pt x="68580" y="114046"/>
                  </a:lnTo>
                  <a:lnTo>
                    <a:pt x="172816" y="114046"/>
                  </a:lnTo>
                  <a:lnTo>
                    <a:pt x="193294" y="95123"/>
                  </a:lnTo>
                  <a:lnTo>
                    <a:pt x="193294" y="88773"/>
                  </a:lnTo>
                  <a:lnTo>
                    <a:pt x="263659" y="88773"/>
                  </a:lnTo>
                  <a:lnTo>
                    <a:pt x="247582" y="57497"/>
                  </a:lnTo>
                  <a:lnTo>
                    <a:pt x="217755" y="27175"/>
                  </a:lnTo>
                  <a:lnTo>
                    <a:pt x="180148" y="7199"/>
                  </a:lnTo>
                  <a:lnTo>
                    <a:pt x="137160" y="0"/>
                  </a:lnTo>
                  <a:close/>
                </a:path>
                <a:path w="274320" h="279400">
                  <a:moveTo>
                    <a:pt x="263659" y="88773"/>
                  </a:moveTo>
                  <a:lnTo>
                    <a:pt x="205740" y="88773"/>
                  </a:lnTo>
                  <a:lnTo>
                    <a:pt x="205740" y="95123"/>
                  </a:lnTo>
                  <a:lnTo>
                    <a:pt x="211963" y="95123"/>
                  </a:lnTo>
                  <a:lnTo>
                    <a:pt x="211963" y="107696"/>
                  </a:lnTo>
                  <a:lnTo>
                    <a:pt x="205740" y="107696"/>
                  </a:lnTo>
                  <a:lnTo>
                    <a:pt x="130937" y="183769"/>
                  </a:lnTo>
                  <a:lnTo>
                    <a:pt x="130937" y="190119"/>
                  </a:lnTo>
                  <a:lnTo>
                    <a:pt x="263659" y="190119"/>
                  </a:lnTo>
                  <a:lnTo>
                    <a:pt x="267236" y="183160"/>
                  </a:lnTo>
                  <a:lnTo>
                    <a:pt x="274320" y="139446"/>
                  </a:lnTo>
                  <a:lnTo>
                    <a:pt x="267236" y="95731"/>
                  </a:lnTo>
                  <a:lnTo>
                    <a:pt x="263659" y="88773"/>
                  </a:lnTo>
                  <a:close/>
                </a:path>
                <a:path w="274320" h="279400">
                  <a:moveTo>
                    <a:pt x="172816" y="114046"/>
                  </a:moveTo>
                  <a:lnTo>
                    <a:pt x="81026" y="114046"/>
                  </a:lnTo>
                  <a:lnTo>
                    <a:pt x="81026" y="120396"/>
                  </a:lnTo>
                  <a:lnTo>
                    <a:pt x="124714" y="158496"/>
                  </a:lnTo>
                  <a:lnTo>
                    <a:pt x="172816" y="114046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41635" y="3960876"/>
              <a:ext cx="573405" cy="365760"/>
            </a:xfrm>
            <a:custGeom>
              <a:avLst/>
              <a:gdLst/>
              <a:ahLst/>
              <a:cxnLst/>
              <a:rect l="l" t="t" r="r" b="b"/>
              <a:pathLst>
                <a:path w="573404" h="365760">
                  <a:moveTo>
                    <a:pt x="286512" y="0"/>
                  </a:moveTo>
                  <a:lnTo>
                    <a:pt x="243732" y="5545"/>
                  </a:lnTo>
                  <a:lnTo>
                    <a:pt x="203910" y="21246"/>
                  </a:lnTo>
                  <a:lnTo>
                    <a:pt x="168941" y="45704"/>
                  </a:lnTo>
                  <a:lnTo>
                    <a:pt x="140725" y="77517"/>
                  </a:lnTo>
                  <a:lnTo>
                    <a:pt x="121159" y="115284"/>
                  </a:lnTo>
                  <a:lnTo>
                    <a:pt x="112141" y="157607"/>
                  </a:lnTo>
                  <a:lnTo>
                    <a:pt x="68312" y="162774"/>
                  </a:lnTo>
                  <a:lnTo>
                    <a:pt x="32686" y="184467"/>
                  </a:lnTo>
                  <a:lnTo>
                    <a:pt x="8753" y="217971"/>
                  </a:lnTo>
                  <a:lnTo>
                    <a:pt x="0" y="258572"/>
                  </a:lnTo>
                  <a:lnTo>
                    <a:pt x="7197" y="301894"/>
                  </a:lnTo>
                  <a:lnTo>
                    <a:pt x="29575" y="335788"/>
                  </a:lnTo>
                  <a:lnTo>
                    <a:pt x="68312" y="357870"/>
                  </a:lnTo>
                  <a:lnTo>
                    <a:pt x="124587" y="365760"/>
                  </a:lnTo>
                  <a:lnTo>
                    <a:pt x="127929" y="319831"/>
                  </a:lnTo>
                  <a:lnTo>
                    <a:pt x="143030" y="277941"/>
                  </a:lnTo>
                  <a:lnTo>
                    <a:pt x="168163" y="242014"/>
                  </a:lnTo>
                  <a:lnTo>
                    <a:pt x="201605" y="213971"/>
                  </a:lnTo>
                  <a:lnTo>
                    <a:pt x="241629" y="195735"/>
                  </a:lnTo>
                  <a:lnTo>
                    <a:pt x="286512" y="189230"/>
                  </a:lnTo>
                  <a:lnTo>
                    <a:pt x="331394" y="195735"/>
                  </a:lnTo>
                  <a:lnTo>
                    <a:pt x="371418" y="213971"/>
                  </a:lnTo>
                  <a:lnTo>
                    <a:pt x="404860" y="242014"/>
                  </a:lnTo>
                  <a:lnTo>
                    <a:pt x="429993" y="277941"/>
                  </a:lnTo>
                  <a:lnTo>
                    <a:pt x="445094" y="319831"/>
                  </a:lnTo>
                  <a:lnTo>
                    <a:pt x="448437" y="365760"/>
                  </a:lnTo>
                  <a:lnTo>
                    <a:pt x="473342" y="361626"/>
                  </a:lnTo>
                  <a:lnTo>
                    <a:pt x="505733" y="347813"/>
                  </a:lnTo>
                  <a:lnTo>
                    <a:pt x="538130" y="322197"/>
                  </a:lnTo>
                  <a:lnTo>
                    <a:pt x="563054" y="282659"/>
                  </a:lnTo>
                  <a:lnTo>
                    <a:pt x="573024" y="227076"/>
                  </a:lnTo>
                  <a:lnTo>
                    <a:pt x="563104" y="177946"/>
                  </a:lnTo>
                  <a:lnTo>
                    <a:pt x="535670" y="137128"/>
                  </a:lnTo>
                  <a:lnTo>
                    <a:pt x="494210" y="108168"/>
                  </a:lnTo>
                  <a:lnTo>
                    <a:pt x="442214" y="94615"/>
                  </a:lnTo>
                  <a:lnTo>
                    <a:pt x="414385" y="55881"/>
                  </a:lnTo>
                  <a:lnTo>
                    <a:pt x="378364" y="26019"/>
                  </a:lnTo>
                  <a:lnTo>
                    <a:pt x="335343" y="6800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827778" y="2280068"/>
            <a:ext cx="856615" cy="53848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1400" spc="25" dirty="0">
                <a:latin typeface="Trebuchet MS"/>
                <a:cs typeface="Trebuchet MS"/>
              </a:rPr>
              <a:t>C</a:t>
            </a:r>
            <a:r>
              <a:rPr sz="1400" spc="10" dirty="0">
                <a:latin typeface="Trebuchet MS"/>
                <a:cs typeface="Trebuchet MS"/>
              </a:rPr>
              <a:t>o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10" dirty="0">
                <a:latin typeface="Trebuchet MS"/>
                <a:cs typeface="Trebuchet MS"/>
              </a:rPr>
              <a:t>su</a:t>
            </a:r>
            <a:r>
              <a:rPr sz="1400" spc="-20" dirty="0">
                <a:latin typeface="Trebuchet MS"/>
                <a:cs typeface="Trebuchet MS"/>
              </a:rPr>
              <a:t>l</a:t>
            </a:r>
            <a:r>
              <a:rPr sz="1400" spc="-60" dirty="0">
                <a:latin typeface="Trebuchet MS"/>
                <a:cs typeface="Trebuchet MS"/>
              </a:rPr>
              <a:t>t</a:t>
            </a:r>
            <a:r>
              <a:rPr sz="1400" spc="-20" dirty="0">
                <a:latin typeface="Trebuchet MS"/>
                <a:cs typeface="Trebuchet MS"/>
              </a:rPr>
              <a:t>i</a:t>
            </a:r>
            <a:r>
              <a:rPr sz="1400" spc="-50" dirty="0">
                <a:latin typeface="Trebuchet MS"/>
                <a:cs typeface="Trebuchet MS"/>
              </a:rPr>
              <a:t>n</a:t>
            </a:r>
            <a:r>
              <a:rPr sz="1400" spc="90" dirty="0">
                <a:latin typeface="Trebuchet MS"/>
                <a:cs typeface="Trebuchet MS"/>
              </a:rPr>
              <a:t>g</a:t>
            </a:r>
            <a:endParaRPr sz="1400">
              <a:latin typeface="Trebuchet MS"/>
              <a:cs typeface="Trebuchet MS"/>
            </a:endParaRPr>
          </a:p>
          <a:p>
            <a:pPr marL="103505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rebuchet MS"/>
                <a:cs typeface="Trebuchet MS"/>
              </a:rPr>
              <a:t>Partners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509131" y="2322398"/>
            <a:ext cx="8559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rebuchet MS"/>
                <a:cs typeface="Trebuchet MS"/>
              </a:rPr>
              <a:t>Cus</a:t>
            </a:r>
            <a:r>
              <a:rPr sz="1400" spc="-15" dirty="0">
                <a:latin typeface="Trebuchet MS"/>
                <a:cs typeface="Trebuchet MS"/>
              </a:rPr>
              <a:t>t</a:t>
            </a:r>
            <a:r>
              <a:rPr sz="1400" spc="35" dirty="0">
                <a:latin typeface="Trebuchet MS"/>
                <a:cs typeface="Trebuchet MS"/>
              </a:rPr>
              <a:t>o</a:t>
            </a:r>
            <a:r>
              <a:rPr sz="1400" spc="-5" dirty="0">
                <a:latin typeface="Trebuchet MS"/>
                <a:cs typeface="Trebuchet MS"/>
              </a:rPr>
              <a:t>mers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78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15" dirty="0">
                <a:solidFill>
                  <a:schemeClr val="tx1"/>
                </a:solidFill>
              </a:rPr>
              <a:t>Pricing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Categories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12252" y="1591055"/>
            <a:ext cx="3241675" cy="2165985"/>
          </a:xfrm>
          <a:custGeom>
            <a:avLst/>
            <a:gdLst/>
            <a:ahLst/>
            <a:cxnLst/>
            <a:rect l="l" t="t" r="r" b="b"/>
            <a:pathLst>
              <a:path w="3241675" h="2165985">
                <a:moveTo>
                  <a:pt x="3077464" y="0"/>
                </a:moveTo>
                <a:lnTo>
                  <a:pt x="164084" y="0"/>
                </a:lnTo>
                <a:lnTo>
                  <a:pt x="120488" y="5866"/>
                </a:lnTo>
                <a:lnTo>
                  <a:pt x="81298" y="22417"/>
                </a:lnTo>
                <a:lnTo>
                  <a:pt x="48085" y="48085"/>
                </a:lnTo>
                <a:lnTo>
                  <a:pt x="22417" y="81298"/>
                </a:lnTo>
                <a:lnTo>
                  <a:pt x="5866" y="120488"/>
                </a:lnTo>
                <a:lnTo>
                  <a:pt x="0" y="164084"/>
                </a:lnTo>
                <a:lnTo>
                  <a:pt x="0" y="2001520"/>
                </a:lnTo>
                <a:lnTo>
                  <a:pt x="5866" y="2045115"/>
                </a:lnTo>
                <a:lnTo>
                  <a:pt x="22417" y="2084305"/>
                </a:lnTo>
                <a:lnTo>
                  <a:pt x="48085" y="2117518"/>
                </a:lnTo>
                <a:lnTo>
                  <a:pt x="81298" y="2143186"/>
                </a:lnTo>
                <a:lnTo>
                  <a:pt x="120488" y="2159737"/>
                </a:lnTo>
                <a:lnTo>
                  <a:pt x="164084" y="2165604"/>
                </a:lnTo>
                <a:lnTo>
                  <a:pt x="3077464" y="2165604"/>
                </a:lnTo>
                <a:lnTo>
                  <a:pt x="3121059" y="2159737"/>
                </a:lnTo>
                <a:lnTo>
                  <a:pt x="3160249" y="2143186"/>
                </a:lnTo>
                <a:lnTo>
                  <a:pt x="3193462" y="2117518"/>
                </a:lnTo>
                <a:lnTo>
                  <a:pt x="3219130" y="2084305"/>
                </a:lnTo>
                <a:lnTo>
                  <a:pt x="3235681" y="2045115"/>
                </a:lnTo>
                <a:lnTo>
                  <a:pt x="3241548" y="2001520"/>
                </a:lnTo>
                <a:lnTo>
                  <a:pt x="3241548" y="164084"/>
                </a:lnTo>
                <a:lnTo>
                  <a:pt x="3235681" y="120488"/>
                </a:lnTo>
                <a:lnTo>
                  <a:pt x="3219130" y="81298"/>
                </a:lnTo>
                <a:lnTo>
                  <a:pt x="3193462" y="48085"/>
                </a:lnTo>
                <a:lnTo>
                  <a:pt x="3160249" y="22417"/>
                </a:lnTo>
                <a:lnTo>
                  <a:pt x="3121059" y="5866"/>
                </a:lnTo>
                <a:lnTo>
                  <a:pt x="30774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4234" y="1807210"/>
            <a:ext cx="24968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Pay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Less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When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You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Reserve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618219" y="2168651"/>
            <a:ext cx="2230120" cy="1414780"/>
            <a:chOff x="8618219" y="2168651"/>
            <a:chExt cx="2230120" cy="1414780"/>
          </a:xfrm>
        </p:grpSpPr>
        <p:sp>
          <p:nvSpPr>
            <p:cNvPr id="6" name="object 6"/>
            <p:cNvSpPr/>
            <p:nvPr/>
          </p:nvSpPr>
          <p:spPr>
            <a:xfrm>
              <a:off x="10176097" y="2875787"/>
              <a:ext cx="671830" cy="361315"/>
            </a:xfrm>
            <a:custGeom>
              <a:avLst/>
              <a:gdLst/>
              <a:ahLst/>
              <a:cxnLst/>
              <a:rect l="l" t="t" r="r" b="b"/>
              <a:pathLst>
                <a:path w="671829" h="361314">
                  <a:moveTo>
                    <a:pt x="20605" y="0"/>
                  </a:moveTo>
                  <a:lnTo>
                    <a:pt x="5619" y="0"/>
                  </a:lnTo>
                  <a:lnTo>
                    <a:pt x="5619" y="7493"/>
                  </a:lnTo>
                  <a:lnTo>
                    <a:pt x="1404" y="13132"/>
                  </a:lnTo>
                  <a:lnTo>
                    <a:pt x="0" y="18796"/>
                  </a:lnTo>
                  <a:lnTo>
                    <a:pt x="1404" y="24459"/>
                  </a:lnTo>
                  <a:lnTo>
                    <a:pt x="5619" y="30099"/>
                  </a:lnTo>
                  <a:lnTo>
                    <a:pt x="275113" y="270891"/>
                  </a:lnTo>
                  <a:lnTo>
                    <a:pt x="289972" y="270891"/>
                  </a:lnTo>
                  <a:lnTo>
                    <a:pt x="432212" y="157988"/>
                  </a:lnTo>
                  <a:lnTo>
                    <a:pt x="619283" y="331089"/>
                  </a:lnTo>
                  <a:lnTo>
                    <a:pt x="529494" y="331089"/>
                  </a:lnTo>
                  <a:lnTo>
                    <a:pt x="522001" y="338582"/>
                  </a:lnTo>
                  <a:lnTo>
                    <a:pt x="522001" y="353695"/>
                  </a:lnTo>
                  <a:lnTo>
                    <a:pt x="529494" y="361188"/>
                  </a:lnTo>
                  <a:lnTo>
                    <a:pt x="664241" y="361188"/>
                  </a:lnTo>
                  <a:lnTo>
                    <a:pt x="671734" y="353695"/>
                  </a:lnTo>
                  <a:lnTo>
                    <a:pt x="671734" y="218186"/>
                  </a:lnTo>
                  <a:lnTo>
                    <a:pt x="664241" y="210693"/>
                  </a:lnTo>
                  <a:lnTo>
                    <a:pt x="656748" y="210693"/>
                  </a:lnTo>
                  <a:lnTo>
                    <a:pt x="649255" y="210693"/>
                  </a:lnTo>
                  <a:lnTo>
                    <a:pt x="641762" y="218186"/>
                  </a:lnTo>
                  <a:lnTo>
                    <a:pt x="641762" y="308483"/>
                  </a:lnTo>
                  <a:lnTo>
                    <a:pt x="439705" y="127889"/>
                  </a:lnTo>
                  <a:lnTo>
                    <a:pt x="439705" y="120396"/>
                  </a:lnTo>
                  <a:lnTo>
                    <a:pt x="432212" y="120396"/>
                  </a:lnTo>
                  <a:lnTo>
                    <a:pt x="424719" y="127889"/>
                  </a:lnTo>
                  <a:lnTo>
                    <a:pt x="282479" y="240792"/>
                  </a:lnTo>
                  <a:lnTo>
                    <a:pt x="20605" y="7493"/>
                  </a:lnTo>
                  <a:lnTo>
                    <a:pt x="20605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09860" y="2514599"/>
              <a:ext cx="538480" cy="525780"/>
            </a:xfrm>
            <a:custGeom>
              <a:avLst/>
              <a:gdLst/>
              <a:ahLst/>
              <a:cxnLst/>
              <a:rect l="l" t="t" r="r" b="b"/>
              <a:pathLst>
                <a:path w="538479" h="525780">
                  <a:moveTo>
                    <a:pt x="268986" y="0"/>
                  </a:moveTo>
                  <a:lnTo>
                    <a:pt x="220392" y="4326"/>
                  </a:lnTo>
                  <a:lnTo>
                    <a:pt x="174756" y="16810"/>
                  </a:lnTo>
                  <a:lnTo>
                    <a:pt x="132813" y="36712"/>
                  </a:lnTo>
                  <a:lnTo>
                    <a:pt x="95302" y="63290"/>
                  </a:lnTo>
                  <a:lnTo>
                    <a:pt x="62958" y="95803"/>
                  </a:lnTo>
                  <a:lnTo>
                    <a:pt x="36519" y="133509"/>
                  </a:lnTo>
                  <a:lnTo>
                    <a:pt x="16722" y="175669"/>
                  </a:lnTo>
                  <a:lnTo>
                    <a:pt x="4303" y="221540"/>
                  </a:lnTo>
                  <a:lnTo>
                    <a:pt x="0" y="270383"/>
                  </a:lnTo>
                  <a:lnTo>
                    <a:pt x="4856" y="320779"/>
                  </a:lnTo>
                  <a:lnTo>
                    <a:pt x="18730" y="368290"/>
                  </a:lnTo>
                  <a:lnTo>
                    <a:pt x="40578" y="411865"/>
                  </a:lnTo>
                  <a:lnTo>
                    <a:pt x="69354" y="450451"/>
                  </a:lnTo>
                  <a:lnTo>
                    <a:pt x="104015" y="483000"/>
                  </a:lnTo>
                  <a:lnTo>
                    <a:pt x="143518" y="508460"/>
                  </a:lnTo>
                  <a:lnTo>
                    <a:pt x="186817" y="525780"/>
                  </a:lnTo>
                  <a:lnTo>
                    <a:pt x="268986" y="458216"/>
                  </a:lnTo>
                  <a:lnTo>
                    <a:pt x="285654" y="454118"/>
                  </a:lnTo>
                  <a:lnTo>
                    <a:pt x="301656" y="453532"/>
                  </a:lnTo>
                  <a:lnTo>
                    <a:pt x="467800" y="453532"/>
                  </a:lnTo>
                  <a:lnTo>
                    <a:pt x="495919" y="416861"/>
                  </a:lnTo>
                  <a:lnTo>
                    <a:pt x="501580" y="405638"/>
                  </a:lnTo>
                  <a:lnTo>
                    <a:pt x="261493" y="405638"/>
                  </a:lnTo>
                  <a:lnTo>
                    <a:pt x="254000" y="398145"/>
                  </a:lnTo>
                  <a:lnTo>
                    <a:pt x="254000" y="368046"/>
                  </a:lnTo>
                  <a:lnTo>
                    <a:pt x="233233" y="362874"/>
                  </a:lnTo>
                  <a:lnTo>
                    <a:pt x="216646" y="349250"/>
                  </a:lnTo>
                  <a:lnTo>
                    <a:pt x="205654" y="330005"/>
                  </a:lnTo>
                  <a:lnTo>
                    <a:pt x="201676" y="307975"/>
                  </a:lnTo>
                  <a:lnTo>
                    <a:pt x="201676" y="300482"/>
                  </a:lnTo>
                  <a:lnTo>
                    <a:pt x="209169" y="292989"/>
                  </a:lnTo>
                  <a:lnTo>
                    <a:pt x="303707" y="292989"/>
                  </a:lnTo>
                  <a:lnTo>
                    <a:pt x="303633" y="292564"/>
                  </a:lnTo>
                  <a:lnTo>
                    <a:pt x="296037" y="280701"/>
                  </a:lnTo>
                  <a:lnTo>
                    <a:pt x="284249" y="273077"/>
                  </a:lnTo>
                  <a:lnTo>
                    <a:pt x="268986" y="270383"/>
                  </a:lnTo>
                  <a:lnTo>
                    <a:pt x="242716" y="265112"/>
                  </a:lnTo>
                  <a:lnTo>
                    <a:pt x="221329" y="250698"/>
                  </a:lnTo>
                  <a:lnTo>
                    <a:pt x="206942" y="229235"/>
                  </a:lnTo>
                  <a:lnTo>
                    <a:pt x="201676" y="202819"/>
                  </a:lnTo>
                  <a:lnTo>
                    <a:pt x="205654" y="181788"/>
                  </a:lnTo>
                  <a:lnTo>
                    <a:pt x="216646" y="164306"/>
                  </a:lnTo>
                  <a:lnTo>
                    <a:pt x="233233" y="151062"/>
                  </a:lnTo>
                  <a:lnTo>
                    <a:pt x="254000" y="142748"/>
                  </a:lnTo>
                  <a:lnTo>
                    <a:pt x="254000" y="112649"/>
                  </a:lnTo>
                  <a:lnTo>
                    <a:pt x="261493" y="105156"/>
                  </a:lnTo>
                  <a:lnTo>
                    <a:pt x="481571" y="105156"/>
                  </a:lnTo>
                  <a:lnTo>
                    <a:pt x="475013" y="95803"/>
                  </a:lnTo>
                  <a:lnTo>
                    <a:pt x="442669" y="63290"/>
                  </a:lnTo>
                  <a:lnTo>
                    <a:pt x="405158" y="36712"/>
                  </a:lnTo>
                  <a:lnTo>
                    <a:pt x="363215" y="16810"/>
                  </a:lnTo>
                  <a:lnTo>
                    <a:pt x="317579" y="4326"/>
                  </a:lnTo>
                  <a:lnTo>
                    <a:pt x="268986" y="0"/>
                  </a:lnTo>
                  <a:close/>
                </a:path>
                <a:path w="538479" h="525780">
                  <a:moveTo>
                    <a:pt x="467800" y="453532"/>
                  </a:moveTo>
                  <a:lnTo>
                    <a:pt x="301656" y="453532"/>
                  </a:lnTo>
                  <a:lnTo>
                    <a:pt x="316277" y="457162"/>
                  </a:lnTo>
                  <a:lnTo>
                    <a:pt x="328803" y="465709"/>
                  </a:lnTo>
                  <a:lnTo>
                    <a:pt x="381000" y="518287"/>
                  </a:lnTo>
                  <a:lnTo>
                    <a:pt x="426361" y="491571"/>
                  </a:lnTo>
                  <a:lnTo>
                    <a:pt x="464876" y="457345"/>
                  </a:lnTo>
                  <a:lnTo>
                    <a:pt x="467800" y="453532"/>
                  </a:lnTo>
                  <a:close/>
                </a:path>
                <a:path w="538479" h="525780">
                  <a:moveTo>
                    <a:pt x="268986" y="172720"/>
                  </a:moveTo>
                  <a:lnTo>
                    <a:pt x="253668" y="175315"/>
                  </a:lnTo>
                  <a:lnTo>
                    <a:pt x="241887" y="182149"/>
                  </a:lnTo>
                  <a:lnTo>
                    <a:pt x="234320" y="191793"/>
                  </a:lnTo>
                  <a:lnTo>
                    <a:pt x="231648" y="202819"/>
                  </a:lnTo>
                  <a:lnTo>
                    <a:pt x="234320" y="218176"/>
                  </a:lnTo>
                  <a:lnTo>
                    <a:pt x="241887" y="230044"/>
                  </a:lnTo>
                  <a:lnTo>
                    <a:pt x="253668" y="237698"/>
                  </a:lnTo>
                  <a:lnTo>
                    <a:pt x="268986" y="240411"/>
                  </a:lnTo>
                  <a:lnTo>
                    <a:pt x="295235" y="245681"/>
                  </a:lnTo>
                  <a:lnTo>
                    <a:pt x="316579" y="260096"/>
                  </a:lnTo>
                  <a:lnTo>
                    <a:pt x="330922" y="281559"/>
                  </a:lnTo>
                  <a:lnTo>
                    <a:pt x="336169" y="307975"/>
                  </a:lnTo>
                  <a:lnTo>
                    <a:pt x="332210" y="330005"/>
                  </a:lnTo>
                  <a:lnTo>
                    <a:pt x="321262" y="349250"/>
                  </a:lnTo>
                  <a:lnTo>
                    <a:pt x="304718" y="362874"/>
                  </a:lnTo>
                  <a:lnTo>
                    <a:pt x="283972" y="368046"/>
                  </a:lnTo>
                  <a:lnTo>
                    <a:pt x="283972" y="398145"/>
                  </a:lnTo>
                  <a:lnTo>
                    <a:pt x="276479" y="405638"/>
                  </a:lnTo>
                  <a:lnTo>
                    <a:pt x="501580" y="405638"/>
                  </a:lnTo>
                  <a:lnTo>
                    <a:pt x="518865" y="371371"/>
                  </a:lnTo>
                  <a:lnTo>
                    <a:pt x="533091" y="322127"/>
                  </a:lnTo>
                  <a:lnTo>
                    <a:pt x="537972" y="270383"/>
                  </a:lnTo>
                  <a:lnTo>
                    <a:pt x="533668" y="221540"/>
                  </a:lnTo>
                  <a:lnTo>
                    <a:pt x="532657" y="217805"/>
                  </a:lnTo>
                  <a:lnTo>
                    <a:pt x="313817" y="217805"/>
                  </a:lnTo>
                  <a:lnTo>
                    <a:pt x="306324" y="210312"/>
                  </a:lnTo>
                  <a:lnTo>
                    <a:pt x="306324" y="202819"/>
                  </a:lnTo>
                  <a:lnTo>
                    <a:pt x="303633" y="191793"/>
                  </a:lnTo>
                  <a:lnTo>
                    <a:pt x="296037" y="182149"/>
                  </a:lnTo>
                  <a:lnTo>
                    <a:pt x="284249" y="175315"/>
                  </a:lnTo>
                  <a:lnTo>
                    <a:pt x="268986" y="172720"/>
                  </a:lnTo>
                  <a:close/>
                </a:path>
                <a:path w="538479" h="525780">
                  <a:moveTo>
                    <a:pt x="303707" y="292989"/>
                  </a:moveTo>
                  <a:lnTo>
                    <a:pt x="224155" y="292989"/>
                  </a:lnTo>
                  <a:lnTo>
                    <a:pt x="231648" y="300482"/>
                  </a:lnTo>
                  <a:lnTo>
                    <a:pt x="231648" y="307975"/>
                  </a:lnTo>
                  <a:lnTo>
                    <a:pt x="234320" y="323332"/>
                  </a:lnTo>
                  <a:lnTo>
                    <a:pt x="241887" y="335200"/>
                  </a:lnTo>
                  <a:lnTo>
                    <a:pt x="253668" y="342854"/>
                  </a:lnTo>
                  <a:lnTo>
                    <a:pt x="268986" y="345567"/>
                  </a:lnTo>
                  <a:lnTo>
                    <a:pt x="284249" y="342854"/>
                  </a:lnTo>
                  <a:lnTo>
                    <a:pt x="296037" y="335200"/>
                  </a:lnTo>
                  <a:lnTo>
                    <a:pt x="303633" y="323332"/>
                  </a:lnTo>
                  <a:lnTo>
                    <a:pt x="306324" y="307975"/>
                  </a:lnTo>
                  <a:lnTo>
                    <a:pt x="303707" y="292989"/>
                  </a:lnTo>
                  <a:close/>
                </a:path>
                <a:path w="538479" h="525780">
                  <a:moveTo>
                    <a:pt x="481571" y="105156"/>
                  </a:moveTo>
                  <a:lnTo>
                    <a:pt x="276479" y="105156"/>
                  </a:lnTo>
                  <a:lnTo>
                    <a:pt x="283972" y="112649"/>
                  </a:lnTo>
                  <a:lnTo>
                    <a:pt x="283972" y="142748"/>
                  </a:lnTo>
                  <a:lnTo>
                    <a:pt x="304718" y="151062"/>
                  </a:lnTo>
                  <a:lnTo>
                    <a:pt x="321262" y="164306"/>
                  </a:lnTo>
                  <a:lnTo>
                    <a:pt x="332210" y="181788"/>
                  </a:lnTo>
                  <a:lnTo>
                    <a:pt x="336169" y="202819"/>
                  </a:lnTo>
                  <a:lnTo>
                    <a:pt x="336169" y="210312"/>
                  </a:lnTo>
                  <a:lnTo>
                    <a:pt x="328803" y="217805"/>
                  </a:lnTo>
                  <a:lnTo>
                    <a:pt x="532657" y="217805"/>
                  </a:lnTo>
                  <a:lnTo>
                    <a:pt x="521249" y="175669"/>
                  </a:lnTo>
                  <a:lnTo>
                    <a:pt x="501452" y="133509"/>
                  </a:lnTo>
                  <a:lnTo>
                    <a:pt x="481571" y="105156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8219" y="2168651"/>
              <a:ext cx="1415796" cy="1414272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4475988" y="1591055"/>
            <a:ext cx="3240405" cy="2165985"/>
          </a:xfrm>
          <a:custGeom>
            <a:avLst/>
            <a:gdLst/>
            <a:ahLst/>
            <a:cxnLst/>
            <a:rect l="l" t="t" r="r" b="b"/>
            <a:pathLst>
              <a:path w="3240404" h="2165985">
                <a:moveTo>
                  <a:pt x="3075940" y="0"/>
                </a:moveTo>
                <a:lnTo>
                  <a:pt x="164084" y="0"/>
                </a:lnTo>
                <a:lnTo>
                  <a:pt x="120488" y="5866"/>
                </a:lnTo>
                <a:lnTo>
                  <a:pt x="81298" y="22417"/>
                </a:lnTo>
                <a:lnTo>
                  <a:pt x="48085" y="48085"/>
                </a:lnTo>
                <a:lnTo>
                  <a:pt x="22417" y="81298"/>
                </a:lnTo>
                <a:lnTo>
                  <a:pt x="5866" y="120488"/>
                </a:lnTo>
                <a:lnTo>
                  <a:pt x="0" y="164084"/>
                </a:lnTo>
                <a:lnTo>
                  <a:pt x="0" y="2001520"/>
                </a:lnTo>
                <a:lnTo>
                  <a:pt x="5866" y="2045115"/>
                </a:lnTo>
                <a:lnTo>
                  <a:pt x="22417" y="2084305"/>
                </a:lnTo>
                <a:lnTo>
                  <a:pt x="48085" y="2117518"/>
                </a:lnTo>
                <a:lnTo>
                  <a:pt x="81298" y="2143186"/>
                </a:lnTo>
                <a:lnTo>
                  <a:pt x="120488" y="2159737"/>
                </a:lnTo>
                <a:lnTo>
                  <a:pt x="164084" y="2165604"/>
                </a:lnTo>
                <a:lnTo>
                  <a:pt x="3075940" y="2165604"/>
                </a:lnTo>
                <a:lnTo>
                  <a:pt x="3119535" y="2159737"/>
                </a:lnTo>
                <a:lnTo>
                  <a:pt x="3158725" y="2143186"/>
                </a:lnTo>
                <a:lnTo>
                  <a:pt x="3191938" y="2117518"/>
                </a:lnTo>
                <a:lnTo>
                  <a:pt x="3217606" y="2084305"/>
                </a:lnTo>
                <a:lnTo>
                  <a:pt x="3234157" y="2045115"/>
                </a:lnTo>
                <a:lnTo>
                  <a:pt x="3240024" y="2001520"/>
                </a:lnTo>
                <a:lnTo>
                  <a:pt x="3240024" y="164084"/>
                </a:lnTo>
                <a:lnTo>
                  <a:pt x="3234157" y="120488"/>
                </a:lnTo>
                <a:lnTo>
                  <a:pt x="3217606" y="81298"/>
                </a:lnTo>
                <a:lnTo>
                  <a:pt x="3191938" y="48085"/>
                </a:lnTo>
                <a:lnTo>
                  <a:pt x="3158725" y="22417"/>
                </a:lnTo>
                <a:lnTo>
                  <a:pt x="3119535" y="5866"/>
                </a:lnTo>
                <a:lnTo>
                  <a:pt x="307594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48427" y="1807210"/>
            <a:ext cx="129476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Pay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as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You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Go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34711" y="2215895"/>
            <a:ext cx="2322830" cy="1365885"/>
            <a:chOff x="4934711" y="2215895"/>
            <a:chExt cx="2322830" cy="13658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4711" y="2215895"/>
              <a:ext cx="1365504" cy="136550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00800" y="2467355"/>
              <a:ext cx="457200" cy="399415"/>
            </a:xfrm>
            <a:custGeom>
              <a:avLst/>
              <a:gdLst/>
              <a:ahLst/>
              <a:cxnLst/>
              <a:rect l="l" t="t" r="r" b="b"/>
              <a:pathLst>
                <a:path w="457200" h="399414">
                  <a:moveTo>
                    <a:pt x="319046" y="304038"/>
                  </a:moveTo>
                  <a:lnTo>
                    <a:pt x="290449" y="304038"/>
                  </a:lnTo>
                  <a:lnTo>
                    <a:pt x="371475" y="384810"/>
                  </a:lnTo>
                  <a:lnTo>
                    <a:pt x="387985" y="395525"/>
                  </a:lnTo>
                  <a:lnTo>
                    <a:pt x="407162" y="399097"/>
                  </a:lnTo>
                  <a:lnTo>
                    <a:pt x="426339" y="395525"/>
                  </a:lnTo>
                  <a:lnTo>
                    <a:pt x="442849" y="384810"/>
                  </a:lnTo>
                  <a:lnTo>
                    <a:pt x="444677" y="381254"/>
                  </a:lnTo>
                  <a:lnTo>
                    <a:pt x="407162" y="381254"/>
                  </a:lnTo>
                  <a:lnTo>
                    <a:pt x="396442" y="378587"/>
                  </a:lnTo>
                  <a:lnTo>
                    <a:pt x="385699" y="370586"/>
                  </a:lnTo>
                  <a:lnTo>
                    <a:pt x="319046" y="304038"/>
                  </a:lnTo>
                  <a:close/>
                </a:path>
                <a:path w="457200" h="399414">
                  <a:moveTo>
                    <a:pt x="392874" y="207899"/>
                  </a:moveTo>
                  <a:lnTo>
                    <a:pt x="358314" y="229219"/>
                  </a:lnTo>
                  <a:lnTo>
                    <a:pt x="357218" y="251525"/>
                  </a:lnTo>
                  <a:lnTo>
                    <a:pt x="357272" y="254083"/>
                  </a:lnTo>
                  <a:lnTo>
                    <a:pt x="358314" y="260699"/>
                  </a:lnTo>
                  <a:lnTo>
                    <a:pt x="361142" y="266410"/>
                  </a:lnTo>
                  <a:lnTo>
                    <a:pt x="366649" y="270764"/>
                  </a:lnTo>
                  <a:lnTo>
                    <a:pt x="428625" y="332613"/>
                  </a:lnTo>
                  <a:lnTo>
                    <a:pt x="433982" y="341225"/>
                  </a:lnTo>
                  <a:lnTo>
                    <a:pt x="435768" y="351599"/>
                  </a:lnTo>
                  <a:lnTo>
                    <a:pt x="433982" y="361973"/>
                  </a:lnTo>
                  <a:lnTo>
                    <a:pt x="428625" y="370586"/>
                  </a:lnTo>
                  <a:lnTo>
                    <a:pt x="417881" y="378587"/>
                  </a:lnTo>
                  <a:lnTo>
                    <a:pt x="407162" y="381254"/>
                  </a:lnTo>
                  <a:lnTo>
                    <a:pt x="444677" y="381254"/>
                  </a:lnTo>
                  <a:lnTo>
                    <a:pt x="450921" y="369109"/>
                  </a:lnTo>
                  <a:lnTo>
                    <a:pt x="453612" y="351599"/>
                  </a:lnTo>
                  <a:lnTo>
                    <a:pt x="450921" y="334089"/>
                  </a:lnTo>
                  <a:lnTo>
                    <a:pt x="442849" y="318389"/>
                  </a:lnTo>
                  <a:lnTo>
                    <a:pt x="381000" y="256540"/>
                  </a:lnTo>
                  <a:lnTo>
                    <a:pt x="375642" y="251525"/>
                  </a:lnTo>
                  <a:lnTo>
                    <a:pt x="373856" y="244713"/>
                  </a:lnTo>
                  <a:lnTo>
                    <a:pt x="375642" y="237876"/>
                  </a:lnTo>
                  <a:lnTo>
                    <a:pt x="381000" y="232791"/>
                  </a:lnTo>
                  <a:lnTo>
                    <a:pt x="386032" y="227433"/>
                  </a:lnTo>
                  <a:lnTo>
                    <a:pt x="392874" y="225647"/>
                  </a:lnTo>
                  <a:lnTo>
                    <a:pt x="426180" y="225647"/>
                  </a:lnTo>
                  <a:lnTo>
                    <a:pt x="419100" y="218567"/>
                  </a:lnTo>
                  <a:lnTo>
                    <a:pt x="406868" y="210566"/>
                  </a:lnTo>
                  <a:lnTo>
                    <a:pt x="392874" y="207899"/>
                  </a:lnTo>
                  <a:close/>
                </a:path>
                <a:path w="457200" h="399414">
                  <a:moveTo>
                    <a:pt x="319024" y="280289"/>
                  </a:moveTo>
                  <a:lnTo>
                    <a:pt x="228600" y="280289"/>
                  </a:lnTo>
                  <a:lnTo>
                    <a:pt x="271399" y="323088"/>
                  </a:lnTo>
                  <a:lnTo>
                    <a:pt x="276225" y="323088"/>
                  </a:lnTo>
                  <a:lnTo>
                    <a:pt x="276225" y="318389"/>
                  </a:lnTo>
                  <a:lnTo>
                    <a:pt x="280924" y="318389"/>
                  </a:lnTo>
                  <a:lnTo>
                    <a:pt x="290449" y="304038"/>
                  </a:lnTo>
                  <a:lnTo>
                    <a:pt x="319046" y="304038"/>
                  </a:lnTo>
                  <a:lnTo>
                    <a:pt x="304800" y="289814"/>
                  </a:lnTo>
                  <a:lnTo>
                    <a:pt x="319024" y="280289"/>
                  </a:lnTo>
                  <a:close/>
                </a:path>
                <a:path w="457200" h="399414">
                  <a:moveTo>
                    <a:pt x="14224" y="80772"/>
                  </a:moveTo>
                  <a:lnTo>
                    <a:pt x="4699" y="80772"/>
                  </a:lnTo>
                  <a:lnTo>
                    <a:pt x="4699" y="85471"/>
                  </a:lnTo>
                  <a:lnTo>
                    <a:pt x="0" y="85471"/>
                  </a:lnTo>
                  <a:lnTo>
                    <a:pt x="0" y="94996"/>
                  </a:lnTo>
                  <a:lnTo>
                    <a:pt x="4699" y="94996"/>
                  </a:lnTo>
                  <a:lnTo>
                    <a:pt x="47625" y="142494"/>
                  </a:lnTo>
                  <a:lnTo>
                    <a:pt x="14224" y="175768"/>
                  </a:lnTo>
                  <a:lnTo>
                    <a:pt x="14224" y="189992"/>
                  </a:lnTo>
                  <a:lnTo>
                    <a:pt x="90424" y="266065"/>
                  </a:lnTo>
                  <a:lnTo>
                    <a:pt x="121390" y="285664"/>
                  </a:lnTo>
                  <a:lnTo>
                    <a:pt x="155940" y="294560"/>
                  </a:lnTo>
                  <a:lnTo>
                    <a:pt x="192276" y="292764"/>
                  </a:lnTo>
                  <a:lnTo>
                    <a:pt x="228600" y="280289"/>
                  </a:lnTo>
                  <a:lnTo>
                    <a:pt x="319024" y="280289"/>
                  </a:lnTo>
                  <a:lnTo>
                    <a:pt x="319024" y="275590"/>
                  </a:lnTo>
                  <a:lnTo>
                    <a:pt x="323850" y="275590"/>
                  </a:lnTo>
                  <a:lnTo>
                    <a:pt x="323850" y="270764"/>
                  </a:lnTo>
                  <a:lnTo>
                    <a:pt x="319024" y="266065"/>
                  </a:lnTo>
                  <a:lnTo>
                    <a:pt x="280924" y="228092"/>
                  </a:lnTo>
                  <a:lnTo>
                    <a:pt x="190500" y="228092"/>
                  </a:lnTo>
                  <a:lnTo>
                    <a:pt x="158623" y="206408"/>
                  </a:lnTo>
                  <a:lnTo>
                    <a:pt x="156408" y="194818"/>
                  </a:lnTo>
                  <a:lnTo>
                    <a:pt x="76200" y="194818"/>
                  </a:lnTo>
                  <a:lnTo>
                    <a:pt x="66675" y="185293"/>
                  </a:lnTo>
                  <a:lnTo>
                    <a:pt x="66675" y="180594"/>
                  </a:lnTo>
                  <a:lnTo>
                    <a:pt x="71374" y="175768"/>
                  </a:lnTo>
                  <a:lnTo>
                    <a:pt x="118987" y="128270"/>
                  </a:lnTo>
                  <a:lnTo>
                    <a:pt x="61849" y="128270"/>
                  </a:lnTo>
                  <a:lnTo>
                    <a:pt x="14224" y="85471"/>
                  </a:lnTo>
                  <a:lnTo>
                    <a:pt x="14224" y="80772"/>
                  </a:lnTo>
                  <a:close/>
                </a:path>
                <a:path w="457200" h="399414">
                  <a:moveTo>
                    <a:pt x="426180" y="225647"/>
                  </a:moveTo>
                  <a:lnTo>
                    <a:pt x="392874" y="225647"/>
                  </a:lnTo>
                  <a:lnTo>
                    <a:pt x="399716" y="227433"/>
                  </a:lnTo>
                  <a:lnTo>
                    <a:pt x="404749" y="232791"/>
                  </a:lnTo>
                  <a:lnTo>
                    <a:pt x="438150" y="261366"/>
                  </a:lnTo>
                  <a:lnTo>
                    <a:pt x="442849" y="266065"/>
                  </a:lnTo>
                  <a:lnTo>
                    <a:pt x="447675" y="266065"/>
                  </a:lnTo>
                  <a:lnTo>
                    <a:pt x="452374" y="261366"/>
                  </a:lnTo>
                  <a:lnTo>
                    <a:pt x="457200" y="261366"/>
                  </a:lnTo>
                  <a:lnTo>
                    <a:pt x="457200" y="256540"/>
                  </a:lnTo>
                  <a:lnTo>
                    <a:pt x="452374" y="251841"/>
                  </a:lnTo>
                  <a:lnTo>
                    <a:pt x="426180" y="225647"/>
                  </a:lnTo>
                  <a:close/>
                </a:path>
                <a:path w="457200" h="399414">
                  <a:moveTo>
                    <a:pt x="294077" y="152019"/>
                  </a:moveTo>
                  <a:lnTo>
                    <a:pt x="190500" y="152019"/>
                  </a:lnTo>
                  <a:lnTo>
                    <a:pt x="197643" y="152919"/>
                  </a:lnTo>
                  <a:lnTo>
                    <a:pt x="204787" y="155606"/>
                  </a:lnTo>
                  <a:lnTo>
                    <a:pt x="228600" y="189992"/>
                  </a:lnTo>
                  <a:lnTo>
                    <a:pt x="227772" y="197135"/>
                  </a:lnTo>
                  <a:lnTo>
                    <a:pt x="197643" y="227264"/>
                  </a:lnTo>
                  <a:lnTo>
                    <a:pt x="190500" y="228092"/>
                  </a:lnTo>
                  <a:lnTo>
                    <a:pt x="280924" y="228092"/>
                  </a:lnTo>
                  <a:lnTo>
                    <a:pt x="287184" y="213806"/>
                  </a:lnTo>
                  <a:lnTo>
                    <a:pt x="291671" y="199532"/>
                  </a:lnTo>
                  <a:lnTo>
                    <a:pt x="294372" y="185283"/>
                  </a:lnTo>
                  <a:lnTo>
                    <a:pt x="295275" y="171069"/>
                  </a:lnTo>
                  <a:lnTo>
                    <a:pt x="295275" y="166243"/>
                  </a:lnTo>
                  <a:lnTo>
                    <a:pt x="294077" y="152019"/>
                  </a:lnTo>
                  <a:close/>
                </a:path>
                <a:path w="457200" h="399414">
                  <a:moveTo>
                    <a:pt x="242911" y="66548"/>
                  </a:moveTo>
                  <a:lnTo>
                    <a:pt x="185674" y="66548"/>
                  </a:lnTo>
                  <a:lnTo>
                    <a:pt x="190500" y="71247"/>
                  </a:lnTo>
                  <a:lnTo>
                    <a:pt x="195199" y="71247"/>
                  </a:lnTo>
                  <a:lnTo>
                    <a:pt x="195199" y="80772"/>
                  </a:lnTo>
                  <a:lnTo>
                    <a:pt x="80899" y="194818"/>
                  </a:lnTo>
                  <a:lnTo>
                    <a:pt x="156408" y="194818"/>
                  </a:lnTo>
                  <a:lnTo>
                    <a:pt x="155956" y="192452"/>
                  </a:lnTo>
                  <a:lnTo>
                    <a:pt x="158623" y="178472"/>
                  </a:lnTo>
                  <a:lnTo>
                    <a:pt x="190500" y="152019"/>
                  </a:lnTo>
                  <a:lnTo>
                    <a:pt x="294077" y="152019"/>
                  </a:lnTo>
                  <a:lnTo>
                    <a:pt x="293489" y="145035"/>
                  </a:lnTo>
                  <a:lnTo>
                    <a:pt x="288131" y="124698"/>
                  </a:lnTo>
                  <a:lnTo>
                    <a:pt x="279201" y="106146"/>
                  </a:lnTo>
                  <a:lnTo>
                    <a:pt x="266700" y="90297"/>
                  </a:lnTo>
                  <a:lnTo>
                    <a:pt x="242911" y="66548"/>
                  </a:lnTo>
                  <a:close/>
                </a:path>
                <a:path w="457200" h="399414">
                  <a:moveTo>
                    <a:pt x="95250" y="0"/>
                  </a:moveTo>
                  <a:lnTo>
                    <a:pt x="85725" y="0"/>
                  </a:lnTo>
                  <a:lnTo>
                    <a:pt x="85725" y="4699"/>
                  </a:lnTo>
                  <a:lnTo>
                    <a:pt x="80899" y="4699"/>
                  </a:lnTo>
                  <a:lnTo>
                    <a:pt x="80899" y="14224"/>
                  </a:lnTo>
                  <a:lnTo>
                    <a:pt x="85725" y="14224"/>
                  </a:lnTo>
                  <a:lnTo>
                    <a:pt x="128524" y="61722"/>
                  </a:lnTo>
                  <a:lnTo>
                    <a:pt x="61849" y="128270"/>
                  </a:lnTo>
                  <a:lnTo>
                    <a:pt x="118987" y="128270"/>
                  </a:lnTo>
                  <a:lnTo>
                    <a:pt x="176149" y="71247"/>
                  </a:lnTo>
                  <a:lnTo>
                    <a:pt x="180975" y="66548"/>
                  </a:lnTo>
                  <a:lnTo>
                    <a:pt x="242911" y="66548"/>
                  </a:lnTo>
                  <a:lnTo>
                    <a:pt x="228663" y="52324"/>
                  </a:lnTo>
                  <a:lnTo>
                    <a:pt x="142875" y="52324"/>
                  </a:lnTo>
                  <a:lnTo>
                    <a:pt x="95250" y="4699"/>
                  </a:lnTo>
                  <a:lnTo>
                    <a:pt x="95250" y="0"/>
                  </a:lnTo>
                  <a:close/>
                </a:path>
                <a:path w="457200" h="399414">
                  <a:moveTo>
                    <a:pt x="190500" y="14224"/>
                  </a:moveTo>
                  <a:lnTo>
                    <a:pt x="176149" y="14224"/>
                  </a:lnTo>
                  <a:lnTo>
                    <a:pt x="142875" y="52324"/>
                  </a:lnTo>
                  <a:lnTo>
                    <a:pt x="228663" y="52324"/>
                  </a:lnTo>
                  <a:lnTo>
                    <a:pt x="190500" y="14224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1235" y="2552699"/>
              <a:ext cx="416051" cy="2712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632448" y="2956559"/>
              <a:ext cx="314325" cy="127000"/>
            </a:xfrm>
            <a:custGeom>
              <a:avLst/>
              <a:gdLst/>
              <a:ahLst/>
              <a:cxnLst/>
              <a:rect l="l" t="t" r="r" b="b"/>
              <a:pathLst>
                <a:path w="314325" h="127000">
                  <a:moveTo>
                    <a:pt x="156972" y="0"/>
                  </a:moveTo>
                  <a:lnTo>
                    <a:pt x="96012" y="5558"/>
                  </a:lnTo>
                  <a:lnTo>
                    <a:pt x="46101" y="20748"/>
                  </a:lnTo>
                  <a:lnTo>
                    <a:pt x="12382" y="43344"/>
                  </a:lnTo>
                  <a:lnTo>
                    <a:pt x="0" y="71120"/>
                  </a:lnTo>
                  <a:lnTo>
                    <a:pt x="12382" y="89790"/>
                  </a:lnTo>
                  <a:lnTo>
                    <a:pt x="46101" y="107711"/>
                  </a:lnTo>
                  <a:lnTo>
                    <a:pt x="96012" y="121179"/>
                  </a:lnTo>
                  <a:lnTo>
                    <a:pt x="156972" y="126492"/>
                  </a:lnTo>
                  <a:lnTo>
                    <a:pt x="207984" y="123088"/>
                  </a:lnTo>
                  <a:lnTo>
                    <a:pt x="253126" y="114125"/>
                  </a:lnTo>
                  <a:lnTo>
                    <a:pt x="289434" y="101471"/>
                  </a:lnTo>
                  <a:lnTo>
                    <a:pt x="313944" y="86995"/>
                  </a:lnTo>
                  <a:lnTo>
                    <a:pt x="313944" y="71120"/>
                  </a:lnTo>
                  <a:lnTo>
                    <a:pt x="301561" y="43344"/>
                  </a:lnTo>
                  <a:lnTo>
                    <a:pt x="267843" y="20748"/>
                  </a:lnTo>
                  <a:lnTo>
                    <a:pt x="217932" y="5558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32435" y="3054095"/>
              <a:ext cx="314325" cy="248920"/>
            </a:xfrm>
            <a:custGeom>
              <a:avLst/>
              <a:gdLst/>
              <a:ahLst/>
              <a:cxnLst/>
              <a:rect l="l" t="t" r="r" b="b"/>
              <a:pathLst>
                <a:path w="314325" h="248920">
                  <a:moveTo>
                    <a:pt x="313956" y="151003"/>
                  </a:moveTo>
                  <a:lnTo>
                    <a:pt x="282803" y="164731"/>
                  </a:lnTo>
                  <a:lnTo>
                    <a:pt x="244271" y="175869"/>
                  </a:lnTo>
                  <a:lnTo>
                    <a:pt x="201345" y="183337"/>
                  </a:lnTo>
                  <a:lnTo>
                    <a:pt x="156984" y="186055"/>
                  </a:lnTo>
                  <a:lnTo>
                    <a:pt x="109842" y="183210"/>
                  </a:lnTo>
                  <a:lnTo>
                    <a:pt x="65252" y="174904"/>
                  </a:lnTo>
                  <a:lnTo>
                    <a:pt x="27279" y="161467"/>
                  </a:lnTo>
                  <a:lnTo>
                    <a:pt x="0" y="143256"/>
                  </a:lnTo>
                  <a:lnTo>
                    <a:pt x="0" y="178308"/>
                  </a:lnTo>
                  <a:lnTo>
                    <a:pt x="12382" y="205714"/>
                  </a:lnTo>
                  <a:lnTo>
                    <a:pt x="46101" y="227990"/>
                  </a:lnTo>
                  <a:lnTo>
                    <a:pt x="96012" y="242951"/>
                  </a:lnTo>
                  <a:lnTo>
                    <a:pt x="156984" y="248424"/>
                  </a:lnTo>
                  <a:lnTo>
                    <a:pt x="217944" y="242951"/>
                  </a:lnTo>
                  <a:lnTo>
                    <a:pt x="267843" y="227990"/>
                  </a:lnTo>
                  <a:lnTo>
                    <a:pt x="301574" y="205714"/>
                  </a:lnTo>
                  <a:lnTo>
                    <a:pt x="313956" y="178308"/>
                  </a:lnTo>
                  <a:lnTo>
                    <a:pt x="313956" y="151003"/>
                  </a:lnTo>
                  <a:close/>
                </a:path>
                <a:path w="314325" h="248920">
                  <a:moveTo>
                    <a:pt x="313956" y="79375"/>
                  </a:moveTo>
                  <a:lnTo>
                    <a:pt x="282803" y="93129"/>
                  </a:lnTo>
                  <a:lnTo>
                    <a:pt x="244271" y="104305"/>
                  </a:lnTo>
                  <a:lnTo>
                    <a:pt x="201345" y="111810"/>
                  </a:lnTo>
                  <a:lnTo>
                    <a:pt x="156984" y="114554"/>
                  </a:lnTo>
                  <a:lnTo>
                    <a:pt x="109842" y="111696"/>
                  </a:lnTo>
                  <a:lnTo>
                    <a:pt x="65252" y="103339"/>
                  </a:lnTo>
                  <a:lnTo>
                    <a:pt x="27279" y="89865"/>
                  </a:lnTo>
                  <a:lnTo>
                    <a:pt x="0" y="71628"/>
                  </a:lnTo>
                  <a:lnTo>
                    <a:pt x="0" y="114554"/>
                  </a:lnTo>
                  <a:lnTo>
                    <a:pt x="12382" y="132956"/>
                  </a:lnTo>
                  <a:lnTo>
                    <a:pt x="46101" y="150622"/>
                  </a:lnTo>
                  <a:lnTo>
                    <a:pt x="96012" y="163918"/>
                  </a:lnTo>
                  <a:lnTo>
                    <a:pt x="156984" y="169164"/>
                  </a:lnTo>
                  <a:lnTo>
                    <a:pt x="207987" y="165811"/>
                  </a:lnTo>
                  <a:lnTo>
                    <a:pt x="253136" y="156959"/>
                  </a:lnTo>
                  <a:lnTo>
                    <a:pt x="289445" y="144475"/>
                  </a:lnTo>
                  <a:lnTo>
                    <a:pt x="313956" y="130175"/>
                  </a:lnTo>
                  <a:lnTo>
                    <a:pt x="313956" y="79375"/>
                  </a:lnTo>
                  <a:close/>
                </a:path>
                <a:path w="314325" h="248920">
                  <a:moveTo>
                    <a:pt x="313956" y="7874"/>
                  </a:moveTo>
                  <a:lnTo>
                    <a:pt x="282803" y="21818"/>
                  </a:lnTo>
                  <a:lnTo>
                    <a:pt x="244271" y="33147"/>
                  </a:lnTo>
                  <a:lnTo>
                    <a:pt x="201345" y="40779"/>
                  </a:lnTo>
                  <a:lnTo>
                    <a:pt x="156984" y="43561"/>
                  </a:lnTo>
                  <a:lnTo>
                    <a:pt x="109842" y="40652"/>
                  </a:lnTo>
                  <a:lnTo>
                    <a:pt x="65252" y="32169"/>
                  </a:lnTo>
                  <a:lnTo>
                    <a:pt x="27279" y="18491"/>
                  </a:lnTo>
                  <a:lnTo>
                    <a:pt x="0" y="0"/>
                  </a:lnTo>
                  <a:lnTo>
                    <a:pt x="0" y="43561"/>
                  </a:lnTo>
                  <a:lnTo>
                    <a:pt x="12382" y="62255"/>
                  </a:lnTo>
                  <a:lnTo>
                    <a:pt x="46101" y="80225"/>
                  </a:lnTo>
                  <a:lnTo>
                    <a:pt x="96012" y="93738"/>
                  </a:lnTo>
                  <a:lnTo>
                    <a:pt x="156984" y="99060"/>
                  </a:lnTo>
                  <a:lnTo>
                    <a:pt x="207987" y="95656"/>
                  </a:lnTo>
                  <a:lnTo>
                    <a:pt x="253136" y="86677"/>
                  </a:lnTo>
                  <a:lnTo>
                    <a:pt x="289445" y="73990"/>
                  </a:lnTo>
                  <a:lnTo>
                    <a:pt x="313956" y="59436"/>
                  </a:lnTo>
                  <a:lnTo>
                    <a:pt x="313956" y="7874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1236" y="3127247"/>
              <a:ext cx="196596" cy="21488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1591055"/>
            <a:ext cx="3241548" cy="216560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822830" y="1807210"/>
            <a:ext cx="12712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latin typeface="Trebuchet MS"/>
                <a:cs typeface="Trebuchet MS"/>
              </a:rPr>
              <a:t>AW</a:t>
            </a:r>
            <a:r>
              <a:rPr sz="1600" spc="114" dirty="0">
                <a:latin typeface="Trebuchet MS"/>
                <a:cs typeface="Trebuchet MS"/>
              </a:rPr>
              <a:t>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Fr</a:t>
            </a:r>
            <a:r>
              <a:rPr sz="1600" spc="-50" dirty="0">
                <a:latin typeface="Trebuchet MS"/>
                <a:cs typeface="Trebuchet MS"/>
              </a:rPr>
              <a:t>ee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Tier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99231" y="2246376"/>
            <a:ext cx="1270000" cy="536575"/>
            <a:chOff x="2199231" y="2246376"/>
            <a:chExt cx="1270000" cy="53657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7188" y="2246376"/>
              <a:ext cx="821435" cy="5364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03576" y="2558795"/>
              <a:ext cx="85344" cy="868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269236" y="2554223"/>
              <a:ext cx="419100" cy="143510"/>
            </a:xfrm>
            <a:custGeom>
              <a:avLst/>
              <a:gdLst/>
              <a:ahLst/>
              <a:cxnLst/>
              <a:rect l="l" t="t" r="r" b="b"/>
              <a:pathLst>
                <a:path w="419100" h="143510">
                  <a:moveTo>
                    <a:pt x="202692" y="0"/>
                  </a:moveTo>
                  <a:lnTo>
                    <a:pt x="379349" y="0"/>
                  </a:lnTo>
                </a:path>
                <a:path w="419100" h="143510">
                  <a:moveTo>
                    <a:pt x="0" y="143256"/>
                  </a:moveTo>
                  <a:lnTo>
                    <a:pt x="418846" y="143256"/>
                  </a:lnTo>
                </a:path>
              </a:pathLst>
            </a:custGeom>
            <a:ln w="15240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3731" y="2572384"/>
              <a:ext cx="84407" cy="1327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99231" y="2594102"/>
              <a:ext cx="84609" cy="110998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4475988" y="3909059"/>
            <a:ext cx="3240405" cy="2165985"/>
          </a:xfrm>
          <a:custGeom>
            <a:avLst/>
            <a:gdLst/>
            <a:ahLst/>
            <a:cxnLst/>
            <a:rect l="l" t="t" r="r" b="b"/>
            <a:pathLst>
              <a:path w="3240404" h="2165985">
                <a:moveTo>
                  <a:pt x="3075940" y="0"/>
                </a:moveTo>
                <a:lnTo>
                  <a:pt x="164084" y="0"/>
                </a:lnTo>
                <a:lnTo>
                  <a:pt x="120488" y="5866"/>
                </a:lnTo>
                <a:lnTo>
                  <a:pt x="81298" y="22417"/>
                </a:lnTo>
                <a:lnTo>
                  <a:pt x="48085" y="48085"/>
                </a:lnTo>
                <a:lnTo>
                  <a:pt x="22417" y="81298"/>
                </a:lnTo>
                <a:lnTo>
                  <a:pt x="5866" y="120488"/>
                </a:lnTo>
                <a:lnTo>
                  <a:pt x="0" y="164084"/>
                </a:lnTo>
                <a:lnTo>
                  <a:pt x="0" y="2001470"/>
                </a:lnTo>
                <a:lnTo>
                  <a:pt x="5866" y="2045104"/>
                </a:lnTo>
                <a:lnTo>
                  <a:pt x="22417" y="2084312"/>
                </a:lnTo>
                <a:lnTo>
                  <a:pt x="48085" y="2117530"/>
                </a:lnTo>
                <a:lnTo>
                  <a:pt x="81298" y="2143194"/>
                </a:lnTo>
                <a:lnTo>
                  <a:pt x="120488" y="2159740"/>
                </a:lnTo>
                <a:lnTo>
                  <a:pt x="164084" y="2165602"/>
                </a:lnTo>
                <a:lnTo>
                  <a:pt x="3075940" y="2165602"/>
                </a:lnTo>
                <a:lnTo>
                  <a:pt x="3119535" y="2159740"/>
                </a:lnTo>
                <a:lnTo>
                  <a:pt x="3158725" y="2143194"/>
                </a:lnTo>
                <a:lnTo>
                  <a:pt x="3191938" y="2117530"/>
                </a:lnTo>
                <a:lnTo>
                  <a:pt x="3217606" y="2084312"/>
                </a:lnTo>
                <a:lnTo>
                  <a:pt x="3234157" y="2045104"/>
                </a:lnTo>
                <a:lnTo>
                  <a:pt x="3240024" y="2001470"/>
                </a:lnTo>
                <a:lnTo>
                  <a:pt x="3240024" y="164084"/>
                </a:lnTo>
                <a:lnTo>
                  <a:pt x="3234157" y="120488"/>
                </a:lnTo>
                <a:lnTo>
                  <a:pt x="3217606" y="81298"/>
                </a:lnTo>
                <a:lnTo>
                  <a:pt x="3191938" y="48085"/>
                </a:lnTo>
                <a:lnTo>
                  <a:pt x="3158725" y="22417"/>
                </a:lnTo>
                <a:lnTo>
                  <a:pt x="3119535" y="5866"/>
                </a:lnTo>
                <a:lnTo>
                  <a:pt x="307594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078095" y="4094226"/>
            <a:ext cx="203453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5080" indent="-36449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Pay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Even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Less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per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Unit </a:t>
            </a:r>
            <a:r>
              <a:rPr sz="1600" spc="-47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by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Using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More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23103" y="4588764"/>
            <a:ext cx="2146300" cy="1373505"/>
            <a:chOff x="5023103" y="4588764"/>
            <a:chExt cx="2146300" cy="137350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23103" y="4696968"/>
              <a:ext cx="1365503" cy="12649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004560" y="4710684"/>
              <a:ext cx="584200" cy="586740"/>
            </a:xfrm>
            <a:custGeom>
              <a:avLst/>
              <a:gdLst/>
              <a:ahLst/>
              <a:cxnLst/>
              <a:rect l="l" t="t" r="r" b="b"/>
              <a:pathLst>
                <a:path w="584200" h="586739">
                  <a:moveTo>
                    <a:pt x="577596" y="0"/>
                  </a:moveTo>
                  <a:lnTo>
                    <a:pt x="358775" y="0"/>
                  </a:lnTo>
                  <a:lnTo>
                    <a:pt x="358775" y="6096"/>
                  </a:lnTo>
                  <a:lnTo>
                    <a:pt x="6096" y="360553"/>
                  </a:lnTo>
                  <a:lnTo>
                    <a:pt x="0" y="360553"/>
                  </a:lnTo>
                  <a:lnTo>
                    <a:pt x="0" y="372872"/>
                  </a:lnTo>
                  <a:lnTo>
                    <a:pt x="6096" y="372872"/>
                  </a:lnTo>
                  <a:lnTo>
                    <a:pt x="212852" y="580644"/>
                  </a:lnTo>
                  <a:lnTo>
                    <a:pt x="212852" y="586740"/>
                  </a:lnTo>
                  <a:lnTo>
                    <a:pt x="224917" y="586740"/>
                  </a:lnTo>
                  <a:lnTo>
                    <a:pt x="224917" y="580644"/>
                  </a:lnTo>
                  <a:lnTo>
                    <a:pt x="577596" y="226187"/>
                  </a:lnTo>
                  <a:lnTo>
                    <a:pt x="583692" y="226187"/>
                  </a:lnTo>
                  <a:lnTo>
                    <a:pt x="583692" y="195580"/>
                  </a:lnTo>
                  <a:lnTo>
                    <a:pt x="449961" y="195580"/>
                  </a:lnTo>
                  <a:lnTo>
                    <a:pt x="425025" y="191178"/>
                  </a:lnTo>
                  <a:lnTo>
                    <a:pt x="405828" y="178752"/>
                  </a:lnTo>
                  <a:lnTo>
                    <a:pt x="393489" y="159468"/>
                  </a:lnTo>
                  <a:lnTo>
                    <a:pt x="389128" y="134493"/>
                  </a:lnTo>
                  <a:lnTo>
                    <a:pt x="393489" y="112015"/>
                  </a:lnTo>
                  <a:lnTo>
                    <a:pt x="405828" y="92408"/>
                  </a:lnTo>
                  <a:lnTo>
                    <a:pt x="425025" y="78539"/>
                  </a:lnTo>
                  <a:lnTo>
                    <a:pt x="449961" y="73279"/>
                  </a:lnTo>
                  <a:lnTo>
                    <a:pt x="583692" y="73279"/>
                  </a:lnTo>
                  <a:lnTo>
                    <a:pt x="583692" y="6096"/>
                  </a:lnTo>
                  <a:lnTo>
                    <a:pt x="577596" y="6096"/>
                  </a:lnTo>
                  <a:lnTo>
                    <a:pt x="577596" y="0"/>
                  </a:lnTo>
                  <a:close/>
                </a:path>
                <a:path w="584200" h="586739">
                  <a:moveTo>
                    <a:pt x="583692" y="73279"/>
                  </a:moveTo>
                  <a:lnTo>
                    <a:pt x="449961" y="73279"/>
                  </a:lnTo>
                  <a:lnTo>
                    <a:pt x="474823" y="78539"/>
                  </a:lnTo>
                  <a:lnTo>
                    <a:pt x="493982" y="92408"/>
                  </a:lnTo>
                  <a:lnTo>
                    <a:pt x="506307" y="112015"/>
                  </a:lnTo>
                  <a:lnTo>
                    <a:pt x="510667" y="134493"/>
                  </a:lnTo>
                  <a:lnTo>
                    <a:pt x="506307" y="159468"/>
                  </a:lnTo>
                  <a:lnTo>
                    <a:pt x="493982" y="178752"/>
                  </a:lnTo>
                  <a:lnTo>
                    <a:pt x="474823" y="191178"/>
                  </a:lnTo>
                  <a:lnTo>
                    <a:pt x="449961" y="195580"/>
                  </a:lnTo>
                  <a:lnTo>
                    <a:pt x="583692" y="195580"/>
                  </a:lnTo>
                  <a:lnTo>
                    <a:pt x="583692" y="73279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747" y="4762500"/>
              <a:ext cx="170688" cy="1722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086856" y="4893183"/>
              <a:ext cx="256540" cy="227329"/>
            </a:xfrm>
            <a:custGeom>
              <a:avLst/>
              <a:gdLst/>
              <a:ahLst/>
              <a:cxnLst/>
              <a:rect l="l" t="t" r="r" b="b"/>
              <a:pathLst>
                <a:path w="256539" h="227329">
                  <a:moveTo>
                    <a:pt x="6858" y="192913"/>
                  </a:moveTo>
                  <a:lnTo>
                    <a:pt x="0" y="200025"/>
                  </a:lnTo>
                  <a:lnTo>
                    <a:pt x="59309" y="227076"/>
                  </a:lnTo>
                  <a:lnTo>
                    <a:pt x="66167" y="220218"/>
                  </a:lnTo>
                  <a:lnTo>
                    <a:pt x="64741" y="217170"/>
                  </a:lnTo>
                  <a:lnTo>
                    <a:pt x="56515" y="217170"/>
                  </a:lnTo>
                  <a:lnTo>
                    <a:pt x="6858" y="192913"/>
                  </a:lnTo>
                  <a:close/>
                </a:path>
                <a:path w="256539" h="227329">
                  <a:moveTo>
                    <a:pt x="38481" y="161036"/>
                  </a:moveTo>
                  <a:lnTo>
                    <a:pt x="31750" y="167894"/>
                  </a:lnTo>
                  <a:lnTo>
                    <a:pt x="56515" y="217170"/>
                  </a:lnTo>
                  <a:lnTo>
                    <a:pt x="64741" y="217170"/>
                  </a:lnTo>
                  <a:lnTo>
                    <a:pt x="38481" y="161036"/>
                  </a:lnTo>
                  <a:close/>
                </a:path>
                <a:path w="256539" h="227329">
                  <a:moveTo>
                    <a:pt x="77724" y="145923"/>
                  </a:moveTo>
                  <a:lnTo>
                    <a:pt x="72517" y="148209"/>
                  </a:lnTo>
                  <a:lnTo>
                    <a:pt x="67818" y="153035"/>
                  </a:lnTo>
                  <a:lnTo>
                    <a:pt x="62992" y="157734"/>
                  </a:lnTo>
                  <a:lnTo>
                    <a:pt x="60833" y="162941"/>
                  </a:lnTo>
                  <a:lnTo>
                    <a:pt x="61214" y="168529"/>
                  </a:lnTo>
                  <a:lnTo>
                    <a:pt x="61468" y="174244"/>
                  </a:lnTo>
                  <a:lnTo>
                    <a:pt x="64262" y="179578"/>
                  </a:lnTo>
                  <a:lnTo>
                    <a:pt x="69596" y="184785"/>
                  </a:lnTo>
                  <a:lnTo>
                    <a:pt x="74930" y="190119"/>
                  </a:lnTo>
                  <a:lnTo>
                    <a:pt x="80391" y="192913"/>
                  </a:lnTo>
                  <a:lnTo>
                    <a:pt x="91567" y="193421"/>
                  </a:lnTo>
                  <a:lnTo>
                    <a:pt x="96774" y="191135"/>
                  </a:lnTo>
                  <a:lnTo>
                    <a:pt x="101473" y="186436"/>
                  </a:lnTo>
                  <a:lnTo>
                    <a:pt x="102771" y="185102"/>
                  </a:lnTo>
                  <a:lnTo>
                    <a:pt x="86931" y="185102"/>
                  </a:lnTo>
                  <a:lnTo>
                    <a:pt x="81553" y="183106"/>
                  </a:lnTo>
                  <a:lnTo>
                    <a:pt x="75819" y="178562"/>
                  </a:lnTo>
                  <a:lnTo>
                    <a:pt x="67945" y="170688"/>
                  </a:lnTo>
                  <a:lnTo>
                    <a:pt x="66929" y="163830"/>
                  </a:lnTo>
                  <a:lnTo>
                    <a:pt x="73019" y="157734"/>
                  </a:lnTo>
                  <a:lnTo>
                    <a:pt x="78613" y="152019"/>
                  </a:lnTo>
                  <a:lnTo>
                    <a:pt x="97223" y="152019"/>
                  </a:lnTo>
                  <a:lnTo>
                    <a:pt x="94361" y="149225"/>
                  </a:lnTo>
                  <a:lnTo>
                    <a:pt x="88900" y="146431"/>
                  </a:lnTo>
                  <a:lnTo>
                    <a:pt x="77724" y="145923"/>
                  </a:lnTo>
                  <a:close/>
                </a:path>
                <a:path w="256539" h="227329">
                  <a:moveTo>
                    <a:pt x="97223" y="152019"/>
                  </a:moveTo>
                  <a:lnTo>
                    <a:pt x="78613" y="152019"/>
                  </a:lnTo>
                  <a:lnTo>
                    <a:pt x="85471" y="153035"/>
                  </a:lnTo>
                  <a:lnTo>
                    <a:pt x="101346" y="168656"/>
                  </a:lnTo>
                  <a:lnTo>
                    <a:pt x="102362" y="175514"/>
                  </a:lnTo>
                  <a:lnTo>
                    <a:pt x="96520" y="181356"/>
                  </a:lnTo>
                  <a:lnTo>
                    <a:pt x="91928" y="184527"/>
                  </a:lnTo>
                  <a:lnTo>
                    <a:pt x="86931" y="185102"/>
                  </a:lnTo>
                  <a:lnTo>
                    <a:pt x="102771" y="185102"/>
                  </a:lnTo>
                  <a:lnTo>
                    <a:pt x="106172" y="181610"/>
                  </a:lnTo>
                  <a:lnTo>
                    <a:pt x="108458" y="176403"/>
                  </a:lnTo>
                  <a:lnTo>
                    <a:pt x="108077" y="170815"/>
                  </a:lnTo>
                  <a:lnTo>
                    <a:pt x="107823" y="165100"/>
                  </a:lnTo>
                  <a:lnTo>
                    <a:pt x="105029" y="159766"/>
                  </a:lnTo>
                  <a:lnTo>
                    <a:pt x="99695" y="154432"/>
                  </a:lnTo>
                  <a:lnTo>
                    <a:pt x="97223" y="152019"/>
                  </a:lnTo>
                  <a:close/>
                </a:path>
                <a:path w="256539" h="227329">
                  <a:moveTo>
                    <a:pt x="83312" y="109982"/>
                  </a:moveTo>
                  <a:lnTo>
                    <a:pt x="116459" y="155194"/>
                  </a:lnTo>
                  <a:lnTo>
                    <a:pt x="123698" y="158877"/>
                  </a:lnTo>
                  <a:lnTo>
                    <a:pt x="126111" y="158877"/>
                  </a:lnTo>
                  <a:lnTo>
                    <a:pt x="128524" y="157861"/>
                  </a:lnTo>
                  <a:lnTo>
                    <a:pt x="132334" y="154051"/>
                  </a:lnTo>
                  <a:lnTo>
                    <a:pt x="133477" y="152273"/>
                  </a:lnTo>
                  <a:lnTo>
                    <a:pt x="134366" y="150368"/>
                  </a:lnTo>
                  <a:lnTo>
                    <a:pt x="134112" y="150114"/>
                  </a:lnTo>
                  <a:lnTo>
                    <a:pt x="124968" y="150114"/>
                  </a:lnTo>
                  <a:lnTo>
                    <a:pt x="124079" y="149987"/>
                  </a:lnTo>
                  <a:lnTo>
                    <a:pt x="123190" y="149479"/>
                  </a:lnTo>
                  <a:lnTo>
                    <a:pt x="83312" y="109982"/>
                  </a:lnTo>
                  <a:close/>
                </a:path>
                <a:path w="256539" h="227329">
                  <a:moveTo>
                    <a:pt x="129921" y="145923"/>
                  </a:moveTo>
                  <a:lnTo>
                    <a:pt x="129159" y="146939"/>
                  </a:lnTo>
                  <a:lnTo>
                    <a:pt x="127635" y="148717"/>
                  </a:lnTo>
                  <a:lnTo>
                    <a:pt x="126619" y="149606"/>
                  </a:lnTo>
                  <a:lnTo>
                    <a:pt x="125730" y="150114"/>
                  </a:lnTo>
                  <a:lnTo>
                    <a:pt x="134112" y="150114"/>
                  </a:lnTo>
                  <a:lnTo>
                    <a:pt x="129921" y="145923"/>
                  </a:lnTo>
                  <a:close/>
                </a:path>
                <a:path w="256539" h="227329">
                  <a:moveTo>
                    <a:pt x="115824" y="106299"/>
                  </a:moveTo>
                  <a:lnTo>
                    <a:pt x="109728" y="112522"/>
                  </a:lnTo>
                  <a:lnTo>
                    <a:pt x="132842" y="135382"/>
                  </a:lnTo>
                  <a:lnTo>
                    <a:pt x="135890" y="138430"/>
                  </a:lnTo>
                  <a:lnTo>
                    <a:pt x="139065" y="140081"/>
                  </a:lnTo>
                  <a:lnTo>
                    <a:pt x="142367" y="140081"/>
                  </a:lnTo>
                  <a:lnTo>
                    <a:pt x="145542" y="140208"/>
                  </a:lnTo>
                  <a:lnTo>
                    <a:pt x="148717" y="138684"/>
                  </a:lnTo>
                  <a:lnTo>
                    <a:pt x="151638" y="135763"/>
                  </a:lnTo>
                  <a:lnTo>
                    <a:pt x="155702" y="131572"/>
                  </a:lnTo>
                  <a:lnTo>
                    <a:pt x="155943" y="131064"/>
                  </a:lnTo>
                  <a:lnTo>
                    <a:pt x="145288" y="131064"/>
                  </a:lnTo>
                  <a:lnTo>
                    <a:pt x="143383" y="130810"/>
                  </a:lnTo>
                  <a:lnTo>
                    <a:pt x="141351" y="130683"/>
                  </a:lnTo>
                  <a:lnTo>
                    <a:pt x="139319" y="129413"/>
                  </a:lnTo>
                  <a:lnTo>
                    <a:pt x="137033" y="127254"/>
                  </a:lnTo>
                  <a:lnTo>
                    <a:pt x="115824" y="106299"/>
                  </a:lnTo>
                  <a:close/>
                </a:path>
                <a:path w="256539" h="227329">
                  <a:moveTo>
                    <a:pt x="136525" y="85471"/>
                  </a:moveTo>
                  <a:lnTo>
                    <a:pt x="130302" y="91694"/>
                  </a:lnTo>
                  <a:lnTo>
                    <a:pt x="155067" y="116205"/>
                  </a:lnTo>
                  <a:lnTo>
                    <a:pt x="154051" y="121158"/>
                  </a:lnTo>
                  <a:lnTo>
                    <a:pt x="152146" y="125222"/>
                  </a:lnTo>
                  <a:lnTo>
                    <a:pt x="147193" y="130175"/>
                  </a:lnTo>
                  <a:lnTo>
                    <a:pt x="145288" y="131064"/>
                  </a:lnTo>
                  <a:lnTo>
                    <a:pt x="155943" y="131064"/>
                  </a:lnTo>
                  <a:lnTo>
                    <a:pt x="158242" y="126238"/>
                  </a:lnTo>
                  <a:lnTo>
                    <a:pt x="159131" y="119380"/>
                  </a:lnTo>
                  <a:lnTo>
                    <a:pt x="165989" y="119380"/>
                  </a:lnTo>
                  <a:lnTo>
                    <a:pt x="168402" y="116967"/>
                  </a:lnTo>
                  <a:lnTo>
                    <a:pt x="136525" y="85471"/>
                  </a:lnTo>
                  <a:close/>
                </a:path>
                <a:path w="256539" h="227329">
                  <a:moveTo>
                    <a:pt x="165989" y="119380"/>
                  </a:moveTo>
                  <a:lnTo>
                    <a:pt x="159131" y="119380"/>
                  </a:lnTo>
                  <a:lnTo>
                    <a:pt x="163322" y="122047"/>
                  </a:lnTo>
                  <a:lnTo>
                    <a:pt x="165989" y="119380"/>
                  </a:lnTo>
                  <a:close/>
                </a:path>
                <a:path w="256539" h="227329">
                  <a:moveTo>
                    <a:pt x="150495" y="71247"/>
                  </a:moveTo>
                  <a:lnTo>
                    <a:pt x="145288" y="76454"/>
                  </a:lnTo>
                  <a:lnTo>
                    <a:pt x="177165" y="108077"/>
                  </a:lnTo>
                  <a:lnTo>
                    <a:pt x="183388" y="101854"/>
                  </a:lnTo>
                  <a:lnTo>
                    <a:pt x="158369" y="77089"/>
                  </a:lnTo>
                  <a:lnTo>
                    <a:pt x="159064" y="73787"/>
                  </a:lnTo>
                  <a:lnTo>
                    <a:pt x="154305" y="73787"/>
                  </a:lnTo>
                  <a:lnTo>
                    <a:pt x="150495" y="71247"/>
                  </a:lnTo>
                  <a:close/>
                </a:path>
                <a:path w="256539" h="227329">
                  <a:moveTo>
                    <a:pt x="184587" y="62738"/>
                  </a:moveTo>
                  <a:lnTo>
                    <a:pt x="168148" y="62738"/>
                  </a:lnTo>
                  <a:lnTo>
                    <a:pt x="169926" y="62865"/>
                  </a:lnTo>
                  <a:lnTo>
                    <a:pt x="171704" y="63119"/>
                  </a:lnTo>
                  <a:lnTo>
                    <a:pt x="173609" y="64262"/>
                  </a:lnTo>
                  <a:lnTo>
                    <a:pt x="175768" y="66294"/>
                  </a:lnTo>
                  <a:lnTo>
                    <a:pt x="197358" y="87630"/>
                  </a:lnTo>
                  <a:lnTo>
                    <a:pt x="203454" y="81407"/>
                  </a:lnTo>
                  <a:lnTo>
                    <a:pt x="184587" y="62738"/>
                  </a:lnTo>
                  <a:close/>
                </a:path>
                <a:path w="256539" h="227329">
                  <a:moveTo>
                    <a:pt x="169799" y="52959"/>
                  </a:moveTo>
                  <a:lnTo>
                    <a:pt x="165735" y="54102"/>
                  </a:lnTo>
                  <a:lnTo>
                    <a:pt x="157988" y="61849"/>
                  </a:lnTo>
                  <a:lnTo>
                    <a:pt x="155575" y="67056"/>
                  </a:lnTo>
                  <a:lnTo>
                    <a:pt x="154305" y="73787"/>
                  </a:lnTo>
                  <a:lnTo>
                    <a:pt x="159064" y="73787"/>
                  </a:lnTo>
                  <a:lnTo>
                    <a:pt x="159385" y="72263"/>
                  </a:lnTo>
                  <a:lnTo>
                    <a:pt x="161544" y="68326"/>
                  </a:lnTo>
                  <a:lnTo>
                    <a:pt x="166370" y="63500"/>
                  </a:lnTo>
                  <a:lnTo>
                    <a:pt x="168148" y="62738"/>
                  </a:lnTo>
                  <a:lnTo>
                    <a:pt x="184587" y="62738"/>
                  </a:lnTo>
                  <a:lnTo>
                    <a:pt x="179197" y="57404"/>
                  </a:lnTo>
                  <a:lnTo>
                    <a:pt x="178816" y="57150"/>
                  </a:lnTo>
                  <a:lnTo>
                    <a:pt x="178562" y="56896"/>
                  </a:lnTo>
                  <a:lnTo>
                    <a:pt x="179104" y="54483"/>
                  </a:lnTo>
                  <a:lnTo>
                    <a:pt x="174117" y="54483"/>
                  </a:lnTo>
                  <a:lnTo>
                    <a:pt x="169799" y="52959"/>
                  </a:lnTo>
                  <a:close/>
                </a:path>
                <a:path w="256539" h="227329">
                  <a:moveTo>
                    <a:pt x="204644" y="42291"/>
                  </a:moveTo>
                  <a:lnTo>
                    <a:pt x="188214" y="42291"/>
                  </a:lnTo>
                  <a:lnTo>
                    <a:pt x="189992" y="42545"/>
                  </a:lnTo>
                  <a:lnTo>
                    <a:pt x="191897" y="42672"/>
                  </a:lnTo>
                  <a:lnTo>
                    <a:pt x="193802" y="43815"/>
                  </a:lnTo>
                  <a:lnTo>
                    <a:pt x="195834" y="45974"/>
                  </a:lnTo>
                  <a:lnTo>
                    <a:pt x="217551" y="67310"/>
                  </a:lnTo>
                  <a:lnTo>
                    <a:pt x="223647" y="61087"/>
                  </a:lnTo>
                  <a:lnTo>
                    <a:pt x="204644" y="42291"/>
                  </a:lnTo>
                  <a:close/>
                </a:path>
                <a:path w="256539" h="227329">
                  <a:moveTo>
                    <a:pt x="187833" y="33274"/>
                  </a:moveTo>
                  <a:lnTo>
                    <a:pt x="184785" y="34798"/>
                  </a:lnTo>
                  <a:lnTo>
                    <a:pt x="177800" y="41783"/>
                  </a:lnTo>
                  <a:lnTo>
                    <a:pt x="175260" y="47371"/>
                  </a:lnTo>
                  <a:lnTo>
                    <a:pt x="174117" y="54483"/>
                  </a:lnTo>
                  <a:lnTo>
                    <a:pt x="179104" y="54483"/>
                  </a:lnTo>
                  <a:lnTo>
                    <a:pt x="179705" y="51816"/>
                  </a:lnTo>
                  <a:lnTo>
                    <a:pt x="181737" y="47879"/>
                  </a:lnTo>
                  <a:lnTo>
                    <a:pt x="186563" y="43053"/>
                  </a:lnTo>
                  <a:lnTo>
                    <a:pt x="188214" y="42291"/>
                  </a:lnTo>
                  <a:lnTo>
                    <a:pt x="204644" y="42291"/>
                  </a:lnTo>
                  <a:lnTo>
                    <a:pt x="200279" y="37973"/>
                  </a:lnTo>
                  <a:lnTo>
                    <a:pt x="197231" y="35052"/>
                  </a:lnTo>
                  <a:lnTo>
                    <a:pt x="194183" y="33528"/>
                  </a:lnTo>
                  <a:lnTo>
                    <a:pt x="187833" y="33274"/>
                  </a:lnTo>
                  <a:close/>
                </a:path>
                <a:path w="256539" h="227329">
                  <a:moveTo>
                    <a:pt x="225806" y="0"/>
                  </a:moveTo>
                  <a:lnTo>
                    <a:pt x="221488" y="0"/>
                  </a:lnTo>
                  <a:lnTo>
                    <a:pt x="217297" y="1905"/>
                  </a:lnTo>
                  <a:lnTo>
                    <a:pt x="213360" y="5842"/>
                  </a:lnTo>
                  <a:lnTo>
                    <a:pt x="208661" y="10668"/>
                  </a:lnTo>
                  <a:lnTo>
                    <a:pt x="206502" y="15748"/>
                  </a:lnTo>
                  <a:lnTo>
                    <a:pt x="207264" y="26924"/>
                  </a:lnTo>
                  <a:lnTo>
                    <a:pt x="237363" y="46228"/>
                  </a:lnTo>
                  <a:lnTo>
                    <a:pt x="242697" y="43815"/>
                  </a:lnTo>
                  <a:lnTo>
                    <a:pt x="248285" y="38100"/>
                  </a:lnTo>
                  <a:lnTo>
                    <a:pt x="229997" y="38100"/>
                  </a:lnTo>
                  <a:lnTo>
                    <a:pt x="226441" y="36322"/>
                  </a:lnTo>
                  <a:lnTo>
                    <a:pt x="222758" y="32893"/>
                  </a:lnTo>
                  <a:lnTo>
                    <a:pt x="226772" y="28829"/>
                  </a:lnTo>
                  <a:lnTo>
                    <a:pt x="218567" y="28829"/>
                  </a:lnTo>
                  <a:lnTo>
                    <a:pt x="215646" y="25527"/>
                  </a:lnTo>
                  <a:lnTo>
                    <a:pt x="214249" y="22352"/>
                  </a:lnTo>
                  <a:lnTo>
                    <a:pt x="213995" y="16383"/>
                  </a:lnTo>
                  <a:lnTo>
                    <a:pt x="215138" y="13462"/>
                  </a:lnTo>
                  <a:lnTo>
                    <a:pt x="220091" y="8509"/>
                  </a:lnTo>
                  <a:lnTo>
                    <a:pt x="222504" y="7493"/>
                  </a:lnTo>
                  <a:lnTo>
                    <a:pt x="239776" y="7493"/>
                  </a:lnTo>
                  <a:lnTo>
                    <a:pt x="234442" y="2159"/>
                  </a:lnTo>
                  <a:lnTo>
                    <a:pt x="230251" y="127"/>
                  </a:lnTo>
                  <a:lnTo>
                    <a:pt x="225806" y="0"/>
                  </a:lnTo>
                  <a:close/>
                </a:path>
                <a:path w="256539" h="227329">
                  <a:moveTo>
                    <a:pt x="251841" y="20701"/>
                  </a:moveTo>
                  <a:lnTo>
                    <a:pt x="249682" y="25527"/>
                  </a:lnTo>
                  <a:lnTo>
                    <a:pt x="247015" y="29464"/>
                  </a:lnTo>
                  <a:lnTo>
                    <a:pt x="240157" y="36322"/>
                  </a:lnTo>
                  <a:lnTo>
                    <a:pt x="236728" y="38100"/>
                  </a:lnTo>
                  <a:lnTo>
                    <a:pt x="248285" y="38100"/>
                  </a:lnTo>
                  <a:lnTo>
                    <a:pt x="252095" y="34290"/>
                  </a:lnTo>
                  <a:lnTo>
                    <a:pt x="254889" y="29845"/>
                  </a:lnTo>
                  <a:lnTo>
                    <a:pt x="256286" y="25146"/>
                  </a:lnTo>
                  <a:lnTo>
                    <a:pt x="251841" y="20701"/>
                  </a:lnTo>
                  <a:close/>
                </a:path>
                <a:path w="256539" h="227329">
                  <a:moveTo>
                    <a:pt x="239776" y="7493"/>
                  </a:moveTo>
                  <a:lnTo>
                    <a:pt x="224917" y="7493"/>
                  </a:lnTo>
                  <a:lnTo>
                    <a:pt x="227457" y="7620"/>
                  </a:lnTo>
                  <a:lnTo>
                    <a:pt x="229997" y="8890"/>
                  </a:lnTo>
                  <a:lnTo>
                    <a:pt x="233299" y="12192"/>
                  </a:lnTo>
                  <a:lnTo>
                    <a:pt x="233807" y="12827"/>
                  </a:lnTo>
                  <a:lnTo>
                    <a:pt x="234061" y="13208"/>
                  </a:lnTo>
                  <a:lnTo>
                    <a:pt x="218567" y="28829"/>
                  </a:lnTo>
                  <a:lnTo>
                    <a:pt x="226772" y="28829"/>
                  </a:lnTo>
                  <a:lnTo>
                    <a:pt x="243332" y="12065"/>
                  </a:lnTo>
                  <a:lnTo>
                    <a:pt x="242062" y="10160"/>
                  </a:lnTo>
                  <a:lnTo>
                    <a:pt x="240538" y="8255"/>
                  </a:lnTo>
                  <a:lnTo>
                    <a:pt x="239776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4171" y="4991481"/>
              <a:ext cx="234067" cy="21831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6455" y="4588764"/>
              <a:ext cx="472440" cy="3078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35921" y="4757928"/>
              <a:ext cx="342830" cy="97536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8112252" y="3909059"/>
            <a:ext cx="3241675" cy="2165985"/>
          </a:xfrm>
          <a:custGeom>
            <a:avLst/>
            <a:gdLst/>
            <a:ahLst/>
            <a:cxnLst/>
            <a:rect l="l" t="t" r="r" b="b"/>
            <a:pathLst>
              <a:path w="3241675" h="2165985">
                <a:moveTo>
                  <a:pt x="3077464" y="0"/>
                </a:moveTo>
                <a:lnTo>
                  <a:pt x="164084" y="0"/>
                </a:lnTo>
                <a:lnTo>
                  <a:pt x="120488" y="5866"/>
                </a:lnTo>
                <a:lnTo>
                  <a:pt x="81298" y="22417"/>
                </a:lnTo>
                <a:lnTo>
                  <a:pt x="48085" y="48085"/>
                </a:lnTo>
                <a:lnTo>
                  <a:pt x="22417" y="81298"/>
                </a:lnTo>
                <a:lnTo>
                  <a:pt x="5866" y="120488"/>
                </a:lnTo>
                <a:lnTo>
                  <a:pt x="0" y="164084"/>
                </a:lnTo>
                <a:lnTo>
                  <a:pt x="0" y="2001470"/>
                </a:lnTo>
                <a:lnTo>
                  <a:pt x="5866" y="2045104"/>
                </a:lnTo>
                <a:lnTo>
                  <a:pt x="22417" y="2084312"/>
                </a:lnTo>
                <a:lnTo>
                  <a:pt x="48085" y="2117530"/>
                </a:lnTo>
                <a:lnTo>
                  <a:pt x="81298" y="2143194"/>
                </a:lnTo>
                <a:lnTo>
                  <a:pt x="120488" y="2159740"/>
                </a:lnTo>
                <a:lnTo>
                  <a:pt x="164084" y="2165602"/>
                </a:lnTo>
                <a:lnTo>
                  <a:pt x="3077464" y="2165602"/>
                </a:lnTo>
                <a:lnTo>
                  <a:pt x="3121059" y="2159740"/>
                </a:lnTo>
                <a:lnTo>
                  <a:pt x="3160249" y="2143194"/>
                </a:lnTo>
                <a:lnTo>
                  <a:pt x="3193462" y="2117530"/>
                </a:lnTo>
                <a:lnTo>
                  <a:pt x="3219130" y="2084312"/>
                </a:lnTo>
                <a:lnTo>
                  <a:pt x="3235681" y="2045104"/>
                </a:lnTo>
                <a:lnTo>
                  <a:pt x="3241548" y="2001470"/>
                </a:lnTo>
                <a:lnTo>
                  <a:pt x="3241548" y="164084"/>
                </a:lnTo>
                <a:lnTo>
                  <a:pt x="3235681" y="120488"/>
                </a:lnTo>
                <a:lnTo>
                  <a:pt x="3219130" y="81298"/>
                </a:lnTo>
                <a:lnTo>
                  <a:pt x="3193462" y="48085"/>
                </a:lnTo>
                <a:lnTo>
                  <a:pt x="3160249" y="22417"/>
                </a:lnTo>
                <a:lnTo>
                  <a:pt x="3121059" y="5866"/>
                </a:lnTo>
                <a:lnTo>
                  <a:pt x="30774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435467" y="4094226"/>
            <a:ext cx="25958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4825" marR="5080" indent="-492759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Pay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Even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Less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as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85" dirty="0">
                <a:latin typeface="Trebuchet MS"/>
                <a:cs typeface="Trebuchet MS"/>
              </a:rPr>
              <a:t>AWS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Grows </a:t>
            </a:r>
            <a:r>
              <a:rPr sz="1600" spc="-47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and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Lowers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Prices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563356" y="4792979"/>
            <a:ext cx="2341245" cy="928369"/>
            <a:chOff x="8563356" y="4792979"/>
            <a:chExt cx="2341245" cy="928369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82556" y="4792979"/>
              <a:ext cx="1121664" cy="7315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63356" y="5271515"/>
              <a:ext cx="688848" cy="44958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279890" y="5279262"/>
              <a:ext cx="448309" cy="307975"/>
            </a:xfrm>
            <a:custGeom>
              <a:avLst/>
              <a:gdLst/>
              <a:ahLst/>
              <a:cxnLst/>
              <a:rect l="l" t="t" r="r" b="b"/>
              <a:pathLst>
                <a:path w="448309" h="307975">
                  <a:moveTo>
                    <a:pt x="272034" y="0"/>
                  </a:moveTo>
                  <a:lnTo>
                    <a:pt x="289179" y="52451"/>
                  </a:lnTo>
                  <a:lnTo>
                    <a:pt x="0" y="146939"/>
                  </a:lnTo>
                  <a:lnTo>
                    <a:pt x="52578" y="307594"/>
                  </a:lnTo>
                  <a:lnTo>
                    <a:pt x="341630" y="212979"/>
                  </a:lnTo>
                  <a:lnTo>
                    <a:pt x="358775" y="265430"/>
                  </a:lnTo>
                  <a:lnTo>
                    <a:pt x="448056" y="89281"/>
                  </a:lnTo>
                  <a:lnTo>
                    <a:pt x="272034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804161" y="4492246"/>
            <a:ext cx="2286635" cy="8590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20000"/>
              </a:lnSpc>
              <a:spcBef>
                <a:spcPts val="100"/>
              </a:spcBef>
            </a:pPr>
            <a:r>
              <a:rPr sz="2400" b="1" spc="40" dirty="0">
                <a:latin typeface="Trebuchet MS"/>
                <a:cs typeface="Trebuchet MS"/>
              </a:rPr>
              <a:t>Additional</a:t>
            </a:r>
            <a:r>
              <a:rPr sz="2400" b="1" spc="-165" dirty="0">
                <a:latin typeface="Trebuchet MS"/>
                <a:cs typeface="Trebuchet MS"/>
              </a:rPr>
              <a:t> </a:t>
            </a:r>
            <a:r>
              <a:rPr sz="2400" b="1" spc="140" dirty="0">
                <a:latin typeface="Trebuchet MS"/>
                <a:cs typeface="Trebuchet MS"/>
              </a:rPr>
              <a:t>AWS </a:t>
            </a:r>
            <a:r>
              <a:rPr sz="2400" b="1" spc="-710" dirty="0">
                <a:latin typeface="Trebuchet MS"/>
                <a:cs typeface="Trebuchet MS"/>
              </a:rPr>
              <a:t> </a:t>
            </a:r>
            <a:r>
              <a:rPr sz="2400" b="1" spc="25" dirty="0">
                <a:latin typeface="Trebuchet MS"/>
                <a:cs typeface="Trebuchet MS"/>
              </a:rPr>
              <a:t>Pricing</a:t>
            </a:r>
            <a:r>
              <a:rPr sz="2400" b="1" spc="-170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rebuchet MS"/>
                <a:cs typeface="Trebuchet MS"/>
              </a:rPr>
              <a:t>Benefits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805939" y="440893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>
                <a:moveTo>
                  <a:pt x="0" y="0"/>
                </a:moveTo>
                <a:lnTo>
                  <a:pt x="2273300" y="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05939" y="557326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>
                <a:moveTo>
                  <a:pt x="0" y="0"/>
                </a:moveTo>
                <a:lnTo>
                  <a:pt x="2273300" y="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8200" y="1670303"/>
            <a:ext cx="3511550" cy="4304030"/>
            <a:chOff x="838200" y="1670303"/>
            <a:chExt cx="3511550" cy="4304030"/>
          </a:xfrm>
        </p:grpSpPr>
        <p:sp>
          <p:nvSpPr>
            <p:cNvPr id="3" name="object 3"/>
            <p:cNvSpPr/>
            <p:nvPr/>
          </p:nvSpPr>
          <p:spPr>
            <a:xfrm>
              <a:off x="838200" y="1670303"/>
              <a:ext cx="3469004" cy="4304030"/>
            </a:xfrm>
            <a:custGeom>
              <a:avLst/>
              <a:gdLst/>
              <a:ahLst/>
              <a:cxnLst/>
              <a:rect l="l" t="t" r="r" b="b"/>
              <a:pathLst>
                <a:path w="3469004" h="4304030">
                  <a:moveTo>
                    <a:pt x="3468624" y="0"/>
                  </a:moveTo>
                  <a:lnTo>
                    <a:pt x="0" y="0"/>
                  </a:lnTo>
                  <a:lnTo>
                    <a:pt x="0" y="4303776"/>
                  </a:lnTo>
                  <a:lnTo>
                    <a:pt x="3468624" y="4303776"/>
                  </a:lnTo>
                  <a:lnTo>
                    <a:pt x="346862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51960" y="3180587"/>
              <a:ext cx="97790" cy="1283335"/>
            </a:xfrm>
            <a:custGeom>
              <a:avLst/>
              <a:gdLst/>
              <a:ahLst/>
              <a:cxnLst/>
              <a:rect l="l" t="t" r="r" b="b"/>
              <a:pathLst>
                <a:path w="97789" h="1283335">
                  <a:moveTo>
                    <a:pt x="97537" y="0"/>
                  </a:moveTo>
                  <a:lnTo>
                    <a:pt x="0" y="0"/>
                  </a:lnTo>
                  <a:lnTo>
                    <a:pt x="0" y="1283208"/>
                  </a:lnTo>
                  <a:lnTo>
                    <a:pt x="97537" y="1283208"/>
                  </a:lnTo>
                  <a:lnTo>
                    <a:pt x="97537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8468" y="2452115"/>
              <a:ext cx="2122931" cy="27401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4531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chemeClr val="tx1"/>
                </a:solidFill>
              </a:rPr>
              <a:t>Amazon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85" dirty="0">
                <a:solidFill>
                  <a:schemeClr val="tx1"/>
                </a:solidFill>
              </a:rPr>
              <a:t>EC2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Instance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25" dirty="0">
                <a:solidFill>
                  <a:schemeClr val="tx1"/>
                </a:solidFill>
              </a:rPr>
              <a:t>Types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7629" y="3477590"/>
            <a:ext cx="22606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5" dirty="0">
                <a:latin typeface="Trebuchet MS"/>
                <a:cs typeface="Trebuchet MS"/>
              </a:rPr>
              <a:t>T2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43198" y="3883533"/>
            <a:ext cx="23050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70" dirty="0">
                <a:latin typeface="Trebuchet MS"/>
                <a:cs typeface="Trebuchet MS"/>
              </a:rPr>
              <a:t>X1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1670303"/>
            <a:ext cx="3469004" cy="157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849755">
              <a:lnSpc>
                <a:spcPts val="1460"/>
              </a:lnSpc>
              <a:spcBef>
                <a:spcPts val="1810"/>
              </a:spcBef>
              <a:tabLst>
                <a:tab pos="2246630" algn="l"/>
              </a:tabLst>
            </a:pPr>
            <a:r>
              <a:rPr sz="1350" spc="55" dirty="0">
                <a:latin typeface="Trebuchet MS"/>
                <a:cs typeface="Trebuchet MS"/>
              </a:rPr>
              <a:t>R3</a:t>
            </a:r>
            <a:r>
              <a:rPr sz="1350" spc="55" dirty="0">
                <a:latin typeface="Times New Roman"/>
                <a:cs typeface="Times New Roman"/>
              </a:rPr>
              <a:t>	</a:t>
            </a:r>
            <a:r>
              <a:rPr sz="2025" spc="202" baseline="-34979" dirty="0">
                <a:latin typeface="Trebuchet MS"/>
                <a:cs typeface="Trebuchet MS"/>
              </a:rPr>
              <a:t>M4</a:t>
            </a:r>
            <a:endParaRPr sz="2025" baseline="-3497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44520" y="3395293"/>
            <a:ext cx="424180" cy="8665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130" dirty="0">
                <a:latin typeface="Trebuchet MS"/>
                <a:cs typeface="Trebuchet MS"/>
              </a:rPr>
              <a:t>M3</a:t>
            </a:r>
            <a:endParaRPr sz="1350">
              <a:latin typeface="Trebuchet MS"/>
              <a:cs typeface="Trebuchet MS"/>
            </a:endParaRPr>
          </a:p>
          <a:p>
            <a:pPr marL="43815" marR="5080" indent="160655">
              <a:lnSpc>
                <a:spcPct val="155900"/>
              </a:lnSpc>
              <a:spcBef>
                <a:spcPts val="290"/>
              </a:spcBef>
            </a:pPr>
            <a:r>
              <a:rPr sz="1350" spc="50" dirty="0">
                <a:latin typeface="Trebuchet MS"/>
                <a:cs typeface="Trebuchet MS"/>
              </a:rPr>
              <a:t>R4 </a:t>
            </a:r>
            <a:r>
              <a:rPr sz="1350" spc="30" dirty="0">
                <a:latin typeface="Times New Roman"/>
                <a:cs typeface="Times New Roman"/>
              </a:rPr>
              <a:t> </a:t>
            </a:r>
            <a:r>
              <a:rPr sz="1350" spc="45" dirty="0">
                <a:latin typeface="Trebuchet MS"/>
                <a:cs typeface="Trebuchet MS"/>
              </a:rPr>
              <a:t>C4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32277" y="4292294"/>
            <a:ext cx="67246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4025">
              <a:lnSpc>
                <a:spcPts val="1410"/>
              </a:lnSpc>
              <a:spcBef>
                <a:spcPts val="105"/>
              </a:spcBef>
            </a:pPr>
            <a:r>
              <a:rPr sz="1350" spc="50" dirty="0">
                <a:latin typeface="Trebuchet MS"/>
                <a:cs typeface="Trebuchet MS"/>
              </a:rPr>
              <a:t>C3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ts val="1410"/>
              </a:lnSpc>
            </a:pPr>
            <a:r>
              <a:rPr sz="1350" spc="70" dirty="0">
                <a:latin typeface="Trebuchet MS"/>
                <a:cs typeface="Trebuchet MS"/>
              </a:rPr>
              <a:t>P2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35829" y="3597402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>
                <a:moveTo>
                  <a:pt x="0" y="0"/>
                </a:moveTo>
                <a:lnTo>
                  <a:pt x="1798828" y="0"/>
                </a:lnTo>
              </a:path>
            </a:pathLst>
          </a:custGeom>
          <a:ln w="28956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23257" y="3151708"/>
            <a:ext cx="1801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rebuchet MS"/>
                <a:cs typeface="Trebuchet MS"/>
              </a:rPr>
              <a:t>General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15" dirty="0">
                <a:latin typeface="Trebuchet MS"/>
                <a:cs typeface="Trebuchet MS"/>
              </a:rPr>
              <a:t>Purpose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50202" y="3597402"/>
            <a:ext cx="2229485" cy="0"/>
          </a:xfrm>
          <a:custGeom>
            <a:avLst/>
            <a:gdLst/>
            <a:ahLst/>
            <a:cxnLst/>
            <a:rect l="l" t="t" r="r" b="b"/>
            <a:pathLst>
              <a:path w="2229484">
                <a:moveTo>
                  <a:pt x="0" y="0"/>
                </a:moveTo>
                <a:lnTo>
                  <a:pt x="2229485" y="0"/>
                </a:lnTo>
              </a:path>
            </a:pathLst>
          </a:custGeom>
          <a:ln w="28956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38264" y="3151708"/>
            <a:ext cx="2197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latin typeface="Trebuchet MS"/>
                <a:cs typeface="Trebuchet MS"/>
              </a:rPr>
              <a:t>Compute</a:t>
            </a:r>
            <a:r>
              <a:rPr sz="1800" b="1" spc="-114" dirty="0">
                <a:latin typeface="Trebuchet MS"/>
                <a:cs typeface="Trebuchet MS"/>
              </a:rPr>
              <a:t> </a:t>
            </a:r>
            <a:r>
              <a:rPr sz="1800" b="1" spc="25" dirty="0">
                <a:latin typeface="Trebuchet MS"/>
                <a:cs typeface="Trebuchet MS"/>
              </a:rPr>
              <a:t>Optimized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96221" y="3597402"/>
            <a:ext cx="2110740" cy="0"/>
          </a:xfrm>
          <a:custGeom>
            <a:avLst/>
            <a:gdLst/>
            <a:ahLst/>
            <a:cxnLst/>
            <a:rect l="l" t="t" r="r" b="b"/>
            <a:pathLst>
              <a:path w="2110740">
                <a:moveTo>
                  <a:pt x="0" y="0"/>
                </a:moveTo>
                <a:lnTo>
                  <a:pt x="2110232" y="0"/>
                </a:lnTo>
              </a:path>
            </a:pathLst>
          </a:custGeom>
          <a:ln w="28956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384538" y="3151708"/>
            <a:ext cx="2100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45" dirty="0">
                <a:latin typeface="Trebuchet MS"/>
                <a:cs typeface="Trebuchet MS"/>
              </a:rPr>
              <a:t>Memory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b="1" spc="155" dirty="0">
                <a:latin typeface="Trebuchet MS"/>
                <a:cs typeface="Trebuchet MS"/>
              </a:rPr>
              <a:t>O</a:t>
            </a:r>
            <a:r>
              <a:rPr sz="1800" b="1" spc="30" dirty="0">
                <a:latin typeface="Trebuchet MS"/>
                <a:cs typeface="Trebuchet MS"/>
              </a:rPr>
              <a:t>p</a:t>
            </a:r>
            <a:r>
              <a:rPr sz="1800" b="1" spc="10" dirty="0">
                <a:latin typeface="Trebuchet MS"/>
                <a:cs typeface="Trebuchet MS"/>
              </a:rPr>
              <a:t>t</a:t>
            </a:r>
            <a:r>
              <a:rPr sz="1800" b="1" dirty="0">
                <a:latin typeface="Trebuchet MS"/>
                <a:cs typeface="Trebuchet MS"/>
              </a:rPr>
              <a:t>imized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35829" y="4470653"/>
            <a:ext cx="2557145" cy="0"/>
          </a:xfrm>
          <a:custGeom>
            <a:avLst/>
            <a:gdLst/>
            <a:ahLst/>
            <a:cxnLst/>
            <a:rect l="l" t="t" r="r" b="b"/>
            <a:pathLst>
              <a:path w="2557145">
                <a:moveTo>
                  <a:pt x="0" y="0"/>
                </a:moveTo>
                <a:lnTo>
                  <a:pt x="2557018" y="0"/>
                </a:lnTo>
              </a:path>
            </a:pathLst>
          </a:custGeom>
          <a:ln w="28956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23257" y="4025010"/>
            <a:ext cx="254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rebuchet MS"/>
                <a:cs typeface="Trebuchet MS"/>
              </a:rPr>
              <a:t>Accelerated</a:t>
            </a:r>
            <a:r>
              <a:rPr sz="1800" b="1" spc="-90" dirty="0">
                <a:latin typeface="Trebuchet MS"/>
                <a:cs typeface="Trebuchet MS"/>
              </a:rPr>
              <a:t> </a:t>
            </a:r>
            <a:r>
              <a:rPr sz="1800" b="1" spc="45" dirty="0">
                <a:latin typeface="Trebuchet MS"/>
                <a:cs typeface="Trebuchet MS"/>
              </a:rPr>
              <a:t>Computing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79842" y="4470653"/>
            <a:ext cx="2072639" cy="0"/>
          </a:xfrm>
          <a:custGeom>
            <a:avLst/>
            <a:gdLst/>
            <a:ahLst/>
            <a:cxnLst/>
            <a:rect l="l" t="t" r="r" b="b"/>
            <a:pathLst>
              <a:path w="2072640">
                <a:moveTo>
                  <a:pt x="0" y="0"/>
                </a:moveTo>
                <a:lnTo>
                  <a:pt x="2072132" y="0"/>
                </a:lnTo>
              </a:path>
            </a:pathLst>
          </a:custGeom>
          <a:ln w="28956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67904" y="4025010"/>
            <a:ext cx="2056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5" dirty="0">
                <a:latin typeface="Trebuchet MS"/>
                <a:cs typeface="Trebuchet MS"/>
              </a:rPr>
              <a:t>Storage</a:t>
            </a:r>
            <a:r>
              <a:rPr sz="1800" b="1" spc="-114" dirty="0">
                <a:latin typeface="Trebuchet MS"/>
                <a:cs typeface="Trebuchet MS"/>
              </a:rPr>
              <a:t> </a:t>
            </a:r>
            <a:r>
              <a:rPr sz="1800" b="1" spc="25" dirty="0">
                <a:latin typeface="Trebuchet MS"/>
                <a:cs typeface="Trebuchet MS"/>
              </a:rPr>
              <a:t>Optimized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7100" y="211835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0" y="0"/>
                </a:moveTo>
                <a:lnTo>
                  <a:pt x="0" y="889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63925" y="1510536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35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0" y="211835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0" y="0"/>
                </a:moveTo>
                <a:lnTo>
                  <a:pt x="0" y="889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2825" y="1510536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35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24900" y="211835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0" y="0"/>
                </a:moveTo>
                <a:lnTo>
                  <a:pt x="0" y="889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21725" y="1510536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35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35025" y="1509267"/>
            <a:ext cx="2618740" cy="618490"/>
            <a:chOff x="835025" y="1509267"/>
            <a:chExt cx="2618740" cy="618490"/>
          </a:xfrm>
        </p:grpSpPr>
        <p:sp>
          <p:nvSpPr>
            <p:cNvPr id="9" name="object 9"/>
            <p:cNvSpPr/>
            <p:nvPr/>
          </p:nvSpPr>
          <p:spPr>
            <a:xfrm>
              <a:off x="838200" y="1509267"/>
              <a:ext cx="0" cy="618490"/>
            </a:xfrm>
            <a:custGeom>
              <a:avLst/>
              <a:gdLst/>
              <a:ahLst/>
              <a:cxnLst/>
              <a:rect l="l" t="t" r="r" b="b"/>
              <a:pathLst>
                <a:path h="618489">
                  <a:moveTo>
                    <a:pt x="0" y="0"/>
                  </a:moveTo>
                  <a:lnTo>
                    <a:pt x="0" y="617982"/>
                  </a:lnTo>
                </a:path>
              </a:pathLst>
            </a:custGeom>
            <a:ln w="6350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5025" y="1513711"/>
              <a:ext cx="2618740" cy="0"/>
            </a:xfrm>
            <a:custGeom>
              <a:avLst/>
              <a:gdLst/>
              <a:ahLst/>
              <a:cxnLst/>
              <a:rect l="l" t="t" r="r" b="b"/>
              <a:pathLst>
                <a:path w="2618740">
                  <a:moveTo>
                    <a:pt x="0" y="0"/>
                  </a:moveTo>
                  <a:lnTo>
                    <a:pt x="2618359" y="0"/>
                  </a:lnTo>
                </a:path>
              </a:pathLst>
            </a:custGeom>
            <a:ln w="3812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152901" y="1513711"/>
            <a:ext cx="193421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954" y="0"/>
                </a:lnTo>
              </a:path>
            </a:pathLst>
          </a:custGeom>
          <a:ln w="3812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86373" y="1513711"/>
            <a:ext cx="1934210" cy="0"/>
          </a:xfrm>
          <a:custGeom>
            <a:avLst/>
            <a:gdLst/>
            <a:ahLst/>
            <a:cxnLst/>
            <a:rect l="l" t="t" r="r" b="b"/>
            <a:pathLst>
              <a:path w="1934209">
                <a:moveTo>
                  <a:pt x="0" y="0"/>
                </a:moveTo>
                <a:lnTo>
                  <a:pt x="1933954" y="0"/>
                </a:lnTo>
              </a:path>
            </a:pathLst>
          </a:custGeom>
          <a:ln w="3812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21368" y="1513711"/>
            <a:ext cx="1936114" cy="0"/>
          </a:xfrm>
          <a:custGeom>
            <a:avLst/>
            <a:gdLst/>
            <a:ahLst/>
            <a:cxnLst/>
            <a:rect l="l" t="t" r="r" b="b"/>
            <a:pathLst>
              <a:path w="1936115">
                <a:moveTo>
                  <a:pt x="0" y="0"/>
                </a:moveTo>
                <a:lnTo>
                  <a:pt x="1935607" y="0"/>
                </a:lnTo>
              </a:path>
            </a:pathLst>
          </a:custGeom>
          <a:ln w="3812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5025" y="1512124"/>
            <a:ext cx="5252085" cy="0"/>
          </a:xfrm>
          <a:custGeom>
            <a:avLst/>
            <a:gdLst/>
            <a:ahLst/>
            <a:cxnLst/>
            <a:rect l="l" t="t" r="r" b="b"/>
            <a:pathLst>
              <a:path w="5252085">
                <a:moveTo>
                  <a:pt x="0" y="0"/>
                </a:moveTo>
                <a:lnTo>
                  <a:pt x="5251831" y="0"/>
                </a:lnTo>
              </a:path>
            </a:pathLst>
          </a:custGeom>
          <a:ln w="3175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6373" y="1512124"/>
            <a:ext cx="1934210" cy="0"/>
          </a:xfrm>
          <a:custGeom>
            <a:avLst/>
            <a:gdLst/>
            <a:ahLst/>
            <a:cxnLst/>
            <a:rect l="l" t="t" r="r" b="b"/>
            <a:pathLst>
              <a:path w="1934209">
                <a:moveTo>
                  <a:pt x="0" y="0"/>
                </a:moveTo>
                <a:lnTo>
                  <a:pt x="1933954" y="0"/>
                </a:lnTo>
              </a:path>
            </a:pathLst>
          </a:custGeom>
          <a:ln w="3175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35025" y="1509899"/>
            <a:ext cx="10521950" cy="2540"/>
            <a:chOff x="835025" y="1509899"/>
            <a:chExt cx="10521950" cy="2540"/>
          </a:xfrm>
        </p:grpSpPr>
        <p:sp>
          <p:nvSpPr>
            <p:cNvPr id="17" name="object 17"/>
            <p:cNvSpPr/>
            <p:nvPr/>
          </p:nvSpPr>
          <p:spPr>
            <a:xfrm>
              <a:off x="9421368" y="1512124"/>
              <a:ext cx="1936114" cy="0"/>
            </a:xfrm>
            <a:custGeom>
              <a:avLst/>
              <a:gdLst/>
              <a:ahLst/>
              <a:cxnLst/>
              <a:rect l="l" t="t" r="r" b="b"/>
              <a:pathLst>
                <a:path w="1936115">
                  <a:moveTo>
                    <a:pt x="0" y="0"/>
                  </a:moveTo>
                  <a:lnTo>
                    <a:pt x="1935607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5025" y="1510217"/>
              <a:ext cx="10521950" cy="0"/>
            </a:xfrm>
            <a:custGeom>
              <a:avLst/>
              <a:gdLst/>
              <a:ahLst/>
              <a:cxnLst/>
              <a:rect l="l" t="t" r="r" b="b"/>
              <a:pathLst>
                <a:path w="105219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835025" y="2122487"/>
            <a:ext cx="10521950" cy="3175"/>
          </a:xfrm>
          <a:custGeom>
            <a:avLst/>
            <a:gdLst/>
            <a:ahLst/>
            <a:cxnLst/>
            <a:rect l="l" t="t" r="r" b="b"/>
            <a:pathLst>
              <a:path w="10521950" h="3175">
                <a:moveTo>
                  <a:pt x="0" y="3175"/>
                </a:moveTo>
                <a:lnTo>
                  <a:pt x="2632075" y="3175"/>
                </a:lnTo>
              </a:path>
              <a:path w="10521950" h="3175">
                <a:moveTo>
                  <a:pt x="0" y="0"/>
                </a:moveTo>
                <a:lnTo>
                  <a:pt x="10521950" y="0"/>
                </a:lnTo>
              </a:path>
            </a:pathLst>
          </a:custGeom>
          <a:ln w="3175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45336" y="1513077"/>
            <a:ext cx="1922145" cy="404598"/>
          </a:xfrm>
          <a:prstGeom prst="rect">
            <a:avLst/>
          </a:prstGeom>
          <a:solidFill>
            <a:srgbClr val="F79F28"/>
          </a:solidFill>
        </p:spPr>
        <p:txBody>
          <a:bodyPr vert="horz" wrap="square" lIns="0" tIns="18732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475"/>
              </a:spcBef>
            </a:pPr>
            <a:r>
              <a:rPr sz="1400" b="1" spc="5" dirty="0">
                <a:latin typeface="Trebuchet MS"/>
                <a:cs typeface="Trebuchet MS"/>
              </a:rPr>
              <a:t>Instance</a:t>
            </a:r>
            <a:r>
              <a:rPr sz="1400" b="1" spc="-90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Type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58997" y="1513077"/>
            <a:ext cx="1937385" cy="404598"/>
          </a:xfrm>
          <a:prstGeom prst="rect">
            <a:avLst/>
          </a:prstGeom>
          <a:solidFill>
            <a:srgbClr val="F79F28"/>
          </a:solidFill>
        </p:spPr>
        <p:txBody>
          <a:bodyPr vert="horz" wrap="square" lIns="0" tIns="187325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1475"/>
              </a:spcBef>
            </a:pPr>
            <a:r>
              <a:rPr sz="1400" b="1" dirty="0">
                <a:latin typeface="Trebuchet MS"/>
                <a:cs typeface="Trebuchet MS"/>
              </a:rPr>
              <a:t>Benefits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92469" y="1513077"/>
            <a:ext cx="1932939" cy="404598"/>
          </a:xfrm>
          <a:prstGeom prst="rect">
            <a:avLst/>
          </a:prstGeom>
          <a:solidFill>
            <a:srgbClr val="F79F28"/>
          </a:solidFill>
        </p:spPr>
        <p:txBody>
          <a:bodyPr vert="horz" wrap="square" lIns="0" tIns="187325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475"/>
              </a:spcBef>
            </a:pPr>
            <a:r>
              <a:rPr sz="1400" b="1" spc="25" dirty="0">
                <a:latin typeface="Trebuchet MS"/>
                <a:cs typeface="Trebuchet MS"/>
              </a:rPr>
              <a:t>When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15" dirty="0">
                <a:latin typeface="Trebuchet MS"/>
                <a:cs typeface="Trebuchet MS"/>
              </a:rPr>
              <a:t>to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15" dirty="0">
                <a:latin typeface="Trebuchet MS"/>
                <a:cs typeface="Trebuchet MS"/>
              </a:rPr>
              <a:t>Position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27464" y="1513077"/>
            <a:ext cx="1926589" cy="404598"/>
          </a:xfrm>
          <a:prstGeom prst="rect">
            <a:avLst/>
          </a:prstGeom>
          <a:solidFill>
            <a:srgbClr val="F79F28"/>
          </a:solidFill>
        </p:spPr>
        <p:txBody>
          <a:bodyPr vert="horz" wrap="square" lIns="0" tIns="187325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475"/>
              </a:spcBef>
            </a:pPr>
            <a:r>
              <a:rPr sz="1400" b="1" spc="35" dirty="0">
                <a:latin typeface="Trebuchet MS"/>
                <a:cs typeface="Trebuchet MS"/>
              </a:rPr>
              <a:t>Workloads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1850" y="2117725"/>
            <a:ext cx="10528300" cy="1415415"/>
            <a:chOff x="831850" y="2117725"/>
            <a:chExt cx="10528300" cy="1415415"/>
          </a:xfrm>
        </p:grpSpPr>
        <p:sp>
          <p:nvSpPr>
            <p:cNvPr id="25" name="object 25"/>
            <p:cNvSpPr/>
            <p:nvPr/>
          </p:nvSpPr>
          <p:spPr>
            <a:xfrm>
              <a:off x="8724900" y="2124075"/>
              <a:ext cx="2628900" cy="1402715"/>
            </a:xfrm>
            <a:custGeom>
              <a:avLst/>
              <a:gdLst/>
              <a:ahLst/>
              <a:cxnLst/>
              <a:rect l="l" t="t" r="r" b="b"/>
              <a:pathLst>
                <a:path w="2628900" h="1402714">
                  <a:moveTo>
                    <a:pt x="2628900" y="0"/>
                  </a:moveTo>
                  <a:lnTo>
                    <a:pt x="0" y="0"/>
                  </a:lnTo>
                  <a:lnTo>
                    <a:pt x="0" y="1402715"/>
                  </a:lnTo>
                  <a:lnTo>
                    <a:pt x="2628900" y="1402715"/>
                  </a:lnTo>
                  <a:lnTo>
                    <a:pt x="2628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200" y="2120900"/>
              <a:ext cx="10515600" cy="1409065"/>
            </a:xfrm>
            <a:custGeom>
              <a:avLst/>
              <a:gdLst/>
              <a:ahLst/>
              <a:cxnLst/>
              <a:rect l="l" t="t" r="r" b="b"/>
              <a:pathLst>
                <a:path w="10515600" h="1409064">
                  <a:moveTo>
                    <a:pt x="2628900" y="0"/>
                  </a:moveTo>
                  <a:lnTo>
                    <a:pt x="2628900" y="1409065"/>
                  </a:lnTo>
                </a:path>
                <a:path w="10515600" h="1409064">
                  <a:moveTo>
                    <a:pt x="5257800" y="0"/>
                  </a:moveTo>
                  <a:lnTo>
                    <a:pt x="5257800" y="1409065"/>
                  </a:lnTo>
                </a:path>
                <a:path w="10515600" h="1409064">
                  <a:moveTo>
                    <a:pt x="7886700" y="0"/>
                  </a:moveTo>
                  <a:lnTo>
                    <a:pt x="7886700" y="1409065"/>
                  </a:lnTo>
                </a:path>
                <a:path w="10515600" h="1409064">
                  <a:moveTo>
                    <a:pt x="0" y="0"/>
                  </a:moveTo>
                  <a:lnTo>
                    <a:pt x="0" y="1409065"/>
                  </a:lnTo>
                </a:path>
                <a:path w="10515600" h="1409064">
                  <a:moveTo>
                    <a:pt x="10515600" y="0"/>
                  </a:moveTo>
                  <a:lnTo>
                    <a:pt x="10515600" y="1409065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5025" y="2124075"/>
              <a:ext cx="10521950" cy="0"/>
            </a:xfrm>
            <a:custGeom>
              <a:avLst/>
              <a:gdLst/>
              <a:ahLst/>
              <a:cxnLst/>
              <a:rect l="l" t="t" r="r" b="b"/>
              <a:pathLst>
                <a:path w="105219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41375" y="2279650"/>
            <a:ext cx="262255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9930">
              <a:lnSpc>
                <a:spcPct val="100000"/>
              </a:lnSpc>
              <a:spcBef>
                <a:spcPts val="105"/>
              </a:spcBef>
            </a:pPr>
            <a:r>
              <a:rPr sz="1400" spc="30" dirty="0">
                <a:latin typeface="Trebuchet MS"/>
                <a:cs typeface="Trebuchet MS"/>
              </a:rPr>
              <a:t>On-Demand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663924" y="2351658"/>
            <a:ext cx="2730500" cy="836930"/>
            <a:chOff x="3663924" y="2351658"/>
            <a:chExt cx="2730500" cy="83693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3924" y="2351658"/>
              <a:ext cx="101193" cy="11144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3924" y="3077082"/>
              <a:ext cx="101193" cy="1114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2824" y="2351658"/>
              <a:ext cx="101193" cy="11144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899027" y="2279650"/>
            <a:ext cx="16262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Trebuchet MS"/>
                <a:cs typeface="Trebuchet MS"/>
              </a:rPr>
              <a:t>Billing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5" dirty="0">
                <a:latin typeface="Trebuchet MS"/>
                <a:cs typeface="Trebuchet MS"/>
              </a:rPr>
              <a:t>by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the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second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400" spc="-135" dirty="0">
                <a:latin typeface="Trebuchet MS"/>
                <a:cs typeface="Trebuchet MS"/>
              </a:rPr>
              <a:t>(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20" dirty="0">
                <a:latin typeface="Trebuchet MS"/>
                <a:cs typeface="Trebuchet MS"/>
              </a:rPr>
              <a:t>ew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25" dirty="0">
                <a:latin typeface="Trebuchet MS"/>
                <a:cs typeface="Trebuchet MS"/>
              </a:rPr>
              <a:t>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35" dirty="0">
                <a:latin typeface="Trebuchet MS"/>
                <a:cs typeface="Trebuchet MS"/>
              </a:rPr>
              <a:t>o</a:t>
            </a:r>
            <a:r>
              <a:rPr sz="1400" spc="-25" dirty="0">
                <a:latin typeface="Trebuchet MS"/>
                <a:cs typeface="Trebuchet MS"/>
              </a:rPr>
              <a:t>f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rebuchet MS"/>
                <a:cs typeface="Trebuchet MS"/>
              </a:rPr>
              <a:t>1</a:t>
            </a:r>
            <a:r>
              <a:rPr sz="1400" spc="95" dirty="0">
                <a:latin typeface="Trebuchet MS"/>
                <a:cs typeface="Trebuchet MS"/>
              </a:rPr>
              <a:t>0</a:t>
            </a:r>
            <a:r>
              <a:rPr sz="1400" spc="-20" dirty="0">
                <a:latin typeface="Trebuchet MS"/>
                <a:cs typeface="Trebuchet MS"/>
              </a:rPr>
              <a:t>/</a:t>
            </a:r>
            <a:r>
              <a:rPr sz="1400" spc="-15" dirty="0">
                <a:latin typeface="Trebuchet MS"/>
                <a:cs typeface="Trebuchet MS"/>
              </a:rPr>
              <a:t>2</a:t>
            </a:r>
            <a:r>
              <a:rPr sz="1400" spc="-20" dirty="0">
                <a:latin typeface="Trebuchet MS"/>
                <a:cs typeface="Trebuchet MS"/>
              </a:rPr>
              <a:t>/</a:t>
            </a:r>
            <a:r>
              <a:rPr sz="1400" spc="-15" dirty="0">
                <a:latin typeface="Trebuchet MS"/>
                <a:cs typeface="Trebuchet MS"/>
              </a:rPr>
              <a:t>1</a:t>
            </a:r>
            <a:r>
              <a:rPr sz="1400" spc="-20" dirty="0">
                <a:latin typeface="Trebuchet MS"/>
                <a:cs typeface="Trebuchet MS"/>
              </a:rPr>
              <a:t>7)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99027" y="3005455"/>
            <a:ext cx="197103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Trebuchet MS"/>
                <a:cs typeface="Trebuchet MS"/>
              </a:rPr>
              <a:t>Modify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compute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capacity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99175" y="2279650"/>
            <a:ext cx="26225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8625" marR="26479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rebuchet MS"/>
                <a:cs typeface="Trebuchet MS"/>
              </a:rPr>
              <a:t>Customer </a:t>
            </a:r>
            <a:r>
              <a:rPr sz="1400" spc="-10" dirty="0">
                <a:latin typeface="Trebuchet MS"/>
                <a:cs typeface="Trebuchet MS"/>
              </a:rPr>
              <a:t>seeking </a:t>
            </a:r>
            <a:r>
              <a:rPr sz="1400" spc="-5" dirty="0">
                <a:latin typeface="Trebuchet MS"/>
                <a:cs typeface="Trebuchet MS"/>
              </a:rPr>
              <a:t>to </a:t>
            </a:r>
            <a:r>
              <a:rPr sz="1400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avoid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20" dirty="0">
                <a:latin typeface="Trebuchet MS"/>
                <a:cs typeface="Trebuchet MS"/>
              </a:rPr>
              <a:t>long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contracts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5" dirty="0">
                <a:latin typeface="Trebuchet MS"/>
                <a:cs typeface="Trebuchet MS"/>
              </a:rPr>
              <a:t>and </a:t>
            </a:r>
            <a:r>
              <a:rPr sz="1400" spc="-40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upfront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payments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904858" y="2334514"/>
            <a:ext cx="127000" cy="862965"/>
            <a:chOff x="8904858" y="2334514"/>
            <a:chExt cx="127000" cy="862965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4858" y="2334514"/>
              <a:ext cx="126492" cy="13716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4858" y="2590546"/>
              <a:ext cx="126492" cy="1371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4858" y="3059938"/>
              <a:ext cx="126492" cy="13716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728075" y="2237204"/>
            <a:ext cx="2622550" cy="10077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29259">
              <a:lnSpc>
                <a:spcPct val="100000"/>
              </a:lnSpc>
              <a:spcBef>
                <a:spcPts val="434"/>
              </a:spcBef>
            </a:pPr>
            <a:r>
              <a:rPr sz="1400" spc="-20" dirty="0">
                <a:latin typeface="Trebuchet MS"/>
                <a:cs typeface="Trebuchet MS"/>
              </a:rPr>
              <a:t>Short-Term/Fluctuates</a:t>
            </a:r>
            <a:endParaRPr sz="1400">
              <a:latin typeface="Trebuchet MS"/>
              <a:cs typeface="Trebuchet MS"/>
            </a:endParaRPr>
          </a:p>
          <a:p>
            <a:pPr marL="429259" marR="830580">
              <a:lnSpc>
                <a:spcPct val="110000"/>
              </a:lnSpc>
              <a:spcBef>
                <a:spcPts val="175"/>
              </a:spcBef>
            </a:pPr>
            <a:r>
              <a:rPr sz="1400" spc="80" dirty="0">
                <a:latin typeface="Trebuchet MS"/>
                <a:cs typeface="Trebuchet MS"/>
              </a:rPr>
              <a:t>D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-45" dirty="0">
                <a:latin typeface="Trebuchet MS"/>
                <a:cs typeface="Trebuchet MS"/>
              </a:rPr>
              <a:t>si</a:t>
            </a:r>
            <a:r>
              <a:rPr sz="1400" spc="-55" dirty="0">
                <a:latin typeface="Trebuchet MS"/>
                <a:cs typeface="Trebuchet MS"/>
              </a:rPr>
              <a:t>r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20" dirty="0">
                <a:latin typeface="Trebuchet MS"/>
                <a:cs typeface="Trebuchet MS"/>
              </a:rPr>
              <a:t>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45" dirty="0">
                <a:latin typeface="Trebuchet MS"/>
                <a:cs typeface="Trebuchet MS"/>
              </a:rPr>
              <a:t>o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20" dirty="0">
                <a:latin typeface="Trebuchet MS"/>
                <a:cs typeface="Trebuchet MS"/>
              </a:rPr>
              <a:t>Run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35" dirty="0">
                <a:latin typeface="Trebuchet MS"/>
                <a:cs typeface="Trebuchet MS"/>
              </a:rPr>
              <a:t>o 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Completion </a:t>
            </a:r>
            <a:r>
              <a:rPr sz="140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Dev/Test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724900" y="3526916"/>
            <a:ext cx="2628900" cy="1402715"/>
          </a:xfrm>
          <a:custGeom>
            <a:avLst/>
            <a:gdLst/>
            <a:ahLst/>
            <a:cxnLst/>
            <a:rect l="l" t="t" r="r" b="b"/>
            <a:pathLst>
              <a:path w="2628900" h="1402714">
                <a:moveTo>
                  <a:pt x="2628900" y="0"/>
                </a:moveTo>
                <a:lnTo>
                  <a:pt x="0" y="0"/>
                </a:lnTo>
                <a:lnTo>
                  <a:pt x="0" y="1402715"/>
                </a:lnTo>
                <a:lnTo>
                  <a:pt x="2628900" y="1402715"/>
                </a:lnTo>
                <a:lnTo>
                  <a:pt x="2628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 txBox="1"/>
          <p:nvPr/>
        </p:nvSpPr>
        <p:spPr>
          <a:xfrm>
            <a:off x="838200" y="3526789"/>
            <a:ext cx="2628900" cy="768159"/>
          </a:xfrm>
          <a:prstGeom prst="rect">
            <a:avLst/>
          </a:prstGeom>
          <a:ln w="6350">
            <a:solidFill>
              <a:srgbClr val="D9D9D9"/>
            </a:solidFill>
          </a:ln>
        </p:spPr>
        <p:txBody>
          <a:bodyPr vert="horz" wrap="square" lIns="0" tIns="168910" rIns="0" bIns="0" rtlCol="0">
            <a:spAutoFit/>
          </a:bodyPr>
          <a:lstStyle/>
          <a:p>
            <a:pPr marL="713105">
              <a:lnSpc>
                <a:spcPct val="100000"/>
              </a:lnSpc>
              <a:spcBef>
                <a:spcPts val="1330"/>
              </a:spcBef>
            </a:pPr>
            <a:r>
              <a:rPr sz="1400" spc="-15" dirty="0">
                <a:latin typeface="Trebuchet MS"/>
                <a:cs typeface="Trebuchet MS"/>
              </a:rPr>
              <a:t>Reserved</a:t>
            </a:r>
            <a:endParaRPr lang="en-SG" sz="1400" spc="-15" dirty="0">
              <a:latin typeface="Trebuchet MS"/>
              <a:cs typeface="Trebuchet MS"/>
            </a:endParaRPr>
          </a:p>
          <a:p>
            <a:pPr marL="713105">
              <a:lnSpc>
                <a:spcPct val="100000"/>
              </a:lnSpc>
              <a:spcBef>
                <a:spcPts val="1330"/>
              </a:spcBef>
            </a:pP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3924" y="3754501"/>
            <a:ext cx="101193" cy="111442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3467100" y="3526789"/>
            <a:ext cx="2628900" cy="983603"/>
          </a:xfrm>
          <a:prstGeom prst="rect">
            <a:avLst/>
          </a:prstGeom>
          <a:ln w="6350">
            <a:solidFill>
              <a:srgbClr val="D9D9D9"/>
            </a:solidFill>
          </a:ln>
        </p:spPr>
        <p:txBody>
          <a:bodyPr vert="horz" wrap="square" lIns="0" tIns="168910" rIns="0" bIns="0" rtlCol="0">
            <a:spAutoFit/>
          </a:bodyPr>
          <a:lstStyle/>
          <a:p>
            <a:pPr marL="431800" marR="281940">
              <a:lnSpc>
                <a:spcPct val="100000"/>
              </a:lnSpc>
              <a:spcBef>
                <a:spcPts val="1330"/>
              </a:spcBef>
            </a:pPr>
            <a:r>
              <a:rPr sz="1400" spc="210" dirty="0">
                <a:latin typeface="Trebuchet MS"/>
                <a:cs typeface="Trebuchet MS"/>
              </a:rPr>
              <a:t>50</a:t>
            </a:r>
            <a:r>
              <a:rPr sz="1400" spc="235" dirty="0">
                <a:latin typeface="Trebuchet MS"/>
                <a:cs typeface="Trebuchet MS"/>
              </a:rPr>
              <a:t>%</a:t>
            </a:r>
            <a:r>
              <a:rPr sz="1400" spc="10" dirty="0">
                <a:latin typeface="Trebuchet MS"/>
                <a:cs typeface="Trebuchet MS"/>
              </a:rPr>
              <a:t>-</a:t>
            </a:r>
            <a:r>
              <a:rPr sz="1400" spc="85" dirty="0">
                <a:latin typeface="Trebuchet MS"/>
                <a:cs typeface="Trebuchet MS"/>
              </a:rPr>
              <a:t>70</a:t>
            </a:r>
            <a:r>
              <a:rPr sz="1400" spc="475" dirty="0">
                <a:latin typeface="Trebuchet MS"/>
                <a:cs typeface="Trebuchet MS"/>
              </a:rPr>
              <a:t>%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less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20" dirty="0">
                <a:latin typeface="Trebuchet MS"/>
                <a:cs typeface="Trebuchet MS"/>
              </a:rPr>
              <a:t>h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30" dirty="0">
                <a:latin typeface="Trebuchet MS"/>
                <a:cs typeface="Trebuchet MS"/>
              </a:rPr>
              <a:t>n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95" dirty="0">
                <a:latin typeface="Trebuchet MS"/>
                <a:cs typeface="Trebuchet MS"/>
              </a:rPr>
              <a:t>O</a:t>
            </a:r>
            <a:r>
              <a:rPr sz="1400" spc="65" dirty="0">
                <a:latin typeface="Trebuchet MS"/>
                <a:cs typeface="Trebuchet MS"/>
              </a:rPr>
              <a:t>n</a:t>
            </a:r>
            <a:r>
              <a:rPr sz="1400" spc="15" dirty="0">
                <a:latin typeface="Trebuchet MS"/>
                <a:cs typeface="Trebuchet MS"/>
              </a:rPr>
              <a:t>- 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20" dirty="0">
                <a:latin typeface="Trebuchet MS"/>
                <a:cs typeface="Trebuchet MS"/>
              </a:rPr>
              <a:t>Demand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instances</a:t>
            </a:r>
            <a:endParaRPr lang="en-SG" sz="1400" spc="-20" dirty="0">
              <a:latin typeface="Trebuchet MS"/>
              <a:cs typeface="Trebuchet MS"/>
            </a:endParaRPr>
          </a:p>
          <a:p>
            <a:pPr marL="431800" marR="281940">
              <a:lnSpc>
                <a:spcPct val="100000"/>
              </a:lnSpc>
              <a:spcBef>
                <a:spcPts val="1330"/>
              </a:spcBef>
            </a:pP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2824" y="3754501"/>
            <a:ext cx="101193" cy="111442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096000" y="3526789"/>
            <a:ext cx="2628900" cy="983603"/>
          </a:xfrm>
          <a:prstGeom prst="rect">
            <a:avLst/>
          </a:prstGeom>
          <a:ln w="6350">
            <a:solidFill>
              <a:srgbClr val="D9D9D9"/>
            </a:solidFill>
          </a:ln>
        </p:spPr>
        <p:txBody>
          <a:bodyPr vert="horz" wrap="square" lIns="0" tIns="168910" rIns="0" bIns="0" rtlCol="0">
            <a:spAutoFit/>
          </a:bodyPr>
          <a:lstStyle/>
          <a:p>
            <a:pPr marL="431800" marR="203835">
              <a:lnSpc>
                <a:spcPct val="100000"/>
              </a:lnSpc>
              <a:spcBef>
                <a:spcPts val="1330"/>
              </a:spcBef>
            </a:pPr>
            <a:r>
              <a:rPr sz="1400" spc="-5" dirty="0">
                <a:latin typeface="Trebuchet MS"/>
                <a:cs typeface="Trebuchet MS"/>
              </a:rPr>
              <a:t>Customer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able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to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commit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45" dirty="0">
                <a:latin typeface="Trebuchet MS"/>
                <a:cs typeface="Trebuchet MS"/>
              </a:rPr>
              <a:t>o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rebuchet MS"/>
                <a:cs typeface="Trebuchet MS"/>
              </a:rPr>
              <a:t>1</a:t>
            </a:r>
            <a:r>
              <a:rPr sz="1400" spc="-25" dirty="0">
                <a:latin typeface="Trebuchet MS"/>
                <a:cs typeface="Trebuchet MS"/>
              </a:rPr>
              <a:t>y</a:t>
            </a:r>
            <a:r>
              <a:rPr sz="1400" spc="-20" dirty="0">
                <a:latin typeface="Trebuchet MS"/>
                <a:cs typeface="Trebuchet MS"/>
              </a:rPr>
              <a:t>e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65" dirty="0">
                <a:latin typeface="Trebuchet MS"/>
                <a:cs typeface="Trebuchet MS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rebuchet MS"/>
                <a:cs typeface="Trebuchet MS"/>
              </a:rPr>
              <a:t>~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rebuchet MS"/>
                <a:cs typeface="Trebuchet MS"/>
              </a:rPr>
              <a:t>3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y</a:t>
            </a:r>
            <a:r>
              <a:rPr sz="1400" spc="-20" dirty="0">
                <a:latin typeface="Trebuchet MS"/>
                <a:cs typeface="Trebuchet MS"/>
              </a:rPr>
              <a:t>e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65" dirty="0">
                <a:latin typeface="Trebuchet MS"/>
                <a:cs typeface="Trebuchet MS"/>
              </a:rPr>
              <a:t>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dirty="0">
                <a:latin typeface="Trebuchet MS"/>
                <a:cs typeface="Trebuchet MS"/>
              </a:rPr>
              <a:t>rm</a:t>
            </a:r>
            <a:endParaRPr lang="en-SG" sz="1400" dirty="0">
              <a:latin typeface="Trebuchet MS"/>
              <a:cs typeface="Trebuchet MS"/>
            </a:endParaRPr>
          </a:p>
          <a:p>
            <a:pPr marL="431800" marR="203835">
              <a:lnSpc>
                <a:spcPct val="100000"/>
              </a:lnSpc>
              <a:spcBef>
                <a:spcPts val="1330"/>
              </a:spcBef>
            </a:pP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4858" y="3737355"/>
            <a:ext cx="126492" cy="13716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8724900" y="3526789"/>
            <a:ext cx="2628900" cy="768159"/>
          </a:xfrm>
          <a:prstGeom prst="rect">
            <a:avLst/>
          </a:prstGeom>
          <a:ln w="6350">
            <a:solidFill>
              <a:srgbClr val="D9D9D9"/>
            </a:solidFill>
          </a:ln>
        </p:spPr>
        <p:txBody>
          <a:bodyPr vert="horz" wrap="square" lIns="0" tIns="168910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330"/>
              </a:spcBef>
            </a:pPr>
            <a:r>
              <a:rPr sz="1400" spc="-15" dirty="0">
                <a:latin typeface="Trebuchet MS"/>
                <a:cs typeface="Trebuchet MS"/>
              </a:rPr>
              <a:t>Steady-state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applications</a:t>
            </a:r>
            <a:endParaRPr lang="en-SG" sz="1400" spc="-25" dirty="0">
              <a:latin typeface="Trebuchet MS"/>
              <a:cs typeface="Trebuchet MS"/>
            </a:endParaRPr>
          </a:p>
          <a:p>
            <a:pPr marL="432434">
              <a:lnSpc>
                <a:spcPct val="100000"/>
              </a:lnSpc>
              <a:spcBef>
                <a:spcPts val="1330"/>
              </a:spcBef>
            </a:pP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1905380" y="315213"/>
            <a:ext cx="4257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10" dirty="0">
                <a:solidFill>
                  <a:schemeClr val="tx1"/>
                </a:solidFill>
              </a:rPr>
              <a:t>On-Demand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65" dirty="0">
                <a:solidFill>
                  <a:schemeClr val="tx1"/>
                </a:solidFill>
              </a:rPr>
              <a:t>and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Reserved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32104" y="1505709"/>
            <a:ext cx="8595360" cy="2510155"/>
            <a:chOff x="832104" y="1505709"/>
            <a:chExt cx="8595360" cy="2510155"/>
          </a:xfrm>
        </p:grpSpPr>
        <p:sp>
          <p:nvSpPr>
            <p:cNvPr id="51" name="object 51"/>
            <p:cNvSpPr/>
            <p:nvPr/>
          </p:nvSpPr>
          <p:spPr>
            <a:xfrm>
              <a:off x="838200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701040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701040" y="606554"/>
                  </a:lnTo>
                  <a:lnTo>
                    <a:pt x="70104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8200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0" y="606554"/>
                  </a:moveTo>
                  <a:lnTo>
                    <a:pt x="701040" y="606554"/>
                  </a:lnTo>
                  <a:lnTo>
                    <a:pt x="701040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53384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699517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699517" y="606554"/>
                  </a:lnTo>
                  <a:lnTo>
                    <a:pt x="69951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53384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0" y="606554"/>
                  </a:moveTo>
                  <a:lnTo>
                    <a:pt x="699517" y="606554"/>
                  </a:lnTo>
                  <a:lnTo>
                    <a:pt x="699517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086856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699517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699517" y="606554"/>
                  </a:lnTo>
                  <a:lnTo>
                    <a:pt x="69951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86856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0" y="606554"/>
                  </a:moveTo>
                  <a:lnTo>
                    <a:pt x="699517" y="606554"/>
                  </a:lnTo>
                  <a:lnTo>
                    <a:pt x="699517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720327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701040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701040" y="606554"/>
                  </a:lnTo>
                  <a:lnTo>
                    <a:pt x="70104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720327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0" y="606554"/>
                  </a:moveTo>
                  <a:lnTo>
                    <a:pt x="701040" y="606554"/>
                  </a:lnTo>
                  <a:lnTo>
                    <a:pt x="701040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037" y="1696214"/>
              <a:ext cx="277365" cy="23316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9124" y="1676399"/>
              <a:ext cx="288036" cy="27279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294120" y="1898903"/>
              <a:ext cx="285115" cy="58419"/>
            </a:xfrm>
            <a:custGeom>
              <a:avLst/>
              <a:gdLst/>
              <a:ahLst/>
              <a:cxnLst/>
              <a:rect l="l" t="t" r="r" b="b"/>
              <a:pathLst>
                <a:path w="285115" h="58419">
                  <a:moveTo>
                    <a:pt x="123317" y="635"/>
                  </a:moveTo>
                  <a:lnTo>
                    <a:pt x="108839" y="635"/>
                  </a:lnTo>
                  <a:lnTo>
                    <a:pt x="75946" y="2540"/>
                  </a:lnTo>
                  <a:lnTo>
                    <a:pt x="30988" y="9652"/>
                  </a:lnTo>
                  <a:lnTo>
                    <a:pt x="12700" y="15748"/>
                  </a:lnTo>
                  <a:lnTo>
                    <a:pt x="8509" y="17653"/>
                  </a:lnTo>
                  <a:lnTo>
                    <a:pt x="5334" y="19939"/>
                  </a:lnTo>
                  <a:lnTo>
                    <a:pt x="3175" y="22225"/>
                  </a:lnTo>
                  <a:lnTo>
                    <a:pt x="1524" y="23749"/>
                  </a:lnTo>
                  <a:lnTo>
                    <a:pt x="889" y="25781"/>
                  </a:lnTo>
                  <a:lnTo>
                    <a:pt x="0" y="27305"/>
                  </a:lnTo>
                  <a:lnTo>
                    <a:pt x="70" y="29591"/>
                  </a:lnTo>
                  <a:lnTo>
                    <a:pt x="37592" y="49276"/>
                  </a:lnTo>
                  <a:lnTo>
                    <a:pt x="43688" y="50546"/>
                  </a:lnTo>
                  <a:lnTo>
                    <a:pt x="56261" y="52451"/>
                  </a:lnTo>
                  <a:lnTo>
                    <a:pt x="68961" y="54102"/>
                  </a:lnTo>
                  <a:lnTo>
                    <a:pt x="81915" y="55372"/>
                  </a:lnTo>
                  <a:lnTo>
                    <a:pt x="94869" y="56007"/>
                  </a:lnTo>
                  <a:lnTo>
                    <a:pt x="106934" y="56896"/>
                  </a:lnTo>
                  <a:lnTo>
                    <a:pt x="134366" y="57912"/>
                  </a:lnTo>
                  <a:lnTo>
                    <a:pt x="150241" y="57912"/>
                  </a:lnTo>
                  <a:lnTo>
                    <a:pt x="178054" y="56896"/>
                  </a:lnTo>
                  <a:lnTo>
                    <a:pt x="190373" y="56007"/>
                  </a:lnTo>
                  <a:lnTo>
                    <a:pt x="202692" y="55372"/>
                  </a:lnTo>
                  <a:lnTo>
                    <a:pt x="216027" y="54102"/>
                  </a:lnTo>
                  <a:lnTo>
                    <a:pt x="228981" y="52451"/>
                  </a:lnTo>
                  <a:lnTo>
                    <a:pt x="241300" y="50546"/>
                  </a:lnTo>
                  <a:lnTo>
                    <a:pt x="247396" y="49276"/>
                  </a:lnTo>
                  <a:lnTo>
                    <a:pt x="252984" y="48260"/>
                  </a:lnTo>
                  <a:lnTo>
                    <a:pt x="283718" y="33782"/>
                  </a:lnTo>
                  <a:lnTo>
                    <a:pt x="137541" y="33782"/>
                  </a:lnTo>
                  <a:lnTo>
                    <a:pt x="134747" y="33401"/>
                  </a:lnTo>
                  <a:lnTo>
                    <a:pt x="124968" y="24765"/>
                  </a:lnTo>
                  <a:lnTo>
                    <a:pt x="123698" y="22225"/>
                  </a:lnTo>
                  <a:lnTo>
                    <a:pt x="123399" y="19939"/>
                  </a:lnTo>
                  <a:lnTo>
                    <a:pt x="123317" y="635"/>
                  </a:lnTo>
                  <a:close/>
                </a:path>
                <a:path w="285115" h="58419">
                  <a:moveTo>
                    <a:pt x="166370" y="0"/>
                  </a:moveTo>
                  <a:lnTo>
                    <a:pt x="151765" y="0"/>
                  </a:lnTo>
                  <a:lnTo>
                    <a:pt x="151709" y="19939"/>
                  </a:lnTo>
                  <a:lnTo>
                    <a:pt x="151511" y="22225"/>
                  </a:lnTo>
                  <a:lnTo>
                    <a:pt x="137541" y="33782"/>
                  </a:lnTo>
                  <a:lnTo>
                    <a:pt x="283718" y="33782"/>
                  </a:lnTo>
                  <a:lnTo>
                    <a:pt x="284734" y="31242"/>
                  </a:lnTo>
                  <a:lnTo>
                    <a:pt x="284988" y="28956"/>
                  </a:lnTo>
                  <a:lnTo>
                    <a:pt x="284734" y="26670"/>
                  </a:lnTo>
                  <a:lnTo>
                    <a:pt x="284099" y="24511"/>
                  </a:lnTo>
                  <a:lnTo>
                    <a:pt x="282448" y="22860"/>
                  </a:lnTo>
                  <a:lnTo>
                    <a:pt x="281178" y="20955"/>
                  </a:lnTo>
                  <a:lnTo>
                    <a:pt x="245745" y="8001"/>
                  </a:lnTo>
                  <a:lnTo>
                    <a:pt x="236220" y="6096"/>
                  </a:lnTo>
                  <a:lnTo>
                    <a:pt x="216027" y="3556"/>
                  </a:lnTo>
                  <a:lnTo>
                    <a:pt x="206248" y="2540"/>
                  </a:lnTo>
                  <a:lnTo>
                    <a:pt x="196469" y="1905"/>
                  </a:lnTo>
                  <a:lnTo>
                    <a:pt x="179324" y="1016"/>
                  </a:lnTo>
                  <a:lnTo>
                    <a:pt x="16637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9548" y="1670303"/>
              <a:ext cx="105071" cy="25298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906256" y="1761743"/>
              <a:ext cx="327660" cy="205740"/>
            </a:xfrm>
            <a:custGeom>
              <a:avLst/>
              <a:gdLst/>
              <a:ahLst/>
              <a:cxnLst/>
              <a:rect l="l" t="t" r="r" b="b"/>
              <a:pathLst>
                <a:path w="327659" h="205739">
                  <a:moveTo>
                    <a:pt x="163830" y="0"/>
                  </a:moveTo>
                  <a:lnTo>
                    <a:pt x="127190" y="6697"/>
                  </a:lnTo>
                  <a:lnTo>
                    <a:pt x="95980" y="25288"/>
                  </a:lnTo>
                  <a:lnTo>
                    <a:pt x="73104" y="53524"/>
                  </a:lnTo>
                  <a:lnTo>
                    <a:pt x="61468" y="89154"/>
                  </a:lnTo>
                  <a:lnTo>
                    <a:pt x="37451" y="91993"/>
                  </a:lnTo>
                  <a:lnTo>
                    <a:pt x="17922" y="104155"/>
                  </a:lnTo>
                  <a:lnTo>
                    <a:pt x="4800" y="123390"/>
                  </a:lnTo>
                  <a:lnTo>
                    <a:pt x="0" y="147447"/>
                  </a:lnTo>
                  <a:lnTo>
                    <a:pt x="2873" y="167538"/>
                  </a:lnTo>
                  <a:lnTo>
                    <a:pt x="30734" y="198882"/>
                  </a:lnTo>
                  <a:lnTo>
                    <a:pt x="61468" y="205740"/>
                  </a:lnTo>
                  <a:lnTo>
                    <a:pt x="259334" y="205740"/>
                  </a:lnTo>
                  <a:lnTo>
                    <a:pt x="298834" y="198774"/>
                  </a:lnTo>
                  <a:lnTo>
                    <a:pt x="319119" y="188595"/>
                  </a:lnTo>
                  <a:lnTo>
                    <a:pt x="326592" y="168128"/>
                  </a:lnTo>
                  <a:lnTo>
                    <a:pt x="327660" y="130302"/>
                  </a:lnTo>
                  <a:lnTo>
                    <a:pt x="321736" y="101155"/>
                  </a:lnTo>
                  <a:lnTo>
                    <a:pt x="305895" y="77152"/>
                  </a:lnTo>
                  <a:lnTo>
                    <a:pt x="283029" y="60864"/>
                  </a:lnTo>
                  <a:lnTo>
                    <a:pt x="256032" y="54864"/>
                  </a:lnTo>
                  <a:lnTo>
                    <a:pt x="238232" y="31825"/>
                  </a:lnTo>
                  <a:lnTo>
                    <a:pt x="216312" y="14573"/>
                  </a:lnTo>
                  <a:lnTo>
                    <a:pt x="191202" y="3750"/>
                  </a:lnTo>
                  <a:lnTo>
                    <a:pt x="16383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99" y="1666239"/>
              <a:ext cx="143256" cy="7874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76882" y="3592067"/>
              <a:ext cx="424180" cy="424180"/>
            </a:xfrm>
            <a:custGeom>
              <a:avLst/>
              <a:gdLst/>
              <a:ahLst/>
              <a:cxnLst/>
              <a:rect l="l" t="t" r="r" b="b"/>
              <a:pathLst>
                <a:path w="424180" h="424179">
                  <a:moveTo>
                    <a:pt x="211837" y="0"/>
                  </a:moveTo>
                  <a:lnTo>
                    <a:pt x="163265" y="5596"/>
                  </a:lnTo>
                  <a:lnTo>
                    <a:pt x="118676" y="21535"/>
                  </a:lnTo>
                  <a:lnTo>
                    <a:pt x="79344" y="46546"/>
                  </a:lnTo>
                  <a:lnTo>
                    <a:pt x="46538" y="79354"/>
                  </a:lnTo>
                  <a:lnTo>
                    <a:pt x="21531" y="118687"/>
                  </a:lnTo>
                  <a:lnTo>
                    <a:pt x="5594" y="163272"/>
                  </a:lnTo>
                  <a:lnTo>
                    <a:pt x="0" y="211836"/>
                  </a:lnTo>
                  <a:lnTo>
                    <a:pt x="5594" y="260399"/>
                  </a:lnTo>
                  <a:lnTo>
                    <a:pt x="21531" y="304984"/>
                  </a:lnTo>
                  <a:lnTo>
                    <a:pt x="46538" y="344317"/>
                  </a:lnTo>
                  <a:lnTo>
                    <a:pt x="79344" y="377125"/>
                  </a:lnTo>
                  <a:lnTo>
                    <a:pt x="118676" y="402136"/>
                  </a:lnTo>
                  <a:lnTo>
                    <a:pt x="163265" y="418075"/>
                  </a:lnTo>
                  <a:lnTo>
                    <a:pt x="211837" y="423672"/>
                  </a:lnTo>
                  <a:lnTo>
                    <a:pt x="260400" y="418075"/>
                  </a:lnTo>
                  <a:lnTo>
                    <a:pt x="304985" y="402136"/>
                  </a:lnTo>
                  <a:lnTo>
                    <a:pt x="344318" y="377125"/>
                  </a:lnTo>
                  <a:lnTo>
                    <a:pt x="377126" y="344317"/>
                  </a:lnTo>
                  <a:lnTo>
                    <a:pt x="402137" y="304984"/>
                  </a:lnTo>
                  <a:lnTo>
                    <a:pt x="418077" y="260399"/>
                  </a:lnTo>
                  <a:lnTo>
                    <a:pt x="423673" y="211836"/>
                  </a:lnTo>
                  <a:lnTo>
                    <a:pt x="418077" y="163272"/>
                  </a:lnTo>
                  <a:lnTo>
                    <a:pt x="402137" y="118687"/>
                  </a:lnTo>
                  <a:lnTo>
                    <a:pt x="377126" y="79354"/>
                  </a:lnTo>
                  <a:lnTo>
                    <a:pt x="344318" y="46546"/>
                  </a:lnTo>
                  <a:lnTo>
                    <a:pt x="304985" y="21535"/>
                  </a:lnTo>
                  <a:lnTo>
                    <a:pt x="260400" y="5596"/>
                  </a:lnTo>
                  <a:lnTo>
                    <a:pt x="21183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137" y="3704843"/>
              <a:ext cx="201166" cy="19964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76882" y="2183891"/>
              <a:ext cx="424180" cy="424180"/>
            </a:xfrm>
            <a:custGeom>
              <a:avLst/>
              <a:gdLst/>
              <a:ahLst/>
              <a:cxnLst/>
              <a:rect l="l" t="t" r="r" b="b"/>
              <a:pathLst>
                <a:path w="424180" h="424180">
                  <a:moveTo>
                    <a:pt x="211837" y="0"/>
                  </a:moveTo>
                  <a:lnTo>
                    <a:pt x="163265" y="5596"/>
                  </a:lnTo>
                  <a:lnTo>
                    <a:pt x="118676" y="21535"/>
                  </a:lnTo>
                  <a:lnTo>
                    <a:pt x="79344" y="46546"/>
                  </a:lnTo>
                  <a:lnTo>
                    <a:pt x="46538" y="79354"/>
                  </a:lnTo>
                  <a:lnTo>
                    <a:pt x="21531" y="118687"/>
                  </a:lnTo>
                  <a:lnTo>
                    <a:pt x="5594" y="163272"/>
                  </a:lnTo>
                  <a:lnTo>
                    <a:pt x="0" y="211836"/>
                  </a:lnTo>
                  <a:lnTo>
                    <a:pt x="5594" y="260399"/>
                  </a:lnTo>
                  <a:lnTo>
                    <a:pt x="21531" y="304984"/>
                  </a:lnTo>
                  <a:lnTo>
                    <a:pt x="46538" y="344317"/>
                  </a:lnTo>
                  <a:lnTo>
                    <a:pt x="79344" y="377125"/>
                  </a:lnTo>
                  <a:lnTo>
                    <a:pt x="118676" y="402136"/>
                  </a:lnTo>
                  <a:lnTo>
                    <a:pt x="163265" y="418075"/>
                  </a:lnTo>
                  <a:lnTo>
                    <a:pt x="211837" y="423672"/>
                  </a:lnTo>
                  <a:lnTo>
                    <a:pt x="260400" y="418075"/>
                  </a:lnTo>
                  <a:lnTo>
                    <a:pt x="304985" y="402136"/>
                  </a:lnTo>
                  <a:lnTo>
                    <a:pt x="344318" y="377125"/>
                  </a:lnTo>
                  <a:lnTo>
                    <a:pt x="377126" y="344317"/>
                  </a:lnTo>
                  <a:lnTo>
                    <a:pt x="402137" y="304984"/>
                  </a:lnTo>
                  <a:lnTo>
                    <a:pt x="418077" y="260399"/>
                  </a:lnTo>
                  <a:lnTo>
                    <a:pt x="423673" y="211836"/>
                  </a:lnTo>
                  <a:lnTo>
                    <a:pt x="418077" y="163272"/>
                  </a:lnTo>
                  <a:lnTo>
                    <a:pt x="402137" y="118687"/>
                  </a:lnTo>
                  <a:lnTo>
                    <a:pt x="377126" y="79354"/>
                  </a:lnTo>
                  <a:lnTo>
                    <a:pt x="344318" y="46546"/>
                  </a:lnTo>
                  <a:lnTo>
                    <a:pt x="304985" y="21535"/>
                  </a:lnTo>
                  <a:lnTo>
                    <a:pt x="260400" y="5596"/>
                  </a:lnTo>
                  <a:lnTo>
                    <a:pt x="21183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945" y="2314955"/>
              <a:ext cx="160020" cy="161544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850394" y="211835"/>
            <a:ext cx="751840" cy="749935"/>
            <a:chOff x="850394" y="211835"/>
            <a:chExt cx="751840" cy="749935"/>
          </a:xfrm>
        </p:grpSpPr>
        <p:sp>
          <p:nvSpPr>
            <p:cNvPr id="70" name="object 70"/>
            <p:cNvSpPr/>
            <p:nvPr/>
          </p:nvSpPr>
          <p:spPr>
            <a:xfrm>
              <a:off x="850394" y="211835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375660" y="0"/>
                  </a:moveTo>
                  <a:lnTo>
                    <a:pt x="328537" y="2921"/>
                  </a:lnTo>
                  <a:lnTo>
                    <a:pt x="283161" y="11452"/>
                  </a:lnTo>
                  <a:lnTo>
                    <a:pt x="239884" y="25240"/>
                  </a:lnTo>
                  <a:lnTo>
                    <a:pt x="199058" y="43934"/>
                  </a:lnTo>
                  <a:lnTo>
                    <a:pt x="161035" y="67182"/>
                  </a:lnTo>
                  <a:lnTo>
                    <a:pt x="126167" y="94632"/>
                  </a:lnTo>
                  <a:lnTo>
                    <a:pt x="94806" y="125932"/>
                  </a:lnTo>
                  <a:lnTo>
                    <a:pt x="67304" y="160732"/>
                  </a:lnTo>
                  <a:lnTo>
                    <a:pt x="44013" y="198679"/>
                  </a:lnTo>
                  <a:lnTo>
                    <a:pt x="25285" y="239421"/>
                  </a:lnTo>
                  <a:lnTo>
                    <a:pt x="11472" y="282607"/>
                  </a:lnTo>
                  <a:lnTo>
                    <a:pt x="2926" y="327885"/>
                  </a:lnTo>
                  <a:lnTo>
                    <a:pt x="0" y="374904"/>
                  </a:lnTo>
                  <a:lnTo>
                    <a:pt x="2926" y="421922"/>
                  </a:lnTo>
                  <a:lnTo>
                    <a:pt x="11472" y="467200"/>
                  </a:lnTo>
                  <a:lnTo>
                    <a:pt x="25285" y="510386"/>
                  </a:lnTo>
                  <a:lnTo>
                    <a:pt x="44013" y="551128"/>
                  </a:lnTo>
                  <a:lnTo>
                    <a:pt x="67304" y="589075"/>
                  </a:lnTo>
                  <a:lnTo>
                    <a:pt x="94806" y="623875"/>
                  </a:lnTo>
                  <a:lnTo>
                    <a:pt x="126167" y="655175"/>
                  </a:lnTo>
                  <a:lnTo>
                    <a:pt x="161035" y="682625"/>
                  </a:lnTo>
                  <a:lnTo>
                    <a:pt x="199058" y="705873"/>
                  </a:lnTo>
                  <a:lnTo>
                    <a:pt x="239884" y="724567"/>
                  </a:lnTo>
                  <a:lnTo>
                    <a:pt x="283161" y="738355"/>
                  </a:lnTo>
                  <a:lnTo>
                    <a:pt x="328537" y="746886"/>
                  </a:lnTo>
                  <a:lnTo>
                    <a:pt x="375660" y="749808"/>
                  </a:lnTo>
                  <a:lnTo>
                    <a:pt x="422792" y="746886"/>
                  </a:lnTo>
                  <a:lnTo>
                    <a:pt x="468175" y="738355"/>
                  </a:lnTo>
                  <a:lnTo>
                    <a:pt x="511456" y="724567"/>
                  </a:lnTo>
                  <a:lnTo>
                    <a:pt x="552284" y="705873"/>
                  </a:lnTo>
                  <a:lnTo>
                    <a:pt x="590307" y="682625"/>
                  </a:lnTo>
                  <a:lnTo>
                    <a:pt x="625175" y="655175"/>
                  </a:lnTo>
                  <a:lnTo>
                    <a:pt x="656534" y="623875"/>
                  </a:lnTo>
                  <a:lnTo>
                    <a:pt x="684034" y="589075"/>
                  </a:lnTo>
                  <a:lnTo>
                    <a:pt x="707322" y="551128"/>
                  </a:lnTo>
                  <a:lnTo>
                    <a:pt x="726048" y="510386"/>
                  </a:lnTo>
                  <a:lnTo>
                    <a:pt x="739858" y="467200"/>
                  </a:lnTo>
                  <a:lnTo>
                    <a:pt x="748403" y="421922"/>
                  </a:lnTo>
                  <a:lnTo>
                    <a:pt x="751329" y="374904"/>
                  </a:lnTo>
                  <a:lnTo>
                    <a:pt x="748403" y="327885"/>
                  </a:lnTo>
                  <a:lnTo>
                    <a:pt x="739858" y="282607"/>
                  </a:lnTo>
                  <a:lnTo>
                    <a:pt x="726048" y="239421"/>
                  </a:lnTo>
                  <a:lnTo>
                    <a:pt x="707322" y="198679"/>
                  </a:lnTo>
                  <a:lnTo>
                    <a:pt x="684034" y="160732"/>
                  </a:lnTo>
                  <a:lnTo>
                    <a:pt x="656534" y="125932"/>
                  </a:lnTo>
                  <a:lnTo>
                    <a:pt x="625175" y="94632"/>
                  </a:lnTo>
                  <a:lnTo>
                    <a:pt x="590307" y="67182"/>
                  </a:lnTo>
                  <a:lnTo>
                    <a:pt x="552284" y="43934"/>
                  </a:lnTo>
                  <a:lnTo>
                    <a:pt x="511456" y="25240"/>
                  </a:lnTo>
                  <a:lnTo>
                    <a:pt x="468175" y="11452"/>
                  </a:lnTo>
                  <a:lnTo>
                    <a:pt x="422792" y="2921"/>
                  </a:lnTo>
                  <a:lnTo>
                    <a:pt x="3756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8514" y="409955"/>
              <a:ext cx="356613" cy="3535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380" y="315213"/>
            <a:ext cx="2373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05" dirty="0">
                <a:solidFill>
                  <a:schemeClr val="tx1"/>
                </a:solidFill>
              </a:rPr>
              <a:t>Spot</a:t>
            </a:r>
            <a:r>
              <a:rPr sz="2800" spc="-170" dirty="0">
                <a:solidFill>
                  <a:schemeClr val="tx1"/>
                </a:solidFill>
              </a:rPr>
              <a:t> </a:t>
            </a:r>
            <a:r>
              <a:rPr sz="2800" spc="20" dirty="0">
                <a:solidFill>
                  <a:schemeClr val="tx1"/>
                </a:solidFill>
              </a:rPr>
              <a:t>Instances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32120"/>
            <a:ext cx="12192000" cy="739140"/>
          </a:xfrm>
          <a:custGeom>
            <a:avLst/>
            <a:gdLst/>
            <a:ahLst/>
            <a:cxnLst/>
            <a:rect l="l" t="t" r="r" b="b"/>
            <a:pathLst>
              <a:path w="12192000" h="739139">
                <a:moveTo>
                  <a:pt x="12192000" y="0"/>
                </a:moveTo>
                <a:lnTo>
                  <a:pt x="0" y="0"/>
                </a:lnTo>
                <a:lnTo>
                  <a:pt x="0" y="739140"/>
                </a:lnTo>
                <a:lnTo>
                  <a:pt x="12192000" y="7391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28207" y="5616649"/>
            <a:ext cx="273494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55" dirty="0">
                <a:latin typeface="Trebuchet MS"/>
                <a:cs typeface="Trebuchet MS"/>
              </a:rPr>
              <a:t>Spot</a:t>
            </a:r>
            <a:r>
              <a:rPr sz="1800" b="1" spc="-80" dirty="0">
                <a:latin typeface="Trebuchet MS"/>
                <a:cs typeface="Trebuchet MS"/>
              </a:rPr>
              <a:t> </a:t>
            </a:r>
            <a:r>
              <a:rPr sz="1800" b="1" spc="35" dirty="0">
                <a:latin typeface="Trebuchet MS"/>
                <a:cs typeface="Trebuchet MS"/>
              </a:rPr>
              <a:t>Bid</a:t>
            </a:r>
            <a:r>
              <a:rPr sz="1800" b="1" spc="-85" dirty="0">
                <a:latin typeface="Trebuchet MS"/>
                <a:cs typeface="Trebuchet MS"/>
              </a:rPr>
              <a:t> </a:t>
            </a:r>
            <a:r>
              <a:rPr sz="1800" b="1" spc="20" dirty="0">
                <a:latin typeface="Trebuchet MS"/>
                <a:cs typeface="Trebuchet MS"/>
              </a:rPr>
              <a:t>Advisor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rebuchet MS"/>
                <a:cs typeface="Trebuchet MS"/>
              </a:rPr>
              <a:t>Helps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determine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best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bid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price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0394" y="211835"/>
            <a:ext cx="751840" cy="749935"/>
            <a:chOff x="850394" y="211835"/>
            <a:chExt cx="751840" cy="749935"/>
          </a:xfrm>
        </p:grpSpPr>
        <p:sp>
          <p:nvSpPr>
            <p:cNvPr id="6" name="object 6"/>
            <p:cNvSpPr/>
            <p:nvPr/>
          </p:nvSpPr>
          <p:spPr>
            <a:xfrm>
              <a:off x="850394" y="211835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375660" y="0"/>
                  </a:moveTo>
                  <a:lnTo>
                    <a:pt x="328537" y="2921"/>
                  </a:lnTo>
                  <a:lnTo>
                    <a:pt x="283161" y="11452"/>
                  </a:lnTo>
                  <a:lnTo>
                    <a:pt x="239884" y="25240"/>
                  </a:lnTo>
                  <a:lnTo>
                    <a:pt x="199058" y="43934"/>
                  </a:lnTo>
                  <a:lnTo>
                    <a:pt x="161035" y="67182"/>
                  </a:lnTo>
                  <a:lnTo>
                    <a:pt x="126167" y="94632"/>
                  </a:lnTo>
                  <a:lnTo>
                    <a:pt x="94806" y="125932"/>
                  </a:lnTo>
                  <a:lnTo>
                    <a:pt x="67304" y="160732"/>
                  </a:lnTo>
                  <a:lnTo>
                    <a:pt x="44013" y="198679"/>
                  </a:lnTo>
                  <a:lnTo>
                    <a:pt x="25285" y="239421"/>
                  </a:lnTo>
                  <a:lnTo>
                    <a:pt x="11472" y="282607"/>
                  </a:lnTo>
                  <a:lnTo>
                    <a:pt x="2926" y="327885"/>
                  </a:lnTo>
                  <a:lnTo>
                    <a:pt x="0" y="374904"/>
                  </a:lnTo>
                  <a:lnTo>
                    <a:pt x="2926" y="421922"/>
                  </a:lnTo>
                  <a:lnTo>
                    <a:pt x="11472" y="467200"/>
                  </a:lnTo>
                  <a:lnTo>
                    <a:pt x="25285" y="510386"/>
                  </a:lnTo>
                  <a:lnTo>
                    <a:pt x="44013" y="551128"/>
                  </a:lnTo>
                  <a:lnTo>
                    <a:pt x="67304" y="589075"/>
                  </a:lnTo>
                  <a:lnTo>
                    <a:pt x="94806" y="623875"/>
                  </a:lnTo>
                  <a:lnTo>
                    <a:pt x="126167" y="655175"/>
                  </a:lnTo>
                  <a:lnTo>
                    <a:pt x="161035" y="682625"/>
                  </a:lnTo>
                  <a:lnTo>
                    <a:pt x="199058" y="705873"/>
                  </a:lnTo>
                  <a:lnTo>
                    <a:pt x="239884" y="724567"/>
                  </a:lnTo>
                  <a:lnTo>
                    <a:pt x="283161" y="738355"/>
                  </a:lnTo>
                  <a:lnTo>
                    <a:pt x="328537" y="746886"/>
                  </a:lnTo>
                  <a:lnTo>
                    <a:pt x="375660" y="749808"/>
                  </a:lnTo>
                  <a:lnTo>
                    <a:pt x="422792" y="746886"/>
                  </a:lnTo>
                  <a:lnTo>
                    <a:pt x="468175" y="738355"/>
                  </a:lnTo>
                  <a:lnTo>
                    <a:pt x="511456" y="724567"/>
                  </a:lnTo>
                  <a:lnTo>
                    <a:pt x="552284" y="705873"/>
                  </a:lnTo>
                  <a:lnTo>
                    <a:pt x="590307" y="682625"/>
                  </a:lnTo>
                  <a:lnTo>
                    <a:pt x="625175" y="655175"/>
                  </a:lnTo>
                  <a:lnTo>
                    <a:pt x="656534" y="623875"/>
                  </a:lnTo>
                  <a:lnTo>
                    <a:pt x="684034" y="589075"/>
                  </a:lnTo>
                  <a:lnTo>
                    <a:pt x="707322" y="551128"/>
                  </a:lnTo>
                  <a:lnTo>
                    <a:pt x="726048" y="510386"/>
                  </a:lnTo>
                  <a:lnTo>
                    <a:pt x="739858" y="467200"/>
                  </a:lnTo>
                  <a:lnTo>
                    <a:pt x="748403" y="421922"/>
                  </a:lnTo>
                  <a:lnTo>
                    <a:pt x="751329" y="374904"/>
                  </a:lnTo>
                  <a:lnTo>
                    <a:pt x="748403" y="327885"/>
                  </a:lnTo>
                  <a:lnTo>
                    <a:pt x="739858" y="282607"/>
                  </a:lnTo>
                  <a:lnTo>
                    <a:pt x="726048" y="239421"/>
                  </a:lnTo>
                  <a:lnTo>
                    <a:pt x="707322" y="198679"/>
                  </a:lnTo>
                  <a:lnTo>
                    <a:pt x="684034" y="160732"/>
                  </a:lnTo>
                  <a:lnTo>
                    <a:pt x="656534" y="125932"/>
                  </a:lnTo>
                  <a:lnTo>
                    <a:pt x="625175" y="94632"/>
                  </a:lnTo>
                  <a:lnTo>
                    <a:pt x="590307" y="67182"/>
                  </a:lnTo>
                  <a:lnTo>
                    <a:pt x="552284" y="43934"/>
                  </a:lnTo>
                  <a:lnTo>
                    <a:pt x="511456" y="25240"/>
                  </a:lnTo>
                  <a:lnTo>
                    <a:pt x="468175" y="11452"/>
                  </a:lnTo>
                  <a:lnTo>
                    <a:pt x="422792" y="2921"/>
                  </a:lnTo>
                  <a:lnTo>
                    <a:pt x="3756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94" y="527303"/>
              <a:ext cx="224025" cy="1615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0037" y="400811"/>
              <a:ext cx="353695" cy="372110"/>
            </a:xfrm>
            <a:custGeom>
              <a:avLst/>
              <a:gdLst/>
              <a:ahLst/>
              <a:cxnLst/>
              <a:rect l="l" t="t" r="r" b="b"/>
              <a:pathLst>
                <a:path w="353694" h="372109">
                  <a:moveTo>
                    <a:pt x="311529" y="0"/>
                  </a:moveTo>
                  <a:lnTo>
                    <a:pt x="42087" y="0"/>
                  </a:lnTo>
                  <a:lnTo>
                    <a:pt x="24859" y="3036"/>
                  </a:lnTo>
                  <a:lnTo>
                    <a:pt x="11575" y="11620"/>
                  </a:lnTo>
                  <a:lnTo>
                    <a:pt x="3025" y="24967"/>
                  </a:lnTo>
                  <a:lnTo>
                    <a:pt x="0" y="42291"/>
                  </a:lnTo>
                  <a:lnTo>
                    <a:pt x="0" y="329565"/>
                  </a:lnTo>
                  <a:lnTo>
                    <a:pt x="3025" y="346888"/>
                  </a:lnTo>
                  <a:lnTo>
                    <a:pt x="11575" y="360235"/>
                  </a:lnTo>
                  <a:lnTo>
                    <a:pt x="24859" y="368819"/>
                  </a:lnTo>
                  <a:lnTo>
                    <a:pt x="42087" y="371856"/>
                  </a:lnTo>
                  <a:lnTo>
                    <a:pt x="311529" y="371856"/>
                  </a:lnTo>
                  <a:lnTo>
                    <a:pt x="328706" y="368819"/>
                  </a:lnTo>
                  <a:lnTo>
                    <a:pt x="341977" y="360235"/>
                  </a:lnTo>
                  <a:lnTo>
                    <a:pt x="345356" y="354965"/>
                  </a:lnTo>
                  <a:lnTo>
                    <a:pt x="84187" y="354965"/>
                  </a:lnTo>
                  <a:lnTo>
                    <a:pt x="84187" y="304292"/>
                  </a:lnTo>
                  <a:lnTo>
                    <a:pt x="16837" y="304292"/>
                  </a:lnTo>
                  <a:lnTo>
                    <a:pt x="16837" y="287401"/>
                  </a:lnTo>
                  <a:lnTo>
                    <a:pt x="84187" y="287401"/>
                  </a:lnTo>
                  <a:lnTo>
                    <a:pt x="84187" y="236601"/>
                  </a:lnTo>
                  <a:lnTo>
                    <a:pt x="16837" y="236601"/>
                  </a:lnTo>
                  <a:lnTo>
                    <a:pt x="16837" y="42291"/>
                  </a:lnTo>
                  <a:lnTo>
                    <a:pt x="19007" y="32964"/>
                  </a:lnTo>
                  <a:lnTo>
                    <a:pt x="24728" y="24828"/>
                  </a:lnTo>
                  <a:lnTo>
                    <a:pt x="32816" y="19073"/>
                  </a:lnTo>
                  <a:lnTo>
                    <a:pt x="42087" y="16891"/>
                  </a:lnTo>
                  <a:lnTo>
                    <a:pt x="345356" y="16891"/>
                  </a:lnTo>
                  <a:lnTo>
                    <a:pt x="341977" y="11620"/>
                  </a:lnTo>
                  <a:lnTo>
                    <a:pt x="328706" y="3036"/>
                  </a:lnTo>
                  <a:lnTo>
                    <a:pt x="311529" y="0"/>
                  </a:lnTo>
                  <a:close/>
                </a:path>
                <a:path w="353694" h="372109">
                  <a:moveTo>
                    <a:pt x="168363" y="304292"/>
                  </a:moveTo>
                  <a:lnTo>
                    <a:pt x="101014" y="304292"/>
                  </a:lnTo>
                  <a:lnTo>
                    <a:pt x="101014" y="354965"/>
                  </a:lnTo>
                  <a:lnTo>
                    <a:pt x="168363" y="354965"/>
                  </a:lnTo>
                  <a:lnTo>
                    <a:pt x="168363" y="304292"/>
                  </a:lnTo>
                  <a:close/>
                </a:path>
                <a:path w="353694" h="372109">
                  <a:moveTo>
                    <a:pt x="252601" y="304292"/>
                  </a:moveTo>
                  <a:lnTo>
                    <a:pt x="185201" y="304292"/>
                  </a:lnTo>
                  <a:lnTo>
                    <a:pt x="185201" y="354965"/>
                  </a:lnTo>
                  <a:lnTo>
                    <a:pt x="252601" y="354965"/>
                  </a:lnTo>
                  <a:lnTo>
                    <a:pt x="252601" y="304292"/>
                  </a:lnTo>
                  <a:close/>
                </a:path>
                <a:path w="353694" h="372109">
                  <a:moveTo>
                    <a:pt x="345356" y="16891"/>
                  </a:moveTo>
                  <a:lnTo>
                    <a:pt x="311529" y="16891"/>
                  </a:lnTo>
                  <a:lnTo>
                    <a:pt x="320763" y="19073"/>
                  </a:lnTo>
                  <a:lnTo>
                    <a:pt x="328817" y="24828"/>
                  </a:lnTo>
                  <a:lnTo>
                    <a:pt x="334514" y="32964"/>
                  </a:lnTo>
                  <a:lnTo>
                    <a:pt x="336675" y="42291"/>
                  </a:lnTo>
                  <a:lnTo>
                    <a:pt x="336675" y="97155"/>
                  </a:lnTo>
                  <a:lnTo>
                    <a:pt x="269365" y="114046"/>
                  </a:lnTo>
                  <a:lnTo>
                    <a:pt x="269365" y="152146"/>
                  </a:lnTo>
                  <a:lnTo>
                    <a:pt x="336675" y="152146"/>
                  </a:lnTo>
                  <a:lnTo>
                    <a:pt x="336675" y="169037"/>
                  </a:lnTo>
                  <a:lnTo>
                    <a:pt x="269365" y="169037"/>
                  </a:lnTo>
                  <a:lnTo>
                    <a:pt x="269365" y="219710"/>
                  </a:lnTo>
                  <a:lnTo>
                    <a:pt x="336675" y="219710"/>
                  </a:lnTo>
                  <a:lnTo>
                    <a:pt x="336675" y="236601"/>
                  </a:lnTo>
                  <a:lnTo>
                    <a:pt x="269365" y="236601"/>
                  </a:lnTo>
                  <a:lnTo>
                    <a:pt x="269365" y="287401"/>
                  </a:lnTo>
                  <a:lnTo>
                    <a:pt x="336675" y="287401"/>
                  </a:lnTo>
                  <a:lnTo>
                    <a:pt x="336675" y="304292"/>
                  </a:lnTo>
                  <a:lnTo>
                    <a:pt x="269365" y="304292"/>
                  </a:lnTo>
                  <a:lnTo>
                    <a:pt x="269365" y="354965"/>
                  </a:lnTo>
                  <a:lnTo>
                    <a:pt x="345356" y="354965"/>
                  </a:lnTo>
                  <a:lnTo>
                    <a:pt x="350534" y="346888"/>
                  </a:lnTo>
                  <a:lnTo>
                    <a:pt x="353566" y="329565"/>
                  </a:lnTo>
                  <a:lnTo>
                    <a:pt x="353566" y="42291"/>
                  </a:lnTo>
                  <a:lnTo>
                    <a:pt x="350534" y="24967"/>
                  </a:lnTo>
                  <a:lnTo>
                    <a:pt x="345356" y="16891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33119" y="1506092"/>
            <a:ext cx="10525760" cy="624840"/>
            <a:chOff x="833119" y="1506092"/>
            <a:chExt cx="10525760" cy="624840"/>
          </a:xfrm>
        </p:grpSpPr>
        <p:sp>
          <p:nvSpPr>
            <p:cNvPr id="10" name="object 10"/>
            <p:cNvSpPr/>
            <p:nvPr/>
          </p:nvSpPr>
          <p:spPr>
            <a:xfrm>
              <a:off x="3463925" y="1510536"/>
              <a:ext cx="6350" cy="617220"/>
            </a:xfrm>
            <a:custGeom>
              <a:avLst/>
              <a:gdLst/>
              <a:ahLst/>
              <a:cxnLst/>
              <a:rect l="l" t="t" r="r" b="b"/>
              <a:pathLst>
                <a:path w="6350" h="617219">
                  <a:moveTo>
                    <a:pt x="3175" y="607823"/>
                  </a:moveTo>
                  <a:lnTo>
                    <a:pt x="3175" y="616713"/>
                  </a:lnTo>
                </a:path>
                <a:path w="6350" h="617219">
                  <a:moveTo>
                    <a:pt x="0" y="0"/>
                  </a:moveTo>
                  <a:lnTo>
                    <a:pt x="63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8199" y="1509267"/>
              <a:ext cx="0" cy="618490"/>
            </a:xfrm>
            <a:custGeom>
              <a:avLst/>
              <a:gdLst/>
              <a:ahLst/>
              <a:cxnLst/>
              <a:rect l="l" t="t" r="r" b="b"/>
              <a:pathLst>
                <a:path h="618489">
                  <a:moveTo>
                    <a:pt x="0" y="0"/>
                  </a:moveTo>
                  <a:lnTo>
                    <a:pt x="0" y="617982"/>
                  </a:lnTo>
                </a:path>
              </a:pathLst>
            </a:custGeom>
            <a:ln w="6350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024" y="1513711"/>
              <a:ext cx="2618740" cy="0"/>
            </a:xfrm>
            <a:custGeom>
              <a:avLst/>
              <a:gdLst/>
              <a:ahLst/>
              <a:cxnLst/>
              <a:rect l="l" t="t" r="r" b="b"/>
              <a:pathLst>
                <a:path w="2618740">
                  <a:moveTo>
                    <a:pt x="0" y="0"/>
                  </a:moveTo>
                  <a:lnTo>
                    <a:pt x="2618359" y="0"/>
                  </a:lnTo>
                </a:path>
              </a:pathLst>
            </a:custGeom>
            <a:ln w="3812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92824" y="151053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3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52901" y="1513711"/>
              <a:ext cx="1934210" cy="0"/>
            </a:xfrm>
            <a:custGeom>
              <a:avLst/>
              <a:gdLst/>
              <a:ahLst/>
              <a:cxnLst/>
              <a:rect l="l" t="t" r="r" b="b"/>
              <a:pathLst>
                <a:path w="1934210">
                  <a:moveTo>
                    <a:pt x="0" y="0"/>
                  </a:moveTo>
                  <a:lnTo>
                    <a:pt x="1933954" y="0"/>
                  </a:lnTo>
                </a:path>
              </a:pathLst>
            </a:custGeom>
            <a:ln w="3812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024" y="1512124"/>
              <a:ext cx="5252085" cy="0"/>
            </a:xfrm>
            <a:custGeom>
              <a:avLst/>
              <a:gdLst/>
              <a:ahLst/>
              <a:cxnLst/>
              <a:rect l="l" t="t" r="r" b="b"/>
              <a:pathLst>
                <a:path w="5252085">
                  <a:moveTo>
                    <a:pt x="0" y="0"/>
                  </a:moveTo>
                  <a:lnTo>
                    <a:pt x="5251831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21725" y="151053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3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86373" y="1513711"/>
              <a:ext cx="1934210" cy="0"/>
            </a:xfrm>
            <a:custGeom>
              <a:avLst/>
              <a:gdLst/>
              <a:ahLst/>
              <a:cxnLst/>
              <a:rect l="l" t="t" r="r" b="b"/>
              <a:pathLst>
                <a:path w="1934209">
                  <a:moveTo>
                    <a:pt x="0" y="0"/>
                  </a:moveTo>
                  <a:lnTo>
                    <a:pt x="1933954" y="0"/>
                  </a:lnTo>
                </a:path>
              </a:pathLst>
            </a:custGeom>
            <a:ln w="3812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86373" y="1512124"/>
              <a:ext cx="1934210" cy="0"/>
            </a:xfrm>
            <a:custGeom>
              <a:avLst/>
              <a:gdLst/>
              <a:ahLst/>
              <a:cxnLst/>
              <a:rect l="l" t="t" r="r" b="b"/>
              <a:pathLst>
                <a:path w="1934209">
                  <a:moveTo>
                    <a:pt x="0" y="0"/>
                  </a:moveTo>
                  <a:lnTo>
                    <a:pt x="1933954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421367" y="1513711"/>
              <a:ext cx="1936114" cy="0"/>
            </a:xfrm>
            <a:custGeom>
              <a:avLst/>
              <a:gdLst/>
              <a:ahLst/>
              <a:cxnLst/>
              <a:rect l="l" t="t" r="r" b="b"/>
              <a:pathLst>
                <a:path w="1936115">
                  <a:moveTo>
                    <a:pt x="0" y="0"/>
                  </a:moveTo>
                  <a:lnTo>
                    <a:pt x="1935607" y="0"/>
                  </a:lnTo>
                </a:path>
              </a:pathLst>
            </a:custGeom>
            <a:ln w="3812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421367" y="1512124"/>
              <a:ext cx="1936114" cy="0"/>
            </a:xfrm>
            <a:custGeom>
              <a:avLst/>
              <a:gdLst/>
              <a:ahLst/>
              <a:cxnLst/>
              <a:rect l="l" t="t" r="r" b="b"/>
              <a:pathLst>
                <a:path w="1936115">
                  <a:moveTo>
                    <a:pt x="0" y="0"/>
                  </a:moveTo>
                  <a:lnTo>
                    <a:pt x="1935607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5024" y="1510217"/>
              <a:ext cx="10521950" cy="0"/>
            </a:xfrm>
            <a:custGeom>
              <a:avLst/>
              <a:gdLst/>
              <a:ahLst/>
              <a:cxnLst/>
              <a:rect l="l" t="t" r="r" b="b"/>
              <a:pathLst>
                <a:path w="105219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5024" y="2125471"/>
              <a:ext cx="2632075" cy="0"/>
            </a:xfrm>
            <a:custGeom>
              <a:avLst/>
              <a:gdLst/>
              <a:ahLst/>
              <a:cxnLst/>
              <a:rect l="l" t="t" r="r" b="b"/>
              <a:pathLst>
                <a:path w="2632075">
                  <a:moveTo>
                    <a:pt x="0" y="0"/>
                  </a:moveTo>
                  <a:lnTo>
                    <a:pt x="2632075" y="0"/>
                  </a:lnTo>
                </a:path>
              </a:pathLst>
            </a:custGeom>
            <a:ln w="3556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95999" y="2118359"/>
              <a:ext cx="0" cy="8890"/>
            </a:xfrm>
            <a:custGeom>
              <a:avLst/>
              <a:gdLst/>
              <a:ahLst/>
              <a:cxnLst/>
              <a:rect l="l" t="t" r="r" b="b"/>
              <a:pathLst>
                <a:path h="8889">
                  <a:moveTo>
                    <a:pt x="0" y="0"/>
                  </a:moveTo>
                  <a:lnTo>
                    <a:pt x="0" y="889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5024" y="2123884"/>
              <a:ext cx="5260975" cy="0"/>
            </a:xfrm>
            <a:custGeom>
              <a:avLst/>
              <a:gdLst/>
              <a:ahLst/>
              <a:cxnLst/>
              <a:rect l="l" t="t" r="r" b="b"/>
              <a:pathLst>
                <a:path w="5260975">
                  <a:moveTo>
                    <a:pt x="0" y="0"/>
                  </a:moveTo>
                  <a:lnTo>
                    <a:pt x="5260975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24900" y="2118359"/>
              <a:ext cx="0" cy="8890"/>
            </a:xfrm>
            <a:custGeom>
              <a:avLst/>
              <a:gdLst/>
              <a:ahLst/>
              <a:cxnLst/>
              <a:rect l="l" t="t" r="r" b="b"/>
              <a:pathLst>
                <a:path h="8889">
                  <a:moveTo>
                    <a:pt x="0" y="0"/>
                  </a:moveTo>
                  <a:lnTo>
                    <a:pt x="0" y="889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5024" y="2122106"/>
              <a:ext cx="10521950" cy="0"/>
            </a:xfrm>
            <a:custGeom>
              <a:avLst/>
              <a:gdLst/>
              <a:ahLst/>
              <a:cxnLst/>
              <a:rect l="l" t="t" r="r" b="b"/>
              <a:pathLst>
                <a:path w="105219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545336" y="1513077"/>
            <a:ext cx="1922145" cy="404598"/>
          </a:xfrm>
          <a:prstGeom prst="rect">
            <a:avLst/>
          </a:prstGeom>
          <a:solidFill>
            <a:srgbClr val="F79F28"/>
          </a:solidFill>
        </p:spPr>
        <p:txBody>
          <a:bodyPr vert="horz" wrap="square" lIns="0" tIns="18732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475"/>
              </a:spcBef>
            </a:pPr>
            <a:r>
              <a:rPr sz="1400" b="1" spc="5" dirty="0">
                <a:latin typeface="Trebuchet MS"/>
                <a:cs typeface="Trebuchet MS"/>
              </a:rPr>
              <a:t>Instance</a:t>
            </a:r>
            <a:r>
              <a:rPr sz="1400" b="1" spc="-90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Type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58997" y="1513077"/>
            <a:ext cx="1937385" cy="404598"/>
          </a:xfrm>
          <a:prstGeom prst="rect">
            <a:avLst/>
          </a:prstGeom>
          <a:solidFill>
            <a:srgbClr val="F79F28"/>
          </a:solidFill>
        </p:spPr>
        <p:txBody>
          <a:bodyPr vert="horz" wrap="square" lIns="0" tIns="187325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1475"/>
              </a:spcBef>
            </a:pPr>
            <a:r>
              <a:rPr sz="1400" b="1" dirty="0">
                <a:latin typeface="Trebuchet MS"/>
                <a:cs typeface="Trebuchet MS"/>
              </a:rPr>
              <a:t>Benefits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92469" y="1513077"/>
            <a:ext cx="1932939" cy="404598"/>
          </a:xfrm>
          <a:prstGeom prst="rect">
            <a:avLst/>
          </a:prstGeom>
          <a:solidFill>
            <a:srgbClr val="F79F28"/>
          </a:solidFill>
        </p:spPr>
        <p:txBody>
          <a:bodyPr vert="horz" wrap="square" lIns="0" tIns="187325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475"/>
              </a:spcBef>
            </a:pPr>
            <a:r>
              <a:rPr sz="1400" b="1" spc="25" dirty="0">
                <a:latin typeface="Trebuchet MS"/>
                <a:cs typeface="Trebuchet MS"/>
              </a:rPr>
              <a:t>When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15" dirty="0">
                <a:latin typeface="Trebuchet MS"/>
                <a:cs typeface="Trebuchet MS"/>
              </a:rPr>
              <a:t>to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15" dirty="0">
                <a:latin typeface="Trebuchet MS"/>
                <a:cs typeface="Trebuchet MS"/>
              </a:rPr>
              <a:t>Position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27464" y="1513077"/>
            <a:ext cx="1926589" cy="404598"/>
          </a:xfrm>
          <a:prstGeom prst="rect">
            <a:avLst/>
          </a:prstGeom>
          <a:solidFill>
            <a:srgbClr val="F79F28"/>
          </a:solidFill>
        </p:spPr>
        <p:txBody>
          <a:bodyPr vert="horz" wrap="square" lIns="0" tIns="187325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475"/>
              </a:spcBef>
            </a:pPr>
            <a:r>
              <a:rPr sz="1400" b="1" spc="35" dirty="0">
                <a:latin typeface="Trebuchet MS"/>
                <a:cs typeface="Trebuchet MS"/>
              </a:rPr>
              <a:t>Workloads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31850" y="1505455"/>
            <a:ext cx="10528300" cy="2268220"/>
            <a:chOff x="831850" y="1505455"/>
            <a:chExt cx="10528300" cy="2268220"/>
          </a:xfrm>
        </p:grpSpPr>
        <p:sp>
          <p:nvSpPr>
            <p:cNvPr id="32" name="object 32"/>
            <p:cNvSpPr/>
            <p:nvPr/>
          </p:nvSpPr>
          <p:spPr>
            <a:xfrm>
              <a:off x="838200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701040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701040" y="606554"/>
                  </a:lnTo>
                  <a:lnTo>
                    <a:pt x="70104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8200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0" y="606554"/>
                  </a:moveTo>
                  <a:lnTo>
                    <a:pt x="701040" y="606554"/>
                  </a:lnTo>
                  <a:lnTo>
                    <a:pt x="701040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53383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699517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699517" y="606554"/>
                  </a:lnTo>
                  <a:lnTo>
                    <a:pt x="69951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53383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0" y="606554"/>
                  </a:moveTo>
                  <a:lnTo>
                    <a:pt x="699517" y="606554"/>
                  </a:lnTo>
                  <a:lnTo>
                    <a:pt x="699517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86855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699517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699517" y="606554"/>
                  </a:lnTo>
                  <a:lnTo>
                    <a:pt x="69951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86855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0" y="606554"/>
                  </a:moveTo>
                  <a:lnTo>
                    <a:pt x="699517" y="606554"/>
                  </a:lnTo>
                  <a:lnTo>
                    <a:pt x="699517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20328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701040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701040" y="606554"/>
                  </a:lnTo>
                  <a:lnTo>
                    <a:pt x="70104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20328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0" y="606554"/>
                  </a:moveTo>
                  <a:lnTo>
                    <a:pt x="701040" y="606554"/>
                  </a:lnTo>
                  <a:lnTo>
                    <a:pt x="701040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037" y="1696214"/>
              <a:ext cx="277365" cy="23316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9124" y="1676399"/>
              <a:ext cx="288036" cy="27279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294120" y="1898903"/>
              <a:ext cx="285115" cy="58419"/>
            </a:xfrm>
            <a:custGeom>
              <a:avLst/>
              <a:gdLst/>
              <a:ahLst/>
              <a:cxnLst/>
              <a:rect l="l" t="t" r="r" b="b"/>
              <a:pathLst>
                <a:path w="285115" h="58419">
                  <a:moveTo>
                    <a:pt x="123317" y="635"/>
                  </a:moveTo>
                  <a:lnTo>
                    <a:pt x="108839" y="635"/>
                  </a:lnTo>
                  <a:lnTo>
                    <a:pt x="75946" y="2540"/>
                  </a:lnTo>
                  <a:lnTo>
                    <a:pt x="30988" y="9652"/>
                  </a:lnTo>
                  <a:lnTo>
                    <a:pt x="12700" y="15748"/>
                  </a:lnTo>
                  <a:lnTo>
                    <a:pt x="8509" y="17653"/>
                  </a:lnTo>
                  <a:lnTo>
                    <a:pt x="5334" y="19939"/>
                  </a:lnTo>
                  <a:lnTo>
                    <a:pt x="3175" y="22225"/>
                  </a:lnTo>
                  <a:lnTo>
                    <a:pt x="1524" y="23749"/>
                  </a:lnTo>
                  <a:lnTo>
                    <a:pt x="889" y="25781"/>
                  </a:lnTo>
                  <a:lnTo>
                    <a:pt x="0" y="27305"/>
                  </a:lnTo>
                  <a:lnTo>
                    <a:pt x="70" y="29591"/>
                  </a:lnTo>
                  <a:lnTo>
                    <a:pt x="37592" y="49276"/>
                  </a:lnTo>
                  <a:lnTo>
                    <a:pt x="43688" y="50546"/>
                  </a:lnTo>
                  <a:lnTo>
                    <a:pt x="56261" y="52451"/>
                  </a:lnTo>
                  <a:lnTo>
                    <a:pt x="68961" y="54102"/>
                  </a:lnTo>
                  <a:lnTo>
                    <a:pt x="81915" y="55372"/>
                  </a:lnTo>
                  <a:lnTo>
                    <a:pt x="94869" y="56007"/>
                  </a:lnTo>
                  <a:lnTo>
                    <a:pt x="106934" y="56896"/>
                  </a:lnTo>
                  <a:lnTo>
                    <a:pt x="134366" y="57912"/>
                  </a:lnTo>
                  <a:lnTo>
                    <a:pt x="150241" y="57912"/>
                  </a:lnTo>
                  <a:lnTo>
                    <a:pt x="178054" y="56896"/>
                  </a:lnTo>
                  <a:lnTo>
                    <a:pt x="190373" y="56007"/>
                  </a:lnTo>
                  <a:lnTo>
                    <a:pt x="202692" y="55372"/>
                  </a:lnTo>
                  <a:lnTo>
                    <a:pt x="216027" y="54102"/>
                  </a:lnTo>
                  <a:lnTo>
                    <a:pt x="228981" y="52451"/>
                  </a:lnTo>
                  <a:lnTo>
                    <a:pt x="241300" y="50546"/>
                  </a:lnTo>
                  <a:lnTo>
                    <a:pt x="247396" y="49276"/>
                  </a:lnTo>
                  <a:lnTo>
                    <a:pt x="252984" y="48260"/>
                  </a:lnTo>
                  <a:lnTo>
                    <a:pt x="283718" y="33782"/>
                  </a:lnTo>
                  <a:lnTo>
                    <a:pt x="137541" y="33782"/>
                  </a:lnTo>
                  <a:lnTo>
                    <a:pt x="134747" y="33401"/>
                  </a:lnTo>
                  <a:lnTo>
                    <a:pt x="124968" y="24765"/>
                  </a:lnTo>
                  <a:lnTo>
                    <a:pt x="123698" y="22225"/>
                  </a:lnTo>
                  <a:lnTo>
                    <a:pt x="123399" y="19939"/>
                  </a:lnTo>
                  <a:lnTo>
                    <a:pt x="123317" y="635"/>
                  </a:lnTo>
                  <a:close/>
                </a:path>
                <a:path w="285115" h="58419">
                  <a:moveTo>
                    <a:pt x="166370" y="0"/>
                  </a:moveTo>
                  <a:lnTo>
                    <a:pt x="151765" y="0"/>
                  </a:lnTo>
                  <a:lnTo>
                    <a:pt x="151709" y="19939"/>
                  </a:lnTo>
                  <a:lnTo>
                    <a:pt x="151511" y="22225"/>
                  </a:lnTo>
                  <a:lnTo>
                    <a:pt x="137541" y="33782"/>
                  </a:lnTo>
                  <a:lnTo>
                    <a:pt x="283718" y="33782"/>
                  </a:lnTo>
                  <a:lnTo>
                    <a:pt x="284734" y="31242"/>
                  </a:lnTo>
                  <a:lnTo>
                    <a:pt x="284988" y="28956"/>
                  </a:lnTo>
                  <a:lnTo>
                    <a:pt x="284734" y="26670"/>
                  </a:lnTo>
                  <a:lnTo>
                    <a:pt x="284099" y="24511"/>
                  </a:lnTo>
                  <a:lnTo>
                    <a:pt x="282448" y="22860"/>
                  </a:lnTo>
                  <a:lnTo>
                    <a:pt x="281178" y="20955"/>
                  </a:lnTo>
                  <a:lnTo>
                    <a:pt x="245745" y="8001"/>
                  </a:lnTo>
                  <a:lnTo>
                    <a:pt x="236220" y="6096"/>
                  </a:lnTo>
                  <a:lnTo>
                    <a:pt x="216027" y="3556"/>
                  </a:lnTo>
                  <a:lnTo>
                    <a:pt x="206248" y="2540"/>
                  </a:lnTo>
                  <a:lnTo>
                    <a:pt x="196469" y="1905"/>
                  </a:lnTo>
                  <a:lnTo>
                    <a:pt x="179324" y="1016"/>
                  </a:lnTo>
                  <a:lnTo>
                    <a:pt x="16637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9548" y="1670303"/>
              <a:ext cx="105071" cy="2529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906256" y="1761743"/>
              <a:ext cx="327660" cy="205740"/>
            </a:xfrm>
            <a:custGeom>
              <a:avLst/>
              <a:gdLst/>
              <a:ahLst/>
              <a:cxnLst/>
              <a:rect l="l" t="t" r="r" b="b"/>
              <a:pathLst>
                <a:path w="327659" h="205739">
                  <a:moveTo>
                    <a:pt x="163830" y="0"/>
                  </a:moveTo>
                  <a:lnTo>
                    <a:pt x="127190" y="6697"/>
                  </a:lnTo>
                  <a:lnTo>
                    <a:pt x="95980" y="25288"/>
                  </a:lnTo>
                  <a:lnTo>
                    <a:pt x="73104" y="53524"/>
                  </a:lnTo>
                  <a:lnTo>
                    <a:pt x="61468" y="89154"/>
                  </a:lnTo>
                  <a:lnTo>
                    <a:pt x="37451" y="91993"/>
                  </a:lnTo>
                  <a:lnTo>
                    <a:pt x="17922" y="104155"/>
                  </a:lnTo>
                  <a:lnTo>
                    <a:pt x="4800" y="123390"/>
                  </a:lnTo>
                  <a:lnTo>
                    <a:pt x="0" y="147447"/>
                  </a:lnTo>
                  <a:lnTo>
                    <a:pt x="2873" y="167538"/>
                  </a:lnTo>
                  <a:lnTo>
                    <a:pt x="30734" y="198882"/>
                  </a:lnTo>
                  <a:lnTo>
                    <a:pt x="61468" y="205740"/>
                  </a:lnTo>
                  <a:lnTo>
                    <a:pt x="259334" y="205740"/>
                  </a:lnTo>
                  <a:lnTo>
                    <a:pt x="298834" y="198774"/>
                  </a:lnTo>
                  <a:lnTo>
                    <a:pt x="319119" y="188595"/>
                  </a:lnTo>
                  <a:lnTo>
                    <a:pt x="326592" y="168128"/>
                  </a:lnTo>
                  <a:lnTo>
                    <a:pt x="327660" y="130302"/>
                  </a:lnTo>
                  <a:lnTo>
                    <a:pt x="321736" y="101155"/>
                  </a:lnTo>
                  <a:lnTo>
                    <a:pt x="305895" y="77152"/>
                  </a:lnTo>
                  <a:lnTo>
                    <a:pt x="283029" y="60864"/>
                  </a:lnTo>
                  <a:lnTo>
                    <a:pt x="256032" y="54864"/>
                  </a:lnTo>
                  <a:lnTo>
                    <a:pt x="238232" y="31825"/>
                  </a:lnTo>
                  <a:lnTo>
                    <a:pt x="216312" y="14573"/>
                  </a:lnTo>
                  <a:lnTo>
                    <a:pt x="191202" y="3750"/>
                  </a:lnTo>
                  <a:lnTo>
                    <a:pt x="16383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600" y="1666239"/>
              <a:ext cx="143256" cy="7874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24900" y="2123693"/>
              <a:ext cx="2628900" cy="1640205"/>
            </a:xfrm>
            <a:custGeom>
              <a:avLst/>
              <a:gdLst/>
              <a:ahLst/>
              <a:cxnLst/>
              <a:rect l="l" t="t" r="r" b="b"/>
              <a:pathLst>
                <a:path w="2628900" h="1640204">
                  <a:moveTo>
                    <a:pt x="2628900" y="0"/>
                  </a:moveTo>
                  <a:lnTo>
                    <a:pt x="0" y="0"/>
                  </a:lnTo>
                  <a:lnTo>
                    <a:pt x="0" y="1640205"/>
                  </a:lnTo>
                  <a:lnTo>
                    <a:pt x="2628900" y="1640205"/>
                  </a:lnTo>
                  <a:lnTo>
                    <a:pt x="2628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8200" y="2120518"/>
              <a:ext cx="10515600" cy="1649730"/>
            </a:xfrm>
            <a:custGeom>
              <a:avLst/>
              <a:gdLst/>
              <a:ahLst/>
              <a:cxnLst/>
              <a:rect l="l" t="t" r="r" b="b"/>
              <a:pathLst>
                <a:path w="10515600" h="1649729">
                  <a:moveTo>
                    <a:pt x="2628900" y="0"/>
                  </a:moveTo>
                  <a:lnTo>
                    <a:pt x="2628900" y="1649730"/>
                  </a:lnTo>
                </a:path>
                <a:path w="10515600" h="1649729">
                  <a:moveTo>
                    <a:pt x="5257800" y="0"/>
                  </a:moveTo>
                  <a:lnTo>
                    <a:pt x="5257800" y="1649730"/>
                  </a:lnTo>
                </a:path>
                <a:path w="10515600" h="1649729">
                  <a:moveTo>
                    <a:pt x="7886700" y="0"/>
                  </a:moveTo>
                  <a:lnTo>
                    <a:pt x="7886700" y="1649730"/>
                  </a:lnTo>
                </a:path>
                <a:path w="10515600" h="1649729">
                  <a:moveTo>
                    <a:pt x="0" y="0"/>
                  </a:moveTo>
                  <a:lnTo>
                    <a:pt x="0" y="1649730"/>
                  </a:lnTo>
                </a:path>
                <a:path w="10515600" h="1649729">
                  <a:moveTo>
                    <a:pt x="10515600" y="0"/>
                  </a:moveTo>
                  <a:lnTo>
                    <a:pt x="10515600" y="164973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5025" y="2123693"/>
              <a:ext cx="10521950" cy="0"/>
            </a:xfrm>
            <a:custGeom>
              <a:avLst/>
              <a:gdLst/>
              <a:ahLst/>
              <a:cxnLst/>
              <a:rect l="l" t="t" r="r" b="b"/>
              <a:pathLst>
                <a:path w="105219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5025" y="3760914"/>
              <a:ext cx="10521950" cy="6350"/>
            </a:xfrm>
            <a:custGeom>
              <a:avLst/>
              <a:gdLst/>
              <a:ahLst/>
              <a:cxnLst/>
              <a:rect l="l" t="t" r="r" b="b"/>
              <a:pathLst>
                <a:path w="10521950" h="6350">
                  <a:moveTo>
                    <a:pt x="0" y="6350"/>
                  </a:moveTo>
                  <a:lnTo>
                    <a:pt x="2632075" y="6350"/>
                  </a:lnTo>
                </a:path>
                <a:path w="10521950" h="63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5969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41375" y="2279395"/>
            <a:ext cx="262255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5"/>
              </a:spcBef>
            </a:pPr>
            <a:r>
              <a:rPr sz="1400" spc="30" dirty="0">
                <a:latin typeface="Trebuchet MS"/>
                <a:cs typeface="Trebuchet MS"/>
              </a:rPr>
              <a:t>Spot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Fleet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51" name="object 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3924" y="2351404"/>
            <a:ext cx="101193" cy="111442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3470275" y="2279395"/>
            <a:ext cx="26225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8625" marR="3873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rebuchet MS"/>
                <a:cs typeface="Trebuchet MS"/>
              </a:rPr>
              <a:t>Discounts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compared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to </a:t>
            </a:r>
            <a:r>
              <a:rPr sz="1400" spc="-405" dirty="0">
                <a:latin typeface="Trebuchet MS"/>
                <a:cs typeface="Trebuchet MS"/>
              </a:rPr>
              <a:t> </a:t>
            </a:r>
            <a:r>
              <a:rPr sz="1400" spc="15" dirty="0">
                <a:latin typeface="Trebuchet MS"/>
                <a:cs typeface="Trebuchet MS"/>
              </a:rPr>
              <a:t>on-demand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pricing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92824" y="2351404"/>
            <a:ext cx="101193" cy="111442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6099175" y="2279395"/>
            <a:ext cx="262255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8625" marR="385445">
              <a:lnSpc>
                <a:spcPct val="100000"/>
              </a:lnSpc>
              <a:spcBef>
                <a:spcPts val="105"/>
              </a:spcBef>
            </a:pPr>
            <a:r>
              <a:rPr sz="1400" spc="25" dirty="0">
                <a:latin typeface="Trebuchet MS"/>
                <a:cs typeface="Trebuchet MS"/>
              </a:rPr>
              <a:t>When </a:t>
            </a:r>
            <a:r>
              <a:rPr sz="1400" spc="-10" dirty="0">
                <a:latin typeface="Trebuchet MS"/>
                <a:cs typeface="Trebuchet MS"/>
              </a:rPr>
              <a:t>workloads </a:t>
            </a:r>
            <a:r>
              <a:rPr sz="1400" spc="-20" dirty="0">
                <a:latin typeface="Trebuchet MS"/>
                <a:cs typeface="Trebuchet MS"/>
              </a:rPr>
              <a:t>can 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continue </a:t>
            </a:r>
            <a:r>
              <a:rPr sz="1400" spc="-45" dirty="0">
                <a:latin typeface="Trebuchet MS"/>
                <a:cs typeface="Trebuchet MS"/>
              </a:rPr>
              <a:t>after </a:t>
            </a:r>
            <a:r>
              <a:rPr sz="1400" spc="-40" dirty="0">
                <a:latin typeface="Trebuchet MS"/>
                <a:cs typeface="Trebuchet MS"/>
              </a:rPr>
              <a:t> interruptions;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for 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div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-20" dirty="0">
                <a:latin typeface="Trebuchet MS"/>
                <a:cs typeface="Trebuchet MS"/>
              </a:rPr>
              <a:t>r</a:t>
            </a:r>
            <a:r>
              <a:rPr sz="1400" spc="-30" dirty="0">
                <a:latin typeface="Trebuchet MS"/>
                <a:cs typeface="Trebuchet MS"/>
              </a:rPr>
              <a:t>s</a:t>
            </a:r>
            <a:r>
              <a:rPr sz="1400" spc="-55" dirty="0">
                <a:latin typeface="Trebuchet MS"/>
                <a:cs typeface="Trebuchet MS"/>
              </a:rPr>
              <a:t>ifica</a:t>
            </a:r>
            <a:r>
              <a:rPr sz="1400" spc="-70" dirty="0">
                <a:latin typeface="Trebuchet MS"/>
                <a:cs typeface="Trebuchet MS"/>
              </a:rPr>
              <a:t>t</a:t>
            </a:r>
            <a:r>
              <a:rPr sz="1400" spc="-5" dirty="0">
                <a:latin typeface="Trebuchet MS"/>
                <a:cs typeface="Trebuchet MS"/>
              </a:rPr>
              <a:t>ion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acr</a:t>
            </a:r>
            <a:r>
              <a:rPr sz="1400" spc="-40" dirty="0">
                <a:latin typeface="Trebuchet MS"/>
                <a:cs typeface="Trebuchet MS"/>
              </a:rPr>
              <a:t>o</a:t>
            </a:r>
            <a:r>
              <a:rPr sz="1400" spc="20" dirty="0">
                <a:latin typeface="Trebuchet MS"/>
                <a:cs typeface="Trebuchet MS"/>
              </a:rPr>
              <a:t>ss 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mul</a:t>
            </a:r>
            <a:r>
              <a:rPr sz="1400" spc="-15" dirty="0">
                <a:latin typeface="Trebuchet MS"/>
                <a:cs typeface="Trebuchet MS"/>
              </a:rPr>
              <a:t>t</a:t>
            </a:r>
            <a:r>
              <a:rPr sz="1400" spc="-45" dirty="0">
                <a:latin typeface="Trebuchet MS"/>
                <a:cs typeface="Trebuchet MS"/>
              </a:rPr>
              <a:t>iple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in</a:t>
            </a:r>
            <a:r>
              <a:rPr sz="1400" spc="-25" dirty="0">
                <a:latin typeface="Trebuchet MS"/>
                <a:cs typeface="Trebuchet MS"/>
              </a:rPr>
              <a:t>s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50" dirty="0">
                <a:latin typeface="Trebuchet MS"/>
                <a:cs typeface="Trebuchet MS"/>
              </a:rPr>
              <a:t>ce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10" dirty="0">
                <a:latin typeface="Trebuchet MS"/>
                <a:cs typeface="Trebuchet MS"/>
              </a:rPr>
              <a:t>ype</a:t>
            </a:r>
            <a:r>
              <a:rPr sz="1400" spc="20" dirty="0">
                <a:latin typeface="Trebuchet MS"/>
                <a:cs typeface="Trebuchet MS"/>
              </a:rPr>
              <a:t>s 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and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AZs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04858" y="2334260"/>
            <a:ext cx="126492" cy="137160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8728075" y="2279395"/>
            <a:ext cx="26225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9259" marR="37592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Trebuchet MS"/>
                <a:cs typeface="Trebuchet MS"/>
              </a:rPr>
              <a:t>Batch </a:t>
            </a:r>
            <a:r>
              <a:rPr sz="1400" spc="-25" dirty="0">
                <a:latin typeface="Trebuchet MS"/>
                <a:cs typeface="Trebuchet MS"/>
              </a:rPr>
              <a:t>processing, </a:t>
            </a:r>
            <a:r>
              <a:rPr sz="1400" spc="-20" dirty="0">
                <a:latin typeface="Trebuchet MS"/>
                <a:cs typeface="Trebuchet MS"/>
              </a:rPr>
              <a:t> </a:t>
            </a:r>
            <a:r>
              <a:rPr sz="1400" spc="25" dirty="0">
                <a:latin typeface="Trebuchet MS"/>
                <a:cs typeface="Trebuchet MS"/>
              </a:rPr>
              <a:t>H</a:t>
            </a:r>
            <a:r>
              <a:rPr sz="1400" spc="10" dirty="0">
                <a:latin typeface="Trebuchet MS"/>
                <a:cs typeface="Trebuchet MS"/>
              </a:rPr>
              <a:t>a</a:t>
            </a:r>
            <a:r>
              <a:rPr sz="1400" spc="35" dirty="0">
                <a:latin typeface="Trebuchet MS"/>
                <a:cs typeface="Trebuchet MS"/>
              </a:rPr>
              <a:t>do</a:t>
            </a:r>
            <a:r>
              <a:rPr sz="1400" spc="25" dirty="0">
                <a:latin typeface="Trebuchet MS"/>
                <a:cs typeface="Trebuchet MS"/>
              </a:rPr>
              <a:t>o</a:t>
            </a:r>
            <a:r>
              <a:rPr sz="1400" spc="20" dirty="0">
                <a:latin typeface="Trebuchet MS"/>
                <a:cs typeface="Trebuchet MS"/>
              </a:rPr>
              <a:t>p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25" dirty="0">
                <a:latin typeface="Trebuchet MS"/>
                <a:cs typeface="Trebuchet MS"/>
              </a:rPr>
              <a:t>w</a:t>
            </a:r>
            <a:r>
              <a:rPr sz="1400" spc="10" dirty="0">
                <a:latin typeface="Trebuchet MS"/>
                <a:cs typeface="Trebuchet MS"/>
              </a:rPr>
              <a:t>o</a:t>
            </a:r>
            <a:r>
              <a:rPr sz="1400" spc="-40" dirty="0">
                <a:latin typeface="Trebuchet MS"/>
                <a:cs typeface="Trebuchet MS"/>
              </a:rPr>
              <a:t>r</a:t>
            </a:r>
            <a:r>
              <a:rPr sz="1400" spc="-65" dirty="0">
                <a:latin typeface="Trebuchet MS"/>
                <a:cs typeface="Trebuchet MS"/>
              </a:rPr>
              <a:t>k</a:t>
            </a:r>
            <a:r>
              <a:rPr sz="1400" spc="-50" dirty="0">
                <a:latin typeface="Trebuchet MS"/>
                <a:cs typeface="Trebuchet MS"/>
              </a:rPr>
              <a:t>fl</a:t>
            </a:r>
            <a:r>
              <a:rPr sz="1400" spc="35" dirty="0">
                <a:latin typeface="Trebuchet MS"/>
                <a:cs typeface="Trebuchet MS"/>
              </a:rPr>
              <a:t>o</a:t>
            </a:r>
            <a:r>
              <a:rPr sz="1400" spc="-110" dirty="0">
                <a:latin typeface="Trebuchet MS"/>
                <a:cs typeface="Trebuchet MS"/>
              </a:rPr>
              <a:t>w,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HPC 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grid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828675" y="3754754"/>
            <a:ext cx="10534650" cy="1461135"/>
            <a:chOff x="828675" y="3754754"/>
            <a:chExt cx="10534650" cy="1461135"/>
          </a:xfrm>
        </p:grpSpPr>
        <p:sp>
          <p:nvSpPr>
            <p:cNvPr id="58" name="object 58"/>
            <p:cNvSpPr/>
            <p:nvPr/>
          </p:nvSpPr>
          <p:spPr>
            <a:xfrm>
              <a:off x="8724900" y="3764279"/>
              <a:ext cx="2628900" cy="1445260"/>
            </a:xfrm>
            <a:custGeom>
              <a:avLst/>
              <a:gdLst/>
              <a:ahLst/>
              <a:cxnLst/>
              <a:rect l="l" t="t" r="r" b="b"/>
              <a:pathLst>
                <a:path w="2628900" h="1445260">
                  <a:moveTo>
                    <a:pt x="2628900" y="0"/>
                  </a:moveTo>
                  <a:lnTo>
                    <a:pt x="0" y="0"/>
                  </a:lnTo>
                  <a:lnTo>
                    <a:pt x="0" y="1445133"/>
                  </a:lnTo>
                  <a:lnTo>
                    <a:pt x="2628900" y="1445133"/>
                  </a:lnTo>
                  <a:lnTo>
                    <a:pt x="2628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38200" y="3757929"/>
              <a:ext cx="10515600" cy="1454785"/>
            </a:xfrm>
            <a:custGeom>
              <a:avLst/>
              <a:gdLst/>
              <a:ahLst/>
              <a:cxnLst/>
              <a:rect l="l" t="t" r="r" b="b"/>
              <a:pathLst>
                <a:path w="10515600" h="1454785">
                  <a:moveTo>
                    <a:pt x="2628900" y="0"/>
                  </a:moveTo>
                  <a:lnTo>
                    <a:pt x="2628900" y="1454658"/>
                  </a:lnTo>
                </a:path>
                <a:path w="10515600" h="1454785">
                  <a:moveTo>
                    <a:pt x="5257800" y="0"/>
                  </a:moveTo>
                  <a:lnTo>
                    <a:pt x="5257800" y="1454658"/>
                  </a:lnTo>
                </a:path>
                <a:path w="10515600" h="1454785">
                  <a:moveTo>
                    <a:pt x="7886700" y="0"/>
                  </a:moveTo>
                  <a:lnTo>
                    <a:pt x="7886700" y="1454658"/>
                  </a:lnTo>
                </a:path>
                <a:path w="10515600" h="1454785">
                  <a:moveTo>
                    <a:pt x="0" y="0"/>
                  </a:moveTo>
                  <a:lnTo>
                    <a:pt x="0" y="1454658"/>
                  </a:lnTo>
                </a:path>
                <a:path w="10515600" h="1454785">
                  <a:moveTo>
                    <a:pt x="10515600" y="0"/>
                  </a:moveTo>
                  <a:lnTo>
                    <a:pt x="10515600" y="1454658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5025" y="3764279"/>
              <a:ext cx="10521950" cy="0"/>
            </a:xfrm>
            <a:custGeom>
              <a:avLst/>
              <a:gdLst/>
              <a:ahLst/>
              <a:cxnLst/>
              <a:rect l="l" t="t" r="r" b="b"/>
              <a:pathLst>
                <a:path w="105219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12700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5025" y="5209412"/>
              <a:ext cx="10521950" cy="0"/>
            </a:xfrm>
            <a:custGeom>
              <a:avLst/>
              <a:gdLst/>
              <a:ahLst/>
              <a:cxnLst/>
              <a:rect l="l" t="t" r="r" b="b"/>
              <a:pathLst>
                <a:path w="105219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41375" y="3920490"/>
            <a:ext cx="26225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latin typeface="Trebuchet MS"/>
                <a:cs typeface="Trebuchet MS"/>
              </a:rPr>
              <a:t>Spot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Block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3" name="object 6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3924" y="3991864"/>
            <a:ext cx="101193" cy="111442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3470275" y="3920490"/>
            <a:ext cx="262255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Trebuchet MS"/>
                <a:cs typeface="Trebuchet MS"/>
              </a:rPr>
              <a:t>Run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continuously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for</a:t>
            </a:r>
            <a:endParaRPr sz="1400">
              <a:latin typeface="Trebuchet MS"/>
              <a:cs typeface="Trebuchet MS"/>
            </a:endParaRPr>
          </a:p>
          <a:p>
            <a:pPr marL="428625" marR="432434">
              <a:lnSpc>
                <a:spcPct val="100000"/>
              </a:lnSpc>
            </a:pPr>
            <a:r>
              <a:rPr sz="1400" spc="-25" dirty="0">
                <a:latin typeface="Trebuchet MS"/>
                <a:cs typeface="Trebuchet MS"/>
              </a:rPr>
              <a:t>a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set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duration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at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lower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pricing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92824" y="3991864"/>
            <a:ext cx="101193" cy="111442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6099175" y="3920490"/>
            <a:ext cx="262255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8625" marR="306070"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latin typeface="Trebuchet MS"/>
                <a:cs typeface="Trebuchet MS"/>
              </a:rPr>
              <a:t>When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workloads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cannot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be </a:t>
            </a:r>
            <a:r>
              <a:rPr sz="1400" spc="-30" dirty="0">
                <a:latin typeface="Trebuchet MS"/>
                <a:cs typeface="Trebuchet MS"/>
              </a:rPr>
              <a:t>interrupted </a:t>
            </a:r>
            <a:r>
              <a:rPr sz="1400" spc="-20" dirty="0">
                <a:latin typeface="Trebuchet MS"/>
                <a:cs typeface="Trebuchet MS"/>
              </a:rPr>
              <a:t>for </a:t>
            </a:r>
            <a:r>
              <a:rPr sz="1400" spc="-25" dirty="0">
                <a:latin typeface="Trebuchet MS"/>
                <a:cs typeface="Trebuchet MS"/>
              </a:rPr>
              <a:t>a </a:t>
            </a:r>
            <a:r>
              <a:rPr sz="1400" spc="-20" dirty="0">
                <a:latin typeface="Trebuchet MS"/>
                <a:cs typeface="Trebuchet MS"/>
              </a:rPr>
              <a:t>set 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duration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7" name="object 6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04858" y="3974719"/>
            <a:ext cx="126492" cy="137160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8728075" y="3920490"/>
            <a:ext cx="262255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259" marR="421005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Trebuchet MS"/>
                <a:cs typeface="Trebuchet MS"/>
              </a:rPr>
              <a:t>Encoding, </a:t>
            </a:r>
            <a:r>
              <a:rPr sz="1400" spc="-35" dirty="0">
                <a:latin typeface="Trebuchet MS"/>
                <a:cs typeface="Trebuchet MS"/>
              </a:rPr>
              <a:t>rendering, 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65" dirty="0">
                <a:latin typeface="Trebuchet MS"/>
                <a:cs typeface="Trebuchet MS"/>
              </a:rPr>
              <a:t>m</a:t>
            </a:r>
            <a:r>
              <a:rPr sz="1400" spc="30" dirty="0">
                <a:latin typeface="Trebuchet MS"/>
                <a:cs typeface="Trebuchet MS"/>
              </a:rPr>
              <a:t>o</a:t>
            </a:r>
            <a:r>
              <a:rPr sz="1400" spc="-10" dirty="0">
                <a:latin typeface="Trebuchet MS"/>
                <a:cs typeface="Trebuchet MS"/>
              </a:rPr>
              <a:t>d</a:t>
            </a:r>
            <a:r>
              <a:rPr sz="1400" spc="-5" dirty="0">
                <a:latin typeface="Trebuchet MS"/>
                <a:cs typeface="Trebuchet MS"/>
              </a:rPr>
              <a:t>e</a:t>
            </a:r>
            <a:r>
              <a:rPr sz="1400" spc="-35" dirty="0">
                <a:latin typeface="Trebuchet MS"/>
                <a:cs typeface="Trebuchet MS"/>
              </a:rPr>
              <a:t>li</a:t>
            </a:r>
            <a:r>
              <a:rPr sz="1400" spc="-70" dirty="0">
                <a:latin typeface="Trebuchet MS"/>
                <a:cs typeface="Trebuchet MS"/>
              </a:rPr>
              <a:t>n</a:t>
            </a:r>
            <a:r>
              <a:rPr sz="1400" spc="-65" dirty="0">
                <a:latin typeface="Trebuchet MS"/>
                <a:cs typeface="Trebuchet MS"/>
              </a:rPr>
              <a:t>g,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20" dirty="0">
                <a:latin typeface="Trebuchet MS"/>
                <a:cs typeface="Trebuchet MS"/>
              </a:rPr>
              <a:t>ly</a:t>
            </a:r>
            <a:r>
              <a:rPr sz="1400" spc="-25" dirty="0">
                <a:latin typeface="Trebuchet MS"/>
                <a:cs typeface="Trebuchet MS"/>
              </a:rPr>
              <a:t>s</a:t>
            </a:r>
            <a:r>
              <a:rPr sz="1400" spc="-95" dirty="0">
                <a:latin typeface="Trebuchet MS"/>
                <a:cs typeface="Trebuchet MS"/>
              </a:rPr>
              <a:t>is,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or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continuous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integration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6644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" dirty="0">
                <a:solidFill>
                  <a:schemeClr val="tx1"/>
                </a:solidFill>
              </a:rPr>
              <a:t>Dedicated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20" dirty="0">
                <a:solidFill>
                  <a:schemeClr val="tx1"/>
                </a:solidFill>
              </a:rPr>
              <a:t>Instances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65" dirty="0">
                <a:solidFill>
                  <a:schemeClr val="tx1"/>
                </a:solidFill>
              </a:rPr>
              <a:t>and</a:t>
            </a:r>
            <a:r>
              <a:rPr sz="2800" spc="-130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Dedicated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80" dirty="0">
                <a:solidFill>
                  <a:schemeClr val="tx1"/>
                </a:solidFill>
              </a:rPr>
              <a:t>Hosts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1850" y="1506092"/>
            <a:ext cx="10528300" cy="4364990"/>
            <a:chOff x="831850" y="1506092"/>
            <a:chExt cx="10528300" cy="4364990"/>
          </a:xfrm>
        </p:grpSpPr>
        <p:sp>
          <p:nvSpPr>
            <p:cNvPr id="4" name="object 4"/>
            <p:cNvSpPr/>
            <p:nvPr/>
          </p:nvSpPr>
          <p:spPr>
            <a:xfrm>
              <a:off x="838200" y="4132833"/>
              <a:ext cx="5257800" cy="1735455"/>
            </a:xfrm>
            <a:custGeom>
              <a:avLst/>
              <a:gdLst/>
              <a:ahLst/>
              <a:cxnLst/>
              <a:rect l="l" t="t" r="r" b="b"/>
              <a:pathLst>
                <a:path w="5257800" h="1735454">
                  <a:moveTo>
                    <a:pt x="2628900" y="0"/>
                  </a:moveTo>
                  <a:lnTo>
                    <a:pt x="2628900" y="1735037"/>
                  </a:lnTo>
                </a:path>
                <a:path w="5257800" h="1735454">
                  <a:moveTo>
                    <a:pt x="5257800" y="0"/>
                  </a:moveTo>
                  <a:lnTo>
                    <a:pt x="5257800" y="1735037"/>
                  </a:lnTo>
                </a:path>
                <a:path w="5257800" h="1735454">
                  <a:moveTo>
                    <a:pt x="0" y="0"/>
                  </a:moveTo>
                  <a:lnTo>
                    <a:pt x="0" y="1735037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5025" y="4136008"/>
              <a:ext cx="5260975" cy="0"/>
            </a:xfrm>
            <a:custGeom>
              <a:avLst/>
              <a:gdLst/>
              <a:ahLst/>
              <a:cxnLst/>
              <a:rect l="l" t="t" r="r" b="b"/>
              <a:pathLst>
                <a:path w="5260975">
                  <a:moveTo>
                    <a:pt x="0" y="0"/>
                  </a:moveTo>
                  <a:lnTo>
                    <a:pt x="5260975" y="0"/>
                  </a:lnTo>
                </a:path>
              </a:pathLst>
            </a:custGeom>
            <a:ln w="6350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24900" y="4132833"/>
              <a:ext cx="2628900" cy="1735455"/>
            </a:xfrm>
            <a:custGeom>
              <a:avLst/>
              <a:gdLst/>
              <a:ahLst/>
              <a:cxnLst/>
              <a:rect l="l" t="t" r="r" b="b"/>
              <a:pathLst>
                <a:path w="2628900" h="1735454">
                  <a:moveTo>
                    <a:pt x="0" y="0"/>
                  </a:moveTo>
                  <a:lnTo>
                    <a:pt x="0" y="1735037"/>
                  </a:lnTo>
                </a:path>
                <a:path w="2628900" h="1735454">
                  <a:moveTo>
                    <a:pt x="2628900" y="0"/>
                  </a:moveTo>
                  <a:lnTo>
                    <a:pt x="2628900" y="1735037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5025" y="4132833"/>
              <a:ext cx="10521950" cy="9525"/>
            </a:xfrm>
            <a:custGeom>
              <a:avLst/>
              <a:gdLst/>
              <a:ahLst/>
              <a:cxnLst/>
              <a:rect l="l" t="t" r="r" b="b"/>
              <a:pathLst>
                <a:path w="10521950" h="9525">
                  <a:moveTo>
                    <a:pt x="10520362" y="0"/>
                  </a:moveTo>
                  <a:lnTo>
                    <a:pt x="10520362" y="6350"/>
                  </a:lnTo>
                </a:path>
                <a:path w="10521950" h="9525">
                  <a:moveTo>
                    <a:pt x="0" y="9525"/>
                  </a:moveTo>
                  <a:lnTo>
                    <a:pt x="10521950" y="9525"/>
                  </a:lnTo>
                </a:path>
              </a:pathLst>
            </a:custGeom>
            <a:ln w="6350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5025" y="5864696"/>
              <a:ext cx="10521950" cy="0"/>
            </a:xfrm>
            <a:custGeom>
              <a:avLst/>
              <a:gdLst/>
              <a:ahLst/>
              <a:cxnLst/>
              <a:rect l="l" t="t" r="r" b="b"/>
              <a:pathLst>
                <a:path w="105219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3924" y="4366767"/>
              <a:ext cx="101193" cy="1114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3924" y="5049520"/>
              <a:ext cx="101193" cy="1114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3924" y="5305552"/>
              <a:ext cx="101193" cy="1114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2824" y="4366767"/>
              <a:ext cx="101193" cy="1114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1724" y="4366767"/>
              <a:ext cx="101193" cy="1114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1724" y="4622800"/>
              <a:ext cx="101193" cy="1114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39240" y="1512505"/>
              <a:ext cx="1927860" cy="612140"/>
            </a:xfrm>
            <a:custGeom>
              <a:avLst/>
              <a:gdLst/>
              <a:ahLst/>
              <a:cxnLst/>
              <a:rect l="l" t="t" r="r" b="b"/>
              <a:pathLst>
                <a:path w="1927860" h="612139">
                  <a:moveTo>
                    <a:pt x="0" y="611569"/>
                  </a:moveTo>
                  <a:lnTo>
                    <a:pt x="1927860" y="611569"/>
                  </a:lnTo>
                  <a:lnTo>
                    <a:pt x="1927860" y="0"/>
                  </a:lnTo>
                  <a:lnTo>
                    <a:pt x="0" y="0"/>
                  </a:lnTo>
                  <a:lnTo>
                    <a:pt x="0" y="611569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63925" y="1510536"/>
              <a:ext cx="6350" cy="617220"/>
            </a:xfrm>
            <a:custGeom>
              <a:avLst/>
              <a:gdLst/>
              <a:ahLst/>
              <a:cxnLst/>
              <a:rect l="l" t="t" r="r" b="b"/>
              <a:pathLst>
                <a:path w="6350" h="617219">
                  <a:moveTo>
                    <a:pt x="3175" y="607823"/>
                  </a:moveTo>
                  <a:lnTo>
                    <a:pt x="3175" y="616713"/>
                  </a:lnTo>
                </a:path>
                <a:path w="6350" h="617219">
                  <a:moveTo>
                    <a:pt x="0" y="0"/>
                  </a:moveTo>
                  <a:lnTo>
                    <a:pt x="63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200" y="1509267"/>
              <a:ext cx="0" cy="618490"/>
            </a:xfrm>
            <a:custGeom>
              <a:avLst/>
              <a:gdLst/>
              <a:ahLst/>
              <a:cxnLst/>
              <a:rect l="l" t="t" r="r" b="b"/>
              <a:pathLst>
                <a:path h="618489">
                  <a:moveTo>
                    <a:pt x="0" y="609600"/>
                  </a:moveTo>
                  <a:lnTo>
                    <a:pt x="0" y="617982"/>
                  </a:lnTo>
                </a:path>
                <a:path h="618489">
                  <a:moveTo>
                    <a:pt x="0" y="0"/>
                  </a:moveTo>
                  <a:lnTo>
                    <a:pt x="0" y="609600"/>
                  </a:lnTo>
                </a:path>
              </a:pathLst>
            </a:custGeom>
            <a:ln w="6350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5025" y="1513711"/>
              <a:ext cx="2618740" cy="0"/>
            </a:xfrm>
            <a:custGeom>
              <a:avLst/>
              <a:gdLst/>
              <a:ahLst/>
              <a:cxnLst/>
              <a:rect l="l" t="t" r="r" b="b"/>
              <a:pathLst>
                <a:path w="2618740">
                  <a:moveTo>
                    <a:pt x="0" y="0"/>
                  </a:moveTo>
                  <a:lnTo>
                    <a:pt x="2618359" y="0"/>
                  </a:lnTo>
                </a:path>
              </a:pathLst>
            </a:custGeom>
            <a:ln w="3812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52901" y="1512505"/>
              <a:ext cx="1943100" cy="612140"/>
            </a:xfrm>
            <a:custGeom>
              <a:avLst/>
              <a:gdLst/>
              <a:ahLst/>
              <a:cxnLst/>
              <a:rect l="l" t="t" r="r" b="b"/>
              <a:pathLst>
                <a:path w="1943100" h="612139">
                  <a:moveTo>
                    <a:pt x="0" y="611569"/>
                  </a:moveTo>
                  <a:lnTo>
                    <a:pt x="1943098" y="611569"/>
                  </a:lnTo>
                  <a:lnTo>
                    <a:pt x="1943098" y="0"/>
                  </a:lnTo>
                  <a:lnTo>
                    <a:pt x="0" y="0"/>
                  </a:lnTo>
                  <a:lnTo>
                    <a:pt x="0" y="611569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2825" y="1510536"/>
              <a:ext cx="6350" cy="617220"/>
            </a:xfrm>
            <a:custGeom>
              <a:avLst/>
              <a:gdLst/>
              <a:ahLst/>
              <a:cxnLst/>
              <a:rect l="l" t="t" r="r" b="b"/>
              <a:pathLst>
                <a:path w="6350" h="617219">
                  <a:moveTo>
                    <a:pt x="3175" y="607823"/>
                  </a:moveTo>
                  <a:lnTo>
                    <a:pt x="3175" y="616713"/>
                  </a:lnTo>
                </a:path>
                <a:path w="6350" h="617219">
                  <a:moveTo>
                    <a:pt x="0" y="0"/>
                  </a:moveTo>
                  <a:lnTo>
                    <a:pt x="63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52901" y="1513711"/>
              <a:ext cx="1934210" cy="0"/>
            </a:xfrm>
            <a:custGeom>
              <a:avLst/>
              <a:gdLst/>
              <a:ahLst/>
              <a:cxnLst/>
              <a:rect l="l" t="t" r="r" b="b"/>
              <a:pathLst>
                <a:path w="1934210">
                  <a:moveTo>
                    <a:pt x="0" y="0"/>
                  </a:moveTo>
                  <a:lnTo>
                    <a:pt x="1933954" y="0"/>
                  </a:lnTo>
                </a:path>
              </a:pathLst>
            </a:custGeom>
            <a:ln w="3812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5025" y="1512124"/>
              <a:ext cx="5252085" cy="0"/>
            </a:xfrm>
            <a:custGeom>
              <a:avLst/>
              <a:gdLst/>
              <a:ahLst/>
              <a:cxnLst/>
              <a:rect l="l" t="t" r="r" b="b"/>
              <a:pathLst>
                <a:path w="5252085">
                  <a:moveTo>
                    <a:pt x="0" y="0"/>
                  </a:moveTo>
                  <a:lnTo>
                    <a:pt x="5251831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86373" y="1512505"/>
              <a:ext cx="1938655" cy="612140"/>
            </a:xfrm>
            <a:custGeom>
              <a:avLst/>
              <a:gdLst/>
              <a:ahLst/>
              <a:cxnLst/>
              <a:rect l="l" t="t" r="r" b="b"/>
              <a:pathLst>
                <a:path w="1938654" h="612139">
                  <a:moveTo>
                    <a:pt x="0" y="611569"/>
                  </a:moveTo>
                  <a:lnTo>
                    <a:pt x="1938526" y="611569"/>
                  </a:lnTo>
                  <a:lnTo>
                    <a:pt x="1938526" y="0"/>
                  </a:lnTo>
                  <a:lnTo>
                    <a:pt x="0" y="0"/>
                  </a:lnTo>
                  <a:lnTo>
                    <a:pt x="0" y="611569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721725" y="1510536"/>
              <a:ext cx="6350" cy="617220"/>
            </a:xfrm>
            <a:custGeom>
              <a:avLst/>
              <a:gdLst/>
              <a:ahLst/>
              <a:cxnLst/>
              <a:rect l="l" t="t" r="r" b="b"/>
              <a:pathLst>
                <a:path w="6350" h="617219">
                  <a:moveTo>
                    <a:pt x="3175" y="607823"/>
                  </a:moveTo>
                  <a:lnTo>
                    <a:pt x="3175" y="616713"/>
                  </a:lnTo>
                </a:path>
                <a:path w="6350" h="617219">
                  <a:moveTo>
                    <a:pt x="0" y="0"/>
                  </a:moveTo>
                  <a:lnTo>
                    <a:pt x="63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86373" y="1513711"/>
              <a:ext cx="1934210" cy="0"/>
            </a:xfrm>
            <a:custGeom>
              <a:avLst/>
              <a:gdLst/>
              <a:ahLst/>
              <a:cxnLst/>
              <a:rect l="l" t="t" r="r" b="b"/>
              <a:pathLst>
                <a:path w="1934209">
                  <a:moveTo>
                    <a:pt x="0" y="0"/>
                  </a:moveTo>
                  <a:lnTo>
                    <a:pt x="1933954" y="0"/>
                  </a:lnTo>
                </a:path>
              </a:pathLst>
            </a:custGeom>
            <a:ln w="3812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86373" y="1512124"/>
              <a:ext cx="1934210" cy="0"/>
            </a:xfrm>
            <a:custGeom>
              <a:avLst/>
              <a:gdLst/>
              <a:ahLst/>
              <a:cxnLst/>
              <a:rect l="l" t="t" r="r" b="b"/>
              <a:pathLst>
                <a:path w="1934209">
                  <a:moveTo>
                    <a:pt x="0" y="0"/>
                  </a:moveTo>
                  <a:lnTo>
                    <a:pt x="1933954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421368" y="1512505"/>
              <a:ext cx="1932939" cy="612140"/>
            </a:xfrm>
            <a:custGeom>
              <a:avLst/>
              <a:gdLst/>
              <a:ahLst/>
              <a:cxnLst/>
              <a:rect l="l" t="t" r="r" b="b"/>
              <a:pathLst>
                <a:path w="1932940" h="612139">
                  <a:moveTo>
                    <a:pt x="0" y="611569"/>
                  </a:moveTo>
                  <a:lnTo>
                    <a:pt x="1932432" y="611569"/>
                  </a:lnTo>
                  <a:lnTo>
                    <a:pt x="1932432" y="0"/>
                  </a:lnTo>
                  <a:lnTo>
                    <a:pt x="0" y="0"/>
                  </a:lnTo>
                  <a:lnTo>
                    <a:pt x="0" y="611569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353800" y="1509267"/>
              <a:ext cx="0" cy="618490"/>
            </a:xfrm>
            <a:custGeom>
              <a:avLst/>
              <a:gdLst/>
              <a:ahLst/>
              <a:cxnLst/>
              <a:rect l="l" t="t" r="r" b="b"/>
              <a:pathLst>
                <a:path h="618489">
                  <a:moveTo>
                    <a:pt x="0" y="609600"/>
                  </a:moveTo>
                  <a:lnTo>
                    <a:pt x="0" y="617982"/>
                  </a:lnTo>
                </a:path>
                <a:path h="618489">
                  <a:moveTo>
                    <a:pt x="0" y="0"/>
                  </a:moveTo>
                  <a:lnTo>
                    <a:pt x="0" y="609600"/>
                  </a:lnTo>
                </a:path>
              </a:pathLst>
            </a:custGeom>
            <a:ln w="6350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421368" y="1513711"/>
              <a:ext cx="1936114" cy="0"/>
            </a:xfrm>
            <a:custGeom>
              <a:avLst/>
              <a:gdLst/>
              <a:ahLst/>
              <a:cxnLst/>
              <a:rect l="l" t="t" r="r" b="b"/>
              <a:pathLst>
                <a:path w="1936115">
                  <a:moveTo>
                    <a:pt x="0" y="0"/>
                  </a:moveTo>
                  <a:lnTo>
                    <a:pt x="1935607" y="0"/>
                  </a:lnTo>
                </a:path>
              </a:pathLst>
            </a:custGeom>
            <a:ln w="3812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421368" y="1512124"/>
              <a:ext cx="1936114" cy="0"/>
            </a:xfrm>
            <a:custGeom>
              <a:avLst/>
              <a:gdLst/>
              <a:ahLst/>
              <a:cxnLst/>
              <a:rect l="l" t="t" r="r" b="b"/>
              <a:pathLst>
                <a:path w="1936115">
                  <a:moveTo>
                    <a:pt x="0" y="0"/>
                  </a:moveTo>
                  <a:lnTo>
                    <a:pt x="1935607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5025" y="1510217"/>
              <a:ext cx="10521950" cy="0"/>
            </a:xfrm>
            <a:custGeom>
              <a:avLst/>
              <a:gdLst/>
              <a:ahLst/>
              <a:cxnLst/>
              <a:rect l="l" t="t" r="r" b="b"/>
              <a:pathLst>
                <a:path w="105219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6612" y="2120899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0"/>
                  </a:moveTo>
                  <a:lnTo>
                    <a:pt x="0" y="6350"/>
                  </a:lnTo>
                </a:path>
              </a:pathLst>
            </a:custGeom>
            <a:ln w="3175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05636" y="4295394"/>
            <a:ext cx="1219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latin typeface="Trebuchet MS"/>
                <a:cs typeface="Trebuchet MS"/>
              </a:rPr>
              <a:t>D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-45" dirty="0">
                <a:latin typeface="Trebuchet MS"/>
                <a:cs typeface="Trebuchet MS"/>
              </a:rPr>
              <a:t>dic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20" dirty="0">
                <a:latin typeface="Trebuchet MS"/>
                <a:cs typeface="Trebuchet MS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60" dirty="0">
                <a:latin typeface="Trebuchet MS"/>
                <a:cs typeface="Trebuchet MS"/>
              </a:rPr>
              <a:t>H</a:t>
            </a:r>
            <a:r>
              <a:rPr sz="1400" spc="40" dirty="0">
                <a:latin typeface="Trebuchet MS"/>
                <a:cs typeface="Trebuchet MS"/>
              </a:rPr>
              <a:t>o</a:t>
            </a:r>
            <a:r>
              <a:rPr sz="1400" spc="-15" dirty="0">
                <a:latin typeface="Trebuchet MS"/>
                <a:cs typeface="Trebuchet MS"/>
              </a:rPr>
              <a:t>st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86327" y="4295394"/>
            <a:ext cx="1779905" cy="139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Trebuchet MS"/>
                <a:cs typeface="Trebuchet MS"/>
              </a:rPr>
              <a:t>Instances </a:t>
            </a:r>
            <a:r>
              <a:rPr sz="1400" spc="-10" dirty="0">
                <a:latin typeface="Trebuchet MS"/>
                <a:cs typeface="Trebuchet MS"/>
              </a:rPr>
              <a:t>run </a:t>
            </a:r>
            <a:r>
              <a:rPr sz="1400" spc="35" dirty="0">
                <a:latin typeface="Trebuchet MS"/>
                <a:cs typeface="Trebuchet MS"/>
              </a:rPr>
              <a:t>on </a:t>
            </a:r>
            <a:r>
              <a:rPr sz="1400" spc="40" dirty="0">
                <a:latin typeface="Trebuchet MS"/>
                <a:cs typeface="Trebuchet MS"/>
              </a:rPr>
              <a:t> </a:t>
            </a:r>
            <a:r>
              <a:rPr sz="1400" spc="20" dirty="0">
                <a:latin typeface="Trebuchet MS"/>
                <a:cs typeface="Trebuchet MS"/>
              </a:rPr>
              <a:t>h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15" dirty="0">
                <a:latin typeface="Trebuchet MS"/>
                <a:cs typeface="Trebuchet MS"/>
              </a:rPr>
              <a:t>rdw</a:t>
            </a:r>
            <a:r>
              <a:rPr sz="1400" spc="-25" dirty="0">
                <a:latin typeface="Trebuchet MS"/>
                <a:cs typeface="Trebuchet MS"/>
              </a:rPr>
              <a:t>a</a:t>
            </a:r>
            <a:r>
              <a:rPr sz="1400" spc="-50" dirty="0">
                <a:latin typeface="Trebuchet MS"/>
                <a:cs typeface="Trebuchet MS"/>
              </a:rPr>
              <a:t>re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d</a:t>
            </a:r>
            <a:r>
              <a:rPr sz="1400" spc="-5" dirty="0">
                <a:latin typeface="Trebuchet MS"/>
                <a:cs typeface="Trebuchet MS"/>
              </a:rPr>
              <a:t>e</a:t>
            </a:r>
            <a:r>
              <a:rPr sz="1400" spc="-40" dirty="0">
                <a:latin typeface="Trebuchet MS"/>
                <a:cs typeface="Trebuchet MS"/>
              </a:rPr>
              <a:t>dica</a:t>
            </a:r>
            <a:r>
              <a:rPr sz="1400" spc="-45" dirty="0">
                <a:latin typeface="Trebuchet MS"/>
                <a:cs typeface="Trebuchet MS"/>
              </a:rPr>
              <a:t>t</a:t>
            </a:r>
            <a:r>
              <a:rPr sz="1400" spc="-10" dirty="0">
                <a:latin typeface="Trebuchet MS"/>
                <a:cs typeface="Trebuchet MS"/>
              </a:rPr>
              <a:t>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t</a:t>
            </a:r>
            <a:r>
              <a:rPr sz="1400" spc="35" dirty="0">
                <a:latin typeface="Trebuchet MS"/>
                <a:cs typeface="Trebuchet MS"/>
              </a:rPr>
              <a:t>o 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Trebuchet MS"/>
                <a:cs typeface="Trebuchet MS"/>
              </a:rPr>
              <a:t>you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only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rebuchet MS"/>
                <a:cs typeface="Trebuchet MS"/>
              </a:rPr>
              <a:t>L</a:t>
            </a:r>
            <a:r>
              <a:rPr sz="1400" spc="-75" dirty="0">
                <a:latin typeface="Trebuchet MS"/>
                <a:cs typeface="Trebuchet MS"/>
              </a:rPr>
              <a:t>ic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10" dirty="0">
                <a:latin typeface="Trebuchet MS"/>
                <a:cs typeface="Trebuchet MS"/>
              </a:rPr>
              <a:t>se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35" dirty="0">
                <a:latin typeface="Trebuchet MS"/>
                <a:cs typeface="Trebuchet MS"/>
              </a:rPr>
              <a:t>p</a:t>
            </a:r>
            <a:r>
              <a:rPr sz="1400" spc="20" dirty="0">
                <a:latin typeface="Trebuchet MS"/>
                <a:cs typeface="Trebuchet MS"/>
              </a:rPr>
              <a:t>o</a:t>
            </a:r>
            <a:r>
              <a:rPr sz="1400" spc="-55" dirty="0">
                <a:latin typeface="Trebuchet MS"/>
                <a:cs typeface="Trebuchet MS"/>
              </a:rPr>
              <a:t>r</a:t>
            </a:r>
            <a:r>
              <a:rPr sz="1400" spc="-65" dirty="0">
                <a:latin typeface="Trebuchet MS"/>
                <a:cs typeface="Trebuchet MS"/>
              </a:rPr>
              <a:t>t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55" dirty="0">
                <a:latin typeface="Trebuchet MS"/>
                <a:cs typeface="Trebuchet MS"/>
              </a:rPr>
              <a:t>bili</a:t>
            </a:r>
            <a:r>
              <a:rPr sz="1400" spc="-65" dirty="0">
                <a:latin typeface="Trebuchet MS"/>
                <a:cs typeface="Trebuchet MS"/>
              </a:rPr>
              <a:t>t</a:t>
            </a:r>
            <a:r>
              <a:rPr sz="1400" spc="-10" dirty="0">
                <a:latin typeface="Trebuchet MS"/>
                <a:cs typeface="Trebuchet MS"/>
              </a:rPr>
              <a:t>y</a:t>
            </a:r>
            <a:endParaRPr sz="1400">
              <a:latin typeface="Trebuchet MS"/>
              <a:cs typeface="Trebuchet MS"/>
            </a:endParaRPr>
          </a:p>
          <a:p>
            <a:pPr marL="12700" marR="182245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rebuchet MS"/>
                <a:cs typeface="Trebuchet MS"/>
              </a:rPr>
              <a:t>F</a:t>
            </a:r>
            <a:r>
              <a:rPr sz="1400" spc="-35" dirty="0">
                <a:latin typeface="Trebuchet MS"/>
                <a:cs typeface="Trebuchet MS"/>
              </a:rPr>
              <a:t>ine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Trebuchet MS"/>
                <a:cs typeface="Trebuchet MS"/>
              </a:rPr>
              <a:t>g</a:t>
            </a:r>
            <a:r>
              <a:rPr sz="1400" dirty="0">
                <a:latin typeface="Trebuchet MS"/>
                <a:cs typeface="Trebuchet MS"/>
              </a:rPr>
              <a:t>r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30" dirty="0">
                <a:latin typeface="Trebuchet MS"/>
                <a:cs typeface="Trebuchet MS"/>
              </a:rPr>
              <a:t>in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rebuchet MS"/>
                <a:cs typeface="Trebuchet MS"/>
              </a:rPr>
              <a:t>co</a:t>
            </a:r>
            <a:r>
              <a:rPr sz="1400" spc="-5" dirty="0">
                <a:latin typeface="Trebuchet MS"/>
                <a:cs typeface="Trebuchet MS"/>
              </a:rPr>
              <a:t>n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10" dirty="0">
                <a:latin typeface="Trebuchet MS"/>
                <a:cs typeface="Trebuchet MS"/>
              </a:rPr>
              <a:t>r</a:t>
            </a:r>
            <a:r>
              <a:rPr sz="1400" spc="-20" dirty="0">
                <a:latin typeface="Trebuchet MS"/>
                <a:cs typeface="Trebuchet MS"/>
              </a:rPr>
              <a:t>o</a:t>
            </a:r>
            <a:r>
              <a:rPr sz="1400" spc="-65" dirty="0">
                <a:latin typeface="Trebuchet MS"/>
                <a:cs typeface="Trebuchet MS"/>
              </a:rPr>
              <a:t>l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35" dirty="0">
                <a:latin typeface="Trebuchet MS"/>
                <a:cs typeface="Trebuchet MS"/>
              </a:rPr>
              <a:t>o</a:t>
            </a:r>
            <a:r>
              <a:rPr sz="1400" spc="-25" dirty="0">
                <a:latin typeface="Trebuchet MS"/>
                <a:cs typeface="Trebuchet MS"/>
              </a:rPr>
              <a:t>f 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hardware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15481" y="4295396"/>
            <a:ext cx="202438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Trebuchet MS"/>
                <a:cs typeface="Trebuchet MS"/>
              </a:rPr>
              <a:t>For </a:t>
            </a:r>
            <a:r>
              <a:rPr sz="1400" spc="-25" dirty="0">
                <a:latin typeface="Trebuchet MS"/>
                <a:cs typeface="Trebuchet MS"/>
              </a:rPr>
              <a:t>existing </a:t>
            </a:r>
            <a:r>
              <a:rPr sz="1400" spc="-5" dirty="0">
                <a:latin typeface="Trebuchet MS"/>
                <a:cs typeface="Trebuchet MS"/>
              </a:rPr>
              <a:t>server-bound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software </a:t>
            </a:r>
            <a:r>
              <a:rPr sz="1400" spc="-30" dirty="0">
                <a:latin typeface="Trebuchet MS"/>
                <a:cs typeface="Trebuchet MS"/>
              </a:rPr>
              <a:t>licenses that </a:t>
            </a:r>
            <a:r>
              <a:rPr sz="1400" spc="-45" dirty="0">
                <a:latin typeface="Trebuchet MS"/>
                <a:cs typeface="Trebuchet MS"/>
              </a:rPr>
              <a:t>are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35" dirty="0">
                <a:latin typeface="Trebuchet MS"/>
                <a:cs typeface="Trebuchet MS"/>
              </a:rPr>
              <a:t>b</a:t>
            </a:r>
            <a:r>
              <a:rPr sz="1400" spc="20" dirty="0">
                <a:latin typeface="Trebuchet MS"/>
                <a:cs typeface="Trebuchet MS"/>
              </a:rPr>
              <a:t>ound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45" dirty="0">
                <a:latin typeface="Trebuchet MS"/>
                <a:cs typeface="Trebuchet MS"/>
              </a:rPr>
              <a:t>o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45" dirty="0">
                <a:latin typeface="Trebuchet MS"/>
                <a:cs typeface="Trebuchet MS"/>
              </a:rPr>
              <a:t>V</a:t>
            </a:r>
            <a:r>
              <a:rPr sz="1400" spc="-15" dirty="0">
                <a:latin typeface="Trebuchet MS"/>
                <a:cs typeface="Trebuchet MS"/>
              </a:rPr>
              <a:t>Ms,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so</a:t>
            </a:r>
            <a:r>
              <a:rPr sz="1400" spc="-65" dirty="0">
                <a:latin typeface="Trebuchet MS"/>
                <a:cs typeface="Trebuchet MS"/>
              </a:rPr>
              <a:t>ckets,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40" dirty="0">
                <a:latin typeface="Trebuchet MS"/>
                <a:cs typeface="Trebuchet MS"/>
              </a:rPr>
              <a:t>o</a:t>
            </a:r>
            <a:r>
              <a:rPr sz="1400" spc="-55" dirty="0">
                <a:latin typeface="Trebuchet MS"/>
                <a:cs typeface="Trebuchet MS"/>
              </a:rPr>
              <a:t>r 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physical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cores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45016" y="4253707"/>
            <a:ext cx="1816100" cy="7512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260"/>
              </a:spcBef>
            </a:pPr>
            <a:r>
              <a:rPr sz="1400" spc="-10" dirty="0">
                <a:latin typeface="Trebuchet MS"/>
                <a:cs typeface="Trebuchet MS"/>
              </a:rPr>
              <a:t>Data </a:t>
            </a:r>
            <a:r>
              <a:rPr sz="1400" spc="-25" dirty="0">
                <a:latin typeface="Trebuchet MS"/>
                <a:cs typeface="Trebuchet MS"/>
              </a:rPr>
              <a:t>isolation </a:t>
            </a:r>
            <a:r>
              <a:rPr sz="1400" spc="-30" dirty="0">
                <a:latin typeface="Trebuchet MS"/>
                <a:cs typeface="Trebuchet MS"/>
              </a:rPr>
              <a:t>required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License </a:t>
            </a:r>
            <a:r>
              <a:rPr sz="1400" spc="-5" dirty="0">
                <a:latin typeface="Trebuchet MS"/>
                <a:cs typeface="Trebuchet MS"/>
              </a:rPr>
              <a:t>dependent </a:t>
            </a:r>
            <a:r>
              <a:rPr sz="140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applications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or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services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25929" y="1687195"/>
            <a:ext cx="11836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rebuchet MS"/>
                <a:cs typeface="Trebuchet MS"/>
              </a:rPr>
              <a:t>Instance</a:t>
            </a:r>
            <a:r>
              <a:rPr sz="1400" b="1" spc="-105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Type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55083" y="1687195"/>
            <a:ext cx="70993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rebuchet MS"/>
                <a:cs typeface="Trebuchet MS"/>
              </a:rPr>
              <a:t>Bene</a:t>
            </a:r>
            <a:r>
              <a:rPr sz="1400" b="1" spc="-10" dirty="0">
                <a:latin typeface="Trebuchet MS"/>
                <a:cs typeface="Trebuchet MS"/>
              </a:rPr>
              <a:t>fi</a:t>
            </a:r>
            <a:r>
              <a:rPr sz="1400" b="1" spc="10" dirty="0">
                <a:latin typeface="Trebuchet MS"/>
                <a:cs typeface="Trebuchet MS"/>
              </a:rPr>
              <a:t>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84233" y="1687195"/>
            <a:ext cx="14636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latin typeface="Trebuchet MS"/>
                <a:cs typeface="Trebuchet MS"/>
              </a:rPr>
              <a:t>When</a:t>
            </a:r>
            <a:r>
              <a:rPr sz="1400" b="1" spc="-85" dirty="0">
                <a:latin typeface="Trebuchet MS"/>
                <a:cs typeface="Trebuchet MS"/>
              </a:rPr>
              <a:t> </a:t>
            </a:r>
            <a:r>
              <a:rPr sz="1400" b="1" spc="15" dirty="0">
                <a:latin typeface="Trebuchet MS"/>
                <a:cs typeface="Trebuchet MS"/>
              </a:rPr>
              <a:t>to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15" dirty="0">
                <a:latin typeface="Trebuchet MS"/>
                <a:cs typeface="Trebuchet MS"/>
              </a:rPr>
              <a:t>Position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613517" y="1687195"/>
            <a:ext cx="92836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0" dirty="0">
                <a:latin typeface="Trebuchet MS"/>
                <a:cs typeface="Trebuchet MS"/>
              </a:rPr>
              <a:t>W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-35" dirty="0">
                <a:latin typeface="Trebuchet MS"/>
                <a:cs typeface="Trebuchet MS"/>
              </a:rPr>
              <a:t>r</a:t>
            </a:r>
            <a:r>
              <a:rPr sz="1400" b="1" spc="45" dirty="0">
                <a:latin typeface="Trebuchet MS"/>
                <a:cs typeface="Trebuchet MS"/>
              </a:rPr>
              <a:t>klo</a:t>
            </a:r>
            <a:r>
              <a:rPr sz="1400" b="1" spc="30" dirty="0">
                <a:latin typeface="Trebuchet MS"/>
                <a:cs typeface="Trebuchet MS"/>
              </a:rPr>
              <a:t>ad</a:t>
            </a:r>
            <a:r>
              <a:rPr sz="1400" b="1" spc="20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31850" y="1505455"/>
            <a:ext cx="10528300" cy="2046605"/>
            <a:chOff x="831850" y="1505455"/>
            <a:chExt cx="10528300" cy="2046605"/>
          </a:xfrm>
        </p:grpSpPr>
        <p:sp>
          <p:nvSpPr>
            <p:cNvPr id="42" name="object 42"/>
            <p:cNvSpPr/>
            <p:nvPr/>
          </p:nvSpPr>
          <p:spPr>
            <a:xfrm>
              <a:off x="838200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701040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701040" y="606554"/>
                  </a:lnTo>
                  <a:lnTo>
                    <a:pt x="70104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8200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0" y="606554"/>
                  </a:moveTo>
                  <a:lnTo>
                    <a:pt x="701040" y="606554"/>
                  </a:lnTo>
                  <a:lnTo>
                    <a:pt x="701040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53383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699517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699517" y="606554"/>
                  </a:lnTo>
                  <a:lnTo>
                    <a:pt x="69951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453383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0" y="606554"/>
                  </a:moveTo>
                  <a:lnTo>
                    <a:pt x="699517" y="606554"/>
                  </a:lnTo>
                  <a:lnTo>
                    <a:pt x="699517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86855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699517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699517" y="606554"/>
                  </a:lnTo>
                  <a:lnTo>
                    <a:pt x="69951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86855" y="1511805"/>
              <a:ext cx="699770" cy="607060"/>
            </a:xfrm>
            <a:custGeom>
              <a:avLst/>
              <a:gdLst/>
              <a:ahLst/>
              <a:cxnLst/>
              <a:rect l="l" t="t" r="r" b="b"/>
              <a:pathLst>
                <a:path w="699770" h="607060">
                  <a:moveTo>
                    <a:pt x="0" y="606554"/>
                  </a:moveTo>
                  <a:lnTo>
                    <a:pt x="699517" y="606554"/>
                  </a:lnTo>
                  <a:lnTo>
                    <a:pt x="699517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720328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701040" y="0"/>
                  </a:moveTo>
                  <a:lnTo>
                    <a:pt x="0" y="0"/>
                  </a:lnTo>
                  <a:lnTo>
                    <a:pt x="0" y="606554"/>
                  </a:lnTo>
                  <a:lnTo>
                    <a:pt x="701040" y="606554"/>
                  </a:lnTo>
                  <a:lnTo>
                    <a:pt x="70104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20328" y="1511805"/>
              <a:ext cx="701040" cy="607060"/>
            </a:xfrm>
            <a:custGeom>
              <a:avLst/>
              <a:gdLst/>
              <a:ahLst/>
              <a:cxnLst/>
              <a:rect l="l" t="t" r="r" b="b"/>
              <a:pathLst>
                <a:path w="701040" h="607060">
                  <a:moveTo>
                    <a:pt x="0" y="606554"/>
                  </a:moveTo>
                  <a:lnTo>
                    <a:pt x="701040" y="606554"/>
                  </a:lnTo>
                  <a:lnTo>
                    <a:pt x="701040" y="0"/>
                  </a:lnTo>
                  <a:lnTo>
                    <a:pt x="0" y="0"/>
                  </a:lnTo>
                  <a:lnTo>
                    <a:pt x="0" y="606554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037" y="1696214"/>
              <a:ext cx="277365" cy="23316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9124" y="1676399"/>
              <a:ext cx="288036" cy="27279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294120" y="1898903"/>
              <a:ext cx="285115" cy="58419"/>
            </a:xfrm>
            <a:custGeom>
              <a:avLst/>
              <a:gdLst/>
              <a:ahLst/>
              <a:cxnLst/>
              <a:rect l="l" t="t" r="r" b="b"/>
              <a:pathLst>
                <a:path w="285115" h="58419">
                  <a:moveTo>
                    <a:pt x="123317" y="635"/>
                  </a:moveTo>
                  <a:lnTo>
                    <a:pt x="108839" y="635"/>
                  </a:lnTo>
                  <a:lnTo>
                    <a:pt x="75946" y="2540"/>
                  </a:lnTo>
                  <a:lnTo>
                    <a:pt x="30988" y="9652"/>
                  </a:lnTo>
                  <a:lnTo>
                    <a:pt x="12700" y="15748"/>
                  </a:lnTo>
                  <a:lnTo>
                    <a:pt x="8509" y="17653"/>
                  </a:lnTo>
                  <a:lnTo>
                    <a:pt x="5334" y="19939"/>
                  </a:lnTo>
                  <a:lnTo>
                    <a:pt x="3175" y="22225"/>
                  </a:lnTo>
                  <a:lnTo>
                    <a:pt x="1524" y="23749"/>
                  </a:lnTo>
                  <a:lnTo>
                    <a:pt x="889" y="25781"/>
                  </a:lnTo>
                  <a:lnTo>
                    <a:pt x="0" y="27305"/>
                  </a:lnTo>
                  <a:lnTo>
                    <a:pt x="70" y="29591"/>
                  </a:lnTo>
                  <a:lnTo>
                    <a:pt x="37592" y="49276"/>
                  </a:lnTo>
                  <a:lnTo>
                    <a:pt x="43688" y="50546"/>
                  </a:lnTo>
                  <a:lnTo>
                    <a:pt x="56261" y="52451"/>
                  </a:lnTo>
                  <a:lnTo>
                    <a:pt x="68961" y="54102"/>
                  </a:lnTo>
                  <a:lnTo>
                    <a:pt x="81915" y="55372"/>
                  </a:lnTo>
                  <a:lnTo>
                    <a:pt x="94869" y="56007"/>
                  </a:lnTo>
                  <a:lnTo>
                    <a:pt x="106934" y="56896"/>
                  </a:lnTo>
                  <a:lnTo>
                    <a:pt x="134366" y="57912"/>
                  </a:lnTo>
                  <a:lnTo>
                    <a:pt x="150241" y="57912"/>
                  </a:lnTo>
                  <a:lnTo>
                    <a:pt x="178054" y="56896"/>
                  </a:lnTo>
                  <a:lnTo>
                    <a:pt x="190373" y="56007"/>
                  </a:lnTo>
                  <a:lnTo>
                    <a:pt x="202692" y="55372"/>
                  </a:lnTo>
                  <a:lnTo>
                    <a:pt x="216027" y="54102"/>
                  </a:lnTo>
                  <a:lnTo>
                    <a:pt x="228981" y="52451"/>
                  </a:lnTo>
                  <a:lnTo>
                    <a:pt x="241300" y="50546"/>
                  </a:lnTo>
                  <a:lnTo>
                    <a:pt x="247396" y="49276"/>
                  </a:lnTo>
                  <a:lnTo>
                    <a:pt x="252984" y="48260"/>
                  </a:lnTo>
                  <a:lnTo>
                    <a:pt x="283718" y="33782"/>
                  </a:lnTo>
                  <a:lnTo>
                    <a:pt x="137541" y="33782"/>
                  </a:lnTo>
                  <a:lnTo>
                    <a:pt x="134747" y="33401"/>
                  </a:lnTo>
                  <a:lnTo>
                    <a:pt x="124968" y="24765"/>
                  </a:lnTo>
                  <a:lnTo>
                    <a:pt x="123698" y="22225"/>
                  </a:lnTo>
                  <a:lnTo>
                    <a:pt x="123399" y="19939"/>
                  </a:lnTo>
                  <a:lnTo>
                    <a:pt x="123317" y="635"/>
                  </a:lnTo>
                  <a:close/>
                </a:path>
                <a:path w="285115" h="58419">
                  <a:moveTo>
                    <a:pt x="166370" y="0"/>
                  </a:moveTo>
                  <a:lnTo>
                    <a:pt x="151765" y="0"/>
                  </a:lnTo>
                  <a:lnTo>
                    <a:pt x="151709" y="19939"/>
                  </a:lnTo>
                  <a:lnTo>
                    <a:pt x="151511" y="22225"/>
                  </a:lnTo>
                  <a:lnTo>
                    <a:pt x="137541" y="33782"/>
                  </a:lnTo>
                  <a:lnTo>
                    <a:pt x="283718" y="33782"/>
                  </a:lnTo>
                  <a:lnTo>
                    <a:pt x="284734" y="31242"/>
                  </a:lnTo>
                  <a:lnTo>
                    <a:pt x="284988" y="28956"/>
                  </a:lnTo>
                  <a:lnTo>
                    <a:pt x="284734" y="26670"/>
                  </a:lnTo>
                  <a:lnTo>
                    <a:pt x="284099" y="24511"/>
                  </a:lnTo>
                  <a:lnTo>
                    <a:pt x="282448" y="22860"/>
                  </a:lnTo>
                  <a:lnTo>
                    <a:pt x="281178" y="20955"/>
                  </a:lnTo>
                  <a:lnTo>
                    <a:pt x="245745" y="8001"/>
                  </a:lnTo>
                  <a:lnTo>
                    <a:pt x="236220" y="6096"/>
                  </a:lnTo>
                  <a:lnTo>
                    <a:pt x="216027" y="3556"/>
                  </a:lnTo>
                  <a:lnTo>
                    <a:pt x="206248" y="2540"/>
                  </a:lnTo>
                  <a:lnTo>
                    <a:pt x="196469" y="1905"/>
                  </a:lnTo>
                  <a:lnTo>
                    <a:pt x="179324" y="1016"/>
                  </a:lnTo>
                  <a:lnTo>
                    <a:pt x="16637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9548" y="1670303"/>
              <a:ext cx="105071" cy="25298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906256" y="1761743"/>
              <a:ext cx="327660" cy="205740"/>
            </a:xfrm>
            <a:custGeom>
              <a:avLst/>
              <a:gdLst/>
              <a:ahLst/>
              <a:cxnLst/>
              <a:rect l="l" t="t" r="r" b="b"/>
              <a:pathLst>
                <a:path w="327659" h="205739">
                  <a:moveTo>
                    <a:pt x="163830" y="0"/>
                  </a:moveTo>
                  <a:lnTo>
                    <a:pt x="127190" y="6697"/>
                  </a:lnTo>
                  <a:lnTo>
                    <a:pt x="95980" y="25288"/>
                  </a:lnTo>
                  <a:lnTo>
                    <a:pt x="73104" y="53524"/>
                  </a:lnTo>
                  <a:lnTo>
                    <a:pt x="61468" y="89154"/>
                  </a:lnTo>
                  <a:lnTo>
                    <a:pt x="37451" y="91993"/>
                  </a:lnTo>
                  <a:lnTo>
                    <a:pt x="17922" y="104155"/>
                  </a:lnTo>
                  <a:lnTo>
                    <a:pt x="4800" y="123390"/>
                  </a:lnTo>
                  <a:lnTo>
                    <a:pt x="0" y="147447"/>
                  </a:lnTo>
                  <a:lnTo>
                    <a:pt x="2873" y="167538"/>
                  </a:lnTo>
                  <a:lnTo>
                    <a:pt x="30734" y="198882"/>
                  </a:lnTo>
                  <a:lnTo>
                    <a:pt x="61468" y="205740"/>
                  </a:lnTo>
                  <a:lnTo>
                    <a:pt x="259334" y="205740"/>
                  </a:lnTo>
                  <a:lnTo>
                    <a:pt x="298834" y="198774"/>
                  </a:lnTo>
                  <a:lnTo>
                    <a:pt x="319119" y="188595"/>
                  </a:lnTo>
                  <a:lnTo>
                    <a:pt x="326592" y="168128"/>
                  </a:lnTo>
                  <a:lnTo>
                    <a:pt x="327660" y="130302"/>
                  </a:lnTo>
                  <a:lnTo>
                    <a:pt x="321736" y="101155"/>
                  </a:lnTo>
                  <a:lnTo>
                    <a:pt x="305895" y="77152"/>
                  </a:lnTo>
                  <a:lnTo>
                    <a:pt x="283029" y="60864"/>
                  </a:lnTo>
                  <a:lnTo>
                    <a:pt x="256032" y="54864"/>
                  </a:lnTo>
                  <a:lnTo>
                    <a:pt x="238232" y="31825"/>
                  </a:lnTo>
                  <a:lnTo>
                    <a:pt x="216312" y="14573"/>
                  </a:lnTo>
                  <a:lnTo>
                    <a:pt x="191202" y="3750"/>
                  </a:lnTo>
                  <a:lnTo>
                    <a:pt x="16383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600" y="1666239"/>
              <a:ext cx="143256" cy="7874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724900" y="2118867"/>
              <a:ext cx="2628900" cy="1426845"/>
            </a:xfrm>
            <a:custGeom>
              <a:avLst/>
              <a:gdLst/>
              <a:ahLst/>
              <a:cxnLst/>
              <a:rect l="l" t="t" r="r" b="b"/>
              <a:pathLst>
                <a:path w="2628900" h="1426845">
                  <a:moveTo>
                    <a:pt x="2628900" y="0"/>
                  </a:moveTo>
                  <a:lnTo>
                    <a:pt x="0" y="0"/>
                  </a:lnTo>
                  <a:lnTo>
                    <a:pt x="0" y="1426845"/>
                  </a:lnTo>
                  <a:lnTo>
                    <a:pt x="2628900" y="1426845"/>
                  </a:lnTo>
                  <a:lnTo>
                    <a:pt x="2628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8200" y="2115819"/>
              <a:ext cx="10515600" cy="1433195"/>
            </a:xfrm>
            <a:custGeom>
              <a:avLst/>
              <a:gdLst/>
              <a:ahLst/>
              <a:cxnLst/>
              <a:rect l="l" t="t" r="r" b="b"/>
              <a:pathLst>
                <a:path w="10515600" h="1433195">
                  <a:moveTo>
                    <a:pt x="2628900" y="0"/>
                  </a:moveTo>
                  <a:lnTo>
                    <a:pt x="2628900" y="1433068"/>
                  </a:lnTo>
                </a:path>
                <a:path w="10515600" h="1433195">
                  <a:moveTo>
                    <a:pt x="5257800" y="0"/>
                  </a:moveTo>
                  <a:lnTo>
                    <a:pt x="5257800" y="1433068"/>
                  </a:lnTo>
                </a:path>
                <a:path w="10515600" h="1433195">
                  <a:moveTo>
                    <a:pt x="7886700" y="0"/>
                  </a:moveTo>
                  <a:lnTo>
                    <a:pt x="7886700" y="1433068"/>
                  </a:lnTo>
                </a:path>
                <a:path w="10515600" h="1433195">
                  <a:moveTo>
                    <a:pt x="0" y="0"/>
                  </a:moveTo>
                  <a:lnTo>
                    <a:pt x="0" y="1433068"/>
                  </a:lnTo>
                </a:path>
                <a:path w="10515600" h="1433195">
                  <a:moveTo>
                    <a:pt x="10515600" y="0"/>
                  </a:moveTo>
                  <a:lnTo>
                    <a:pt x="10515600" y="1433068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5025" y="2118994"/>
              <a:ext cx="10521950" cy="0"/>
            </a:xfrm>
            <a:custGeom>
              <a:avLst/>
              <a:gdLst/>
              <a:ahLst/>
              <a:cxnLst/>
              <a:rect l="l" t="t" r="r" b="b"/>
              <a:pathLst>
                <a:path w="105219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35025" y="3544863"/>
              <a:ext cx="10520680" cy="4445"/>
            </a:xfrm>
            <a:custGeom>
              <a:avLst/>
              <a:gdLst/>
              <a:ahLst/>
              <a:cxnLst/>
              <a:rect l="l" t="t" r="r" b="b"/>
              <a:pathLst>
                <a:path w="10520680" h="4445">
                  <a:moveTo>
                    <a:pt x="0" y="2012"/>
                  </a:moveTo>
                  <a:lnTo>
                    <a:pt x="5260975" y="2012"/>
                  </a:lnTo>
                </a:path>
                <a:path w="10520680" h="4445">
                  <a:moveTo>
                    <a:pt x="10520362" y="0"/>
                  </a:moveTo>
                  <a:lnTo>
                    <a:pt x="10520362" y="4024"/>
                  </a:lnTo>
                </a:path>
              </a:pathLst>
            </a:custGeom>
            <a:ln w="40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5025" y="3543275"/>
              <a:ext cx="10521950" cy="2540"/>
            </a:xfrm>
            <a:custGeom>
              <a:avLst/>
              <a:gdLst/>
              <a:ahLst/>
              <a:cxnLst/>
              <a:rect l="l" t="t" r="r" b="b"/>
              <a:pathLst>
                <a:path w="10521950" h="2539">
                  <a:moveTo>
                    <a:pt x="0" y="2012"/>
                  </a:moveTo>
                  <a:lnTo>
                    <a:pt x="10521950" y="2012"/>
                  </a:lnTo>
                </a:path>
                <a:path w="10521950" h="2539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3924" y="2346579"/>
              <a:ext cx="101193" cy="11144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2824" y="2346579"/>
              <a:ext cx="101193" cy="111442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005636" y="2274824"/>
            <a:ext cx="14992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80" dirty="0">
                <a:latin typeface="Trebuchet MS"/>
                <a:cs typeface="Trebuchet MS"/>
              </a:rPr>
              <a:t>D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-45" dirty="0">
                <a:latin typeface="Trebuchet MS"/>
                <a:cs typeface="Trebuchet MS"/>
              </a:rPr>
              <a:t>dic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20" dirty="0">
                <a:latin typeface="Trebuchet MS"/>
                <a:cs typeface="Trebuchet MS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15" dirty="0">
                <a:latin typeface="Trebuchet MS"/>
                <a:cs typeface="Trebuchet MS"/>
              </a:rPr>
              <a:t>s</a:t>
            </a:r>
            <a:r>
              <a:rPr sz="1400" spc="-25" dirty="0">
                <a:latin typeface="Trebuchet MS"/>
                <a:cs typeface="Trebuchet MS"/>
              </a:rPr>
              <a:t>t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50" dirty="0">
                <a:latin typeface="Trebuchet MS"/>
                <a:cs typeface="Trebuchet MS"/>
              </a:rPr>
              <a:t>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86327" y="2274824"/>
            <a:ext cx="177927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Trebuchet MS"/>
                <a:cs typeface="Trebuchet MS"/>
              </a:rPr>
              <a:t>Instances </a:t>
            </a:r>
            <a:r>
              <a:rPr sz="1400" spc="-10" dirty="0">
                <a:latin typeface="Trebuchet MS"/>
                <a:cs typeface="Trebuchet MS"/>
              </a:rPr>
              <a:t>run </a:t>
            </a:r>
            <a:r>
              <a:rPr sz="1400" spc="35" dirty="0">
                <a:latin typeface="Trebuchet MS"/>
                <a:cs typeface="Trebuchet MS"/>
              </a:rPr>
              <a:t>on </a:t>
            </a:r>
            <a:r>
              <a:rPr sz="1400" spc="40" dirty="0">
                <a:latin typeface="Trebuchet MS"/>
                <a:cs typeface="Trebuchet MS"/>
              </a:rPr>
              <a:t> </a:t>
            </a:r>
            <a:r>
              <a:rPr sz="1400" spc="20" dirty="0">
                <a:latin typeface="Trebuchet MS"/>
                <a:cs typeface="Trebuchet MS"/>
              </a:rPr>
              <a:t>h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20" dirty="0">
                <a:latin typeface="Trebuchet MS"/>
                <a:cs typeface="Trebuchet MS"/>
              </a:rPr>
              <a:t>rdw</a:t>
            </a:r>
            <a:r>
              <a:rPr sz="1400" spc="-25" dirty="0">
                <a:latin typeface="Trebuchet MS"/>
                <a:cs typeface="Trebuchet MS"/>
              </a:rPr>
              <a:t>a</a:t>
            </a:r>
            <a:r>
              <a:rPr sz="1400" spc="-50" dirty="0">
                <a:latin typeface="Trebuchet MS"/>
                <a:cs typeface="Trebuchet MS"/>
              </a:rPr>
              <a:t>re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d</a:t>
            </a:r>
            <a:r>
              <a:rPr sz="1400" spc="-5" dirty="0">
                <a:latin typeface="Trebuchet MS"/>
                <a:cs typeface="Trebuchet MS"/>
              </a:rPr>
              <a:t>e</a:t>
            </a:r>
            <a:r>
              <a:rPr sz="1400" spc="-45" dirty="0">
                <a:latin typeface="Trebuchet MS"/>
                <a:cs typeface="Trebuchet MS"/>
              </a:rPr>
              <a:t>dic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20" dirty="0">
                <a:latin typeface="Trebuchet MS"/>
                <a:cs typeface="Trebuchet MS"/>
              </a:rPr>
              <a:t>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35" dirty="0">
                <a:latin typeface="Trebuchet MS"/>
                <a:cs typeface="Trebuchet MS"/>
              </a:rPr>
              <a:t>o 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Trebuchet MS"/>
                <a:cs typeface="Trebuchet MS"/>
              </a:rPr>
              <a:t>you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only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515481" y="2274824"/>
            <a:ext cx="154051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Trebuchet MS"/>
                <a:cs typeface="Trebuchet MS"/>
              </a:rPr>
              <a:t>For </a:t>
            </a:r>
            <a:r>
              <a:rPr sz="1400" spc="-10" dirty="0">
                <a:latin typeface="Trebuchet MS"/>
                <a:cs typeface="Trebuchet MS"/>
              </a:rPr>
              <a:t>workloads </a:t>
            </a:r>
            <a:r>
              <a:rPr sz="1400" spc="-30" dirty="0">
                <a:latin typeface="Trebuchet MS"/>
                <a:cs typeface="Trebuchet MS"/>
              </a:rPr>
              <a:t>that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requ</a:t>
            </a:r>
            <a:r>
              <a:rPr sz="1400" spc="-65" dirty="0">
                <a:latin typeface="Trebuchet MS"/>
                <a:cs typeface="Trebuchet MS"/>
              </a:rPr>
              <a:t>ire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d</a:t>
            </a:r>
            <a:r>
              <a:rPr sz="1400" spc="-5" dirty="0">
                <a:latin typeface="Trebuchet MS"/>
                <a:cs typeface="Trebuchet MS"/>
              </a:rPr>
              <a:t>e</a:t>
            </a:r>
            <a:r>
              <a:rPr sz="1400" spc="-45" dirty="0">
                <a:latin typeface="Trebuchet MS"/>
                <a:cs typeface="Trebuchet MS"/>
              </a:rPr>
              <a:t>dic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15" dirty="0">
                <a:latin typeface="Trebuchet MS"/>
                <a:cs typeface="Trebuchet MS"/>
              </a:rPr>
              <a:t>d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hardware </a:t>
            </a:r>
            <a:r>
              <a:rPr sz="1400" spc="-5" dirty="0">
                <a:latin typeface="Trebuchet MS"/>
                <a:cs typeface="Trebuchet MS"/>
              </a:rPr>
              <a:t>to </a:t>
            </a:r>
            <a:r>
              <a:rPr sz="1400" spc="-15" dirty="0">
                <a:latin typeface="Trebuchet MS"/>
                <a:cs typeface="Trebuchet MS"/>
              </a:rPr>
              <a:t>meet </a:t>
            </a:r>
            <a:r>
              <a:rPr sz="1400" spc="-10" dirty="0">
                <a:latin typeface="Trebuchet MS"/>
                <a:cs typeface="Trebuchet MS"/>
              </a:rPr>
              <a:t> unique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sec</a:t>
            </a:r>
            <a:r>
              <a:rPr sz="1400" spc="-40" dirty="0">
                <a:latin typeface="Trebuchet MS"/>
                <a:cs typeface="Trebuchet MS"/>
              </a:rPr>
              <a:t>urity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15" dirty="0">
                <a:latin typeface="Trebuchet MS"/>
                <a:cs typeface="Trebuchet MS"/>
              </a:rPr>
              <a:t>d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compliance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needs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145016" y="2274824"/>
            <a:ext cx="179006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Trebuchet MS"/>
                <a:cs typeface="Trebuchet MS"/>
              </a:rPr>
              <a:t>Data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isolation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required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28675" y="2329433"/>
            <a:ext cx="10534650" cy="1819275"/>
            <a:chOff x="828675" y="2329433"/>
            <a:chExt cx="10534650" cy="1819275"/>
          </a:xfrm>
        </p:grpSpPr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4858" y="2329433"/>
              <a:ext cx="126492" cy="13716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38200" y="3544874"/>
              <a:ext cx="10515600" cy="594360"/>
            </a:xfrm>
            <a:custGeom>
              <a:avLst/>
              <a:gdLst/>
              <a:ahLst/>
              <a:cxnLst/>
              <a:rect l="l" t="t" r="r" b="b"/>
              <a:pathLst>
                <a:path w="10515600" h="594360">
                  <a:moveTo>
                    <a:pt x="10515600" y="0"/>
                  </a:moveTo>
                  <a:lnTo>
                    <a:pt x="5257800" y="0"/>
                  </a:lnTo>
                  <a:lnTo>
                    <a:pt x="0" y="0"/>
                  </a:lnTo>
                  <a:lnTo>
                    <a:pt x="0" y="594309"/>
                  </a:lnTo>
                  <a:lnTo>
                    <a:pt x="5257800" y="594309"/>
                  </a:lnTo>
                  <a:lnTo>
                    <a:pt x="10515600" y="594309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35025" y="3541648"/>
              <a:ext cx="10521950" cy="603885"/>
            </a:xfrm>
            <a:custGeom>
              <a:avLst/>
              <a:gdLst/>
              <a:ahLst/>
              <a:cxnLst/>
              <a:rect l="l" t="t" r="r" b="b"/>
              <a:pathLst>
                <a:path w="10521950" h="603885">
                  <a:moveTo>
                    <a:pt x="3175" y="0"/>
                  </a:moveTo>
                  <a:lnTo>
                    <a:pt x="3175" y="603885"/>
                  </a:lnTo>
                </a:path>
                <a:path w="10521950" h="603885">
                  <a:moveTo>
                    <a:pt x="10518775" y="0"/>
                  </a:moveTo>
                  <a:lnTo>
                    <a:pt x="10518775" y="603885"/>
                  </a:lnTo>
                </a:path>
                <a:path w="10521950" h="603885">
                  <a:moveTo>
                    <a:pt x="0" y="3175"/>
                  </a:moveTo>
                  <a:lnTo>
                    <a:pt x="10521950" y="3175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35025" y="4139183"/>
              <a:ext cx="10521950" cy="0"/>
            </a:xfrm>
            <a:custGeom>
              <a:avLst/>
              <a:gdLst/>
              <a:ahLst/>
              <a:cxnLst/>
              <a:rect l="l" t="t" r="r" b="b"/>
              <a:pathLst>
                <a:path w="10521950">
                  <a:moveTo>
                    <a:pt x="0" y="0"/>
                  </a:moveTo>
                  <a:lnTo>
                    <a:pt x="10521950" y="0"/>
                  </a:lnTo>
                </a:path>
              </a:pathLst>
            </a:custGeom>
            <a:ln w="12700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257096" y="3711321"/>
            <a:ext cx="3308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rebuchet MS"/>
                <a:cs typeface="Trebuchet MS"/>
              </a:rPr>
              <a:t>Customer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10" dirty="0">
                <a:latin typeface="Trebuchet MS"/>
                <a:cs typeface="Trebuchet MS"/>
              </a:rPr>
              <a:t>must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pay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an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hourly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instance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fee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018197" y="3765803"/>
            <a:ext cx="5401310" cy="137160"/>
            <a:chOff x="1018197" y="3765803"/>
            <a:chExt cx="5401310" cy="137160"/>
          </a:xfrm>
        </p:grpSpPr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197" y="3765803"/>
              <a:ext cx="126492" cy="13716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596" y="3765803"/>
              <a:ext cx="126491" cy="137160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6530720" y="3711321"/>
            <a:ext cx="36309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rebuchet MS"/>
                <a:cs typeface="Trebuchet MS"/>
              </a:rPr>
              <a:t>Customer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10" dirty="0">
                <a:latin typeface="Trebuchet MS"/>
                <a:cs typeface="Trebuchet MS"/>
              </a:rPr>
              <a:t>must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pay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a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dedicated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per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region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fee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11925" y="1490344"/>
            <a:ext cx="4845050" cy="2623185"/>
            <a:chOff x="6511925" y="1490344"/>
            <a:chExt cx="4845050" cy="2623185"/>
          </a:xfrm>
        </p:grpSpPr>
        <p:sp>
          <p:nvSpPr>
            <p:cNvPr id="3" name="object 3"/>
            <p:cNvSpPr/>
            <p:nvPr/>
          </p:nvSpPr>
          <p:spPr>
            <a:xfrm>
              <a:off x="6515100" y="1609343"/>
              <a:ext cx="4838700" cy="2501265"/>
            </a:xfrm>
            <a:custGeom>
              <a:avLst/>
              <a:gdLst/>
              <a:ahLst/>
              <a:cxnLst/>
              <a:rect l="l" t="t" r="r" b="b"/>
              <a:pathLst>
                <a:path w="4838700" h="2501265">
                  <a:moveTo>
                    <a:pt x="4765167" y="0"/>
                  </a:moveTo>
                  <a:lnTo>
                    <a:pt x="73533" y="0"/>
                  </a:lnTo>
                  <a:lnTo>
                    <a:pt x="44898" y="5774"/>
                  </a:lnTo>
                  <a:lnTo>
                    <a:pt x="21526" y="21526"/>
                  </a:lnTo>
                  <a:lnTo>
                    <a:pt x="5774" y="44898"/>
                  </a:lnTo>
                  <a:lnTo>
                    <a:pt x="0" y="73533"/>
                  </a:lnTo>
                  <a:lnTo>
                    <a:pt x="0" y="2427351"/>
                  </a:lnTo>
                  <a:lnTo>
                    <a:pt x="5774" y="2455985"/>
                  </a:lnTo>
                  <a:lnTo>
                    <a:pt x="21526" y="2479357"/>
                  </a:lnTo>
                  <a:lnTo>
                    <a:pt x="44898" y="2495109"/>
                  </a:lnTo>
                  <a:lnTo>
                    <a:pt x="73533" y="2500884"/>
                  </a:lnTo>
                  <a:lnTo>
                    <a:pt x="4765167" y="2500884"/>
                  </a:lnTo>
                  <a:lnTo>
                    <a:pt x="4793801" y="2495109"/>
                  </a:lnTo>
                  <a:lnTo>
                    <a:pt x="4817173" y="2479357"/>
                  </a:lnTo>
                  <a:lnTo>
                    <a:pt x="4832925" y="2455985"/>
                  </a:lnTo>
                  <a:lnTo>
                    <a:pt x="4838700" y="2427351"/>
                  </a:lnTo>
                  <a:lnTo>
                    <a:pt x="4838700" y="73533"/>
                  </a:lnTo>
                  <a:lnTo>
                    <a:pt x="4832925" y="44898"/>
                  </a:lnTo>
                  <a:lnTo>
                    <a:pt x="4817173" y="21526"/>
                  </a:lnTo>
                  <a:lnTo>
                    <a:pt x="4793801" y="5774"/>
                  </a:lnTo>
                  <a:lnTo>
                    <a:pt x="4765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15100" y="1609343"/>
              <a:ext cx="4838700" cy="2501265"/>
            </a:xfrm>
            <a:custGeom>
              <a:avLst/>
              <a:gdLst/>
              <a:ahLst/>
              <a:cxnLst/>
              <a:rect l="l" t="t" r="r" b="b"/>
              <a:pathLst>
                <a:path w="4838700" h="2501265">
                  <a:moveTo>
                    <a:pt x="0" y="73533"/>
                  </a:moveTo>
                  <a:lnTo>
                    <a:pt x="5774" y="44898"/>
                  </a:lnTo>
                  <a:lnTo>
                    <a:pt x="21526" y="21526"/>
                  </a:lnTo>
                  <a:lnTo>
                    <a:pt x="44898" y="5774"/>
                  </a:lnTo>
                  <a:lnTo>
                    <a:pt x="73533" y="0"/>
                  </a:lnTo>
                  <a:lnTo>
                    <a:pt x="4765167" y="0"/>
                  </a:lnTo>
                  <a:lnTo>
                    <a:pt x="4793801" y="5774"/>
                  </a:lnTo>
                  <a:lnTo>
                    <a:pt x="4817173" y="21526"/>
                  </a:lnTo>
                  <a:lnTo>
                    <a:pt x="4832925" y="44898"/>
                  </a:lnTo>
                  <a:lnTo>
                    <a:pt x="4838700" y="73533"/>
                  </a:lnTo>
                  <a:lnTo>
                    <a:pt x="4838700" y="2427351"/>
                  </a:lnTo>
                  <a:lnTo>
                    <a:pt x="4832925" y="2455985"/>
                  </a:lnTo>
                  <a:lnTo>
                    <a:pt x="4817173" y="2479357"/>
                  </a:lnTo>
                  <a:lnTo>
                    <a:pt x="4793801" y="2495109"/>
                  </a:lnTo>
                  <a:lnTo>
                    <a:pt x="4765167" y="2500884"/>
                  </a:lnTo>
                  <a:lnTo>
                    <a:pt x="73533" y="2500884"/>
                  </a:lnTo>
                  <a:lnTo>
                    <a:pt x="44898" y="2495109"/>
                  </a:lnTo>
                  <a:lnTo>
                    <a:pt x="21526" y="2479357"/>
                  </a:lnTo>
                  <a:lnTo>
                    <a:pt x="5774" y="2455985"/>
                  </a:lnTo>
                  <a:lnTo>
                    <a:pt x="0" y="2427351"/>
                  </a:lnTo>
                  <a:lnTo>
                    <a:pt x="0" y="73533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15100" y="1493519"/>
              <a:ext cx="4838700" cy="513715"/>
            </a:xfrm>
            <a:custGeom>
              <a:avLst/>
              <a:gdLst/>
              <a:ahLst/>
              <a:cxnLst/>
              <a:rect l="l" t="t" r="r" b="b"/>
              <a:pathLst>
                <a:path w="4838700" h="513714">
                  <a:moveTo>
                    <a:pt x="4784471" y="0"/>
                  </a:moveTo>
                  <a:lnTo>
                    <a:pt x="54229" y="0"/>
                  </a:lnTo>
                  <a:lnTo>
                    <a:pt x="33111" y="4258"/>
                  </a:lnTo>
                  <a:lnTo>
                    <a:pt x="15875" y="15875"/>
                  </a:lnTo>
                  <a:lnTo>
                    <a:pt x="4258" y="33111"/>
                  </a:lnTo>
                  <a:lnTo>
                    <a:pt x="0" y="54229"/>
                  </a:lnTo>
                  <a:lnTo>
                    <a:pt x="0" y="459359"/>
                  </a:lnTo>
                  <a:lnTo>
                    <a:pt x="4258" y="480476"/>
                  </a:lnTo>
                  <a:lnTo>
                    <a:pt x="15875" y="497713"/>
                  </a:lnTo>
                  <a:lnTo>
                    <a:pt x="33111" y="509329"/>
                  </a:lnTo>
                  <a:lnTo>
                    <a:pt x="54229" y="513588"/>
                  </a:lnTo>
                  <a:lnTo>
                    <a:pt x="4784471" y="513588"/>
                  </a:lnTo>
                  <a:lnTo>
                    <a:pt x="4805588" y="509329"/>
                  </a:lnTo>
                  <a:lnTo>
                    <a:pt x="4822825" y="497713"/>
                  </a:lnTo>
                  <a:lnTo>
                    <a:pt x="4834441" y="480476"/>
                  </a:lnTo>
                  <a:lnTo>
                    <a:pt x="4838700" y="459359"/>
                  </a:lnTo>
                  <a:lnTo>
                    <a:pt x="4838700" y="54229"/>
                  </a:lnTo>
                  <a:lnTo>
                    <a:pt x="4834441" y="33111"/>
                  </a:lnTo>
                  <a:lnTo>
                    <a:pt x="4822825" y="15875"/>
                  </a:lnTo>
                  <a:lnTo>
                    <a:pt x="4805588" y="4258"/>
                  </a:lnTo>
                  <a:lnTo>
                    <a:pt x="4784471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15100" y="1493519"/>
              <a:ext cx="4838700" cy="513715"/>
            </a:xfrm>
            <a:custGeom>
              <a:avLst/>
              <a:gdLst/>
              <a:ahLst/>
              <a:cxnLst/>
              <a:rect l="l" t="t" r="r" b="b"/>
              <a:pathLst>
                <a:path w="4838700" h="513714">
                  <a:moveTo>
                    <a:pt x="0" y="54229"/>
                  </a:moveTo>
                  <a:lnTo>
                    <a:pt x="4258" y="33111"/>
                  </a:lnTo>
                  <a:lnTo>
                    <a:pt x="15875" y="15875"/>
                  </a:lnTo>
                  <a:lnTo>
                    <a:pt x="33111" y="4258"/>
                  </a:lnTo>
                  <a:lnTo>
                    <a:pt x="54229" y="0"/>
                  </a:lnTo>
                  <a:lnTo>
                    <a:pt x="4784471" y="0"/>
                  </a:lnTo>
                  <a:lnTo>
                    <a:pt x="4805588" y="4258"/>
                  </a:lnTo>
                  <a:lnTo>
                    <a:pt x="4822825" y="15875"/>
                  </a:lnTo>
                  <a:lnTo>
                    <a:pt x="4834441" y="33111"/>
                  </a:lnTo>
                  <a:lnTo>
                    <a:pt x="4838700" y="54229"/>
                  </a:lnTo>
                  <a:lnTo>
                    <a:pt x="4838700" y="459359"/>
                  </a:lnTo>
                  <a:lnTo>
                    <a:pt x="4834441" y="480476"/>
                  </a:lnTo>
                  <a:lnTo>
                    <a:pt x="4822825" y="497713"/>
                  </a:lnTo>
                  <a:lnTo>
                    <a:pt x="4805588" y="509329"/>
                  </a:lnTo>
                  <a:lnTo>
                    <a:pt x="4784471" y="513588"/>
                  </a:lnTo>
                  <a:lnTo>
                    <a:pt x="54229" y="513588"/>
                  </a:lnTo>
                  <a:lnTo>
                    <a:pt x="33111" y="509329"/>
                  </a:lnTo>
                  <a:lnTo>
                    <a:pt x="15875" y="497713"/>
                  </a:lnTo>
                  <a:lnTo>
                    <a:pt x="4258" y="480476"/>
                  </a:lnTo>
                  <a:lnTo>
                    <a:pt x="0" y="459359"/>
                  </a:lnTo>
                  <a:lnTo>
                    <a:pt x="0" y="54229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04378" y="1585340"/>
            <a:ext cx="1660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Trebuchet MS"/>
                <a:cs typeface="Trebuchet MS"/>
              </a:rPr>
              <a:t>Dedicated</a:t>
            </a:r>
            <a:r>
              <a:rPr sz="1800" b="1" spc="-135" dirty="0">
                <a:latin typeface="Trebuchet MS"/>
                <a:cs typeface="Trebuchet MS"/>
              </a:rPr>
              <a:t> </a:t>
            </a:r>
            <a:r>
              <a:rPr sz="1800" b="1" spc="35" dirty="0">
                <a:latin typeface="Trebuchet MS"/>
                <a:cs typeface="Trebuchet MS"/>
              </a:rPr>
              <a:t>Host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67470" y="3701542"/>
            <a:ext cx="9347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Trebuchet MS"/>
                <a:cs typeface="Trebuchet MS"/>
              </a:rPr>
              <a:t>2</a:t>
            </a:r>
            <a:r>
              <a:rPr sz="1200" spc="-190" dirty="0">
                <a:latin typeface="Trebuchet MS"/>
                <a:cs typeface="Trebuchet MS"/>
              </a:rPr>
              <a:t>.</a:t>
            </a:r>
            <a:r>
              <a:rPr sz="1200" spc="70" dirty="0">
                <a:latin typeface="Trebuchet MS"/>
                <a:cs typeface="Trebuchet MS"/>
              </a:rPr>
              <a:t>8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G</a:t>
            </a:r>
            <a:r>
              <a:rPr sz="1200" spc="35" dirty="0">
                <a:latin typeface="Trebuchet MS"/>
                <a:cs typeface="Trebuchet MS"/>
              </a:rPr>
              <a:t>HZ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45" dirty="0"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16695" y="2209800"/>
            <a:ext cx="635635" cy="1432560"/>
            <a:chOff x="8616695" y="2209800"/>
            <a:chExt cx="635635" cy="14325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6695" y="3008376"/>
              <a:ext cx="635507" cy="6339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995" y="2209800"/>
              <a:ext cx="406907" cy="4937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35211" y="2735579"/>
              <a:ext cx="0" cy="224154"/>
            </a:xfrm>
            <a:custGeom>
              <a:avLst/>
              <a:gdLst/>
              <a:ahLst/>
              <a:cxnLst/>
              <a:rect l="l" t="t" r="r" b="b"/>
              <a:pathLst>
                <a:path h="224155">
                  <a:moveTo>
                    <a:pt x="0" y="0"/>
                  </a:moveTo>
                  <a:lnTo>
                    <a:pt x="0" y="224028"/>
                  </a:lnTo>
                </a:path>
              </a:pathLst>
            </a:custGeom>
            <a:ln w="6096">
              <a:solidFill>
                <a:srgbClr val="BEBEB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92514" y="2256408"/>
              <a:ext cx="483870" cy="429895"/>
            </a:xfrm>
            <a:custGeom>
              <a:avLst/>
              <a:gdLst/>
              <a:ahLst/>
              <a:cxnLst/>
              <a:rect l="l" t="t" r="r" b="b"/>
              <a:pathLst>
                <a:path w="483870" h="429894">
                  <a:moveTo>
                    <a:pt x="393573" y="0"/>
                  </a:moveTo>
                  <a:lnTo>
                    <a:pt x="241935" y="122428"/>
                  </a:lnTo>
                  <a:lnTo>
                    <a:pt x="90297" y="0"/>
                  </a:lnTo>
                  <a:lnTo>
                    <a:pt x="0" y="111887"/>
                  </a:lnTo>
                  <a:lnTo>
                    <a:pt x="127508" y="214757"/>
                  </a:lnTo>
                  <a:lnTo>
                    <a:pt x="0" y="317627"/>
                  </a:lnTo>
                  <a:lnTo>
                    <a:pt x="90297" y="429514"/>
                  </a:lnTo>
                  <a:lnTo>
                    <a:pt x="241935" y="307086"/>
                  </a:lnTo>
                  <a:lnTo>
                    <a:pt x="393573" y="429514"/>
                  </a:lnTo>
                  <a:lnTo>
                    <a:pt x="483870" y="317627"/>
                  </a:lnTo>
                  <a:lnTo>
                    <a:pt x="356362" y="214757"/>
                  </a:lnTo>
                  <a:lnTo>
                    <a:pt x="483870" y="111887"/>
                  </a:lnTo>
                  <a:lnTo>
                    <a:pt x="3935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35025" y="1490344"/>
            <a:ext cx="4845050" cy="2623185"/>
            <a:chOff x="835025" y="1490344"/>
            <a:chExt cx="4845050" cy="2623185"/>
          </a:xfrm>
        </p:grpSpPr>
        <p:sp>
          <p:nvSpPr>
            <p:cNvPr id="15" name="object 15"/>
            <p:cNvSpPr/>
            <p:nvPr/>
          </p:nvSpPr>
          <p:spPr>
            <a:xfrm>
              <a:off x="838200" y="1609343"/>
              <a:ext cx="4838700" cy="2501265"/>
            </a:xfrm>
            <a:custGeom>
              <a:avLst/>
              <a:gdLst/>
              <a:ahLst/>
              <a:cxnLst/>
              <a:rect l="l" t="t" r="r" b="b"/>
              <a:pathLst>
                <a:path w="4838700" h="2501265">
                  <a:moveTo>
                    <a:pt x="4765167" y="0"/>
                  </a:moveTo>
                  <a:lnTo>
                    <a:pt x="73496" y="0"/>
                  </a:lnTo>
                  <a:lnTo>
                    <a:pt x="44888" y="5774"/>
                  </a:lnTo>
                  <a:lnTo>
                    <a:pt x="21526" y="21526"/>
                  </a:lnTo>
                  <a:lnTo>
                    <a:pt x="5775" y="44898"/>
                  </a:lnTo>
                  <a:lnTo>
                    <a:pt x="0" y="73533"/>
                  </a:lnTo>
                  <a:lnTo>
                    <a:pt x="0" y="2427351"/>
                  </a:lnTo>
                  <a:lnTo>
                    <a:pt x="5775" y="2455985"/>
                  </a:lnTo>
                  <a:lnTo>
                    <a:pt x="21526" y="2479357"/>
                  </a:lnTo>
                  <a:lnTo>
                    <a:pt x="44888" y="2495109"/>
                  </a:lnTo>
                  <a:lnTo>
                    <a:pt x="73496" y="2500884"/>
                  </a:lnTo>
                  <a:lnTo>
                    <a:pt x="4765167" y="2500884"/>
                  </a:lnTo>
                  <a:lnTo>
                    <a:pt x="4793801" y="2495109"/>
                  </a:lnTo>
                  <a:lnTo>
                    <a:pt x="4817173" y="2479357"/>
                  </a:lnTo>
                  <a:lnTo>
                    <a:pt x="4832925" y="2455985"/>
                  </a:lnTo>
                  <a:lnTo>
                    <a:pt x="4838700" y="2427351"/>
                  </a:lnTo>
                  <a:lnTo>
                    <a:pt x="4838700" y="73533"/>
                  </a:lnTo>
                  <a:lnTo>
                    <a:pt x="4832925" y="44898"/>
                  </a:lnTo>
                  <a:lnTo>
                    <a:pt x="4817173" y="21526"/>
                  </a:lnTo>
                  <a:lnTo>
                    <a:pt x="4793801" y="5774"/>
                  </a:lnTo>
                  <a:lnTo>
                    <a:pt x="4765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8200" y="1609343"/>
              <a:ext cx="4838700" cy="2501265"/>
            </a:xfrm>
            <a:custGeom>
              <a:avLst/>
              <a:gdLst/>
              <a:ahLst/>
              <a:cxnLst/>
              <a:rect l="l" t="t" r="r" b="b"/>
              <a:pathLst>
                <a:path w="4838700" h="2501265">
                  <a:moveTo>
                    <a:pt x="0" y="73533"/>
                  </a:moveTo>
                  <a:lnTo>
                    <a:pt x="5775" y="44898"/>
                  </a:lnTo>
                  <a:lnTo>
                    <a:pt x="21526" y="21526"/>
                  </a:lnTo>
                  <a:lnTo>
                    <a:pt x="44888" y="5774"/>
                  </a:lnTo>
                  <a:lnTo>
                    <a:pt x="73496" y="0"/>
                  </a:lnTo>
                  <a:lnTo>
                    <a:pt x="4765167" y="0"/>
                  </a:lnTo>
                  <a:lnTo>
                    <a:pt x="4793801" y="5774"/>
                  </a:lnTo>
                  <a:lnTo>
                    <a:pt x="4817173" y="21526"/>
                  </a:lnTo>
                  <a:lnTo>
                    <a:pt x="4832925" y="44898"/>
                  </a:lnTo>
                  <a:lnTo>
                    <a:pt x="4838700" y="73533"/>
                  </a:lnTo>
                  <a:lnTo>
                    <a:pt x="4838700" y="2427351"/>
                  </a:lnTo>
                  <a:lnTo>
                    <a:pt x="4832925" y="2455985"/>
                  </a:lnTo>
                  <a:lnTo>
                    <a:pt x="4817173" y="2479357"/>
                  </a:lnTo>
                  <a:lnTo>
                    <a:pt x="4793801" y="2495109"/>
                  </a:lnTo>
                  <a:lnTo>
                    <a:pt x="4765167" y="2500884"/>
                  </a:lnTo>
                  <a:lnTo>
                    <a:pt x="73496" y="2500884"/>
                  </a:lnTo>
                  <a:lnTo>
                    <a:pt x="44888" y="2495109"/>
                  </a:lnTo>
                  <a:lnTo>
                    <a:pt x="21526" y="2479357"/>
                  </a:lnTo>
                  <a:lnTo>
                    <a:pt x="5775" y="2455985"/>
                  </a:lnTo>
                  <a:lnTo>
                    <a:pt x="0" y="2427351"/>
                  </a:lnTo>
                  <a:lnTo>
                    <a:pt x="0" y="73533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200" y="1493519"/>
              <a:ext cx="4838700" cy="513715"/>
            </a:xfrm>
            <a:custGeom>
              <a:avLst/>
              <a:gdLst/>
              <a:ahLst/>
              <a:cxnLst/>
              <a:rect l="l" t="t" r="r" b="b"/>
              <a:pathLst>
                <a:path w="4838700" h="513714">
                  <a:moveTo>
                    <a:pt x="4784471" y="0"/>
                  </a:moveTo>
                  <a:lnTo>
                    <a:pt x="54227" y="0"/>
                  </a:lnTo>
                  <a:lnTo>
                    <a:pt x="33121" y="4258"/>
                  </a:lnTo>
                  <a:lnTo>
                    <a:pt x="15884" y="15875"/>
                  </a:lnTo>
                  <a:lnTo>
                    <a:pt x="4262" y="33111"/>
                  </a:lnTo>
                  <a:lnTo>
                    <a:pt x="0" y="54229"/>
                  </a:lnTo>
                  <a:lnTo>
                    <a:pt x="0" y="459359"/>
                  </a:lnTo>
                  <a:lnTo>
                    <a:pt x="4262" y="480476"/>
                  </a:lnTo>
                  <a:lnTo>
                    <a:pt x="15884" y="497713"/>
                  </a:lnTo>
                  <a:lnTo>
                    <a:pt x="33121" y="509329"/>
                  </a:lnTo>
                  <a:lnTo>
                    <a:pt x="54227" y="513588"/>
                  </a:lnTo>
                  <a:lnTo>
                    <a:pt x="4784471" y="513588"/>
                  </a:lnTo>
                  <a:lnTo>
                    <a:pt x="4805588" y="509329"/>
                  </a:lnTo>
                  <a:lnTo>
                    <a:pt x="4822825" y="497713"/>
                  </a:lnTo>
                  <a:lnTo>
                    <a:pt x="4834441" y="480476"/>
                  </a:lnTo>
                  <a:lnTo>
                    <a:pt x="4838700" y="459359"/>
                  </a:lnTo>
                  <a:lnTo>
                    <a:pt x="4838700" y="54229"/>
                  </a:lnTo>
                  <a:lnTo>
                    <a:pt x="4834441" y="33111"/>
                  </a:lnTo>
                  <a:lnTo>
                    <a:pt x="4822825" y="15875"/>
                  </a:lnTo>
                  <a:lnTo>
                    <a:pt x="4805588" y="4258"/>
                  </a:lnTo>
                  <a:lnTo>
                    <a:pt x="4784471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200" y="1493519"/>
              <a:ext cx="4838700" cy="513715"/>
            </a:xfrm>
            <a:custGeom>
              <a:avLst/>
              <a:gdLst/>
              <a:ahLst/>
              <a:cxnLst/>
              <a:rect l="l" t="t" r="r" b="b"/>
              <a:pathLst>
                <a:path w="4838700" h="513714">
                  <a:moveTo>
                    <a:pt x="0" y="54229"/>
                  </a:moveTo>
                  <a:lnTo>
                    <a:pt x="4262" y="33111"/>
                  </a:lnTo>
                  <a:lnTo>
                    <a:pt x="15884" y="15875"/>
                  </a:lnTo>
                  <a:lnTo>
                    <a:pt x="33121" y="4258"/>
                  </a:lnTo>
                  <a:lnTo>
                    <a:pt x="54227" y="0"/>
                  </a:lnTo>
                  <a:lnTo>
                    <a:pt x="4784471" y="0"/>
                  </a:lnTo>
                  <a:lnTo>
                    <a:pt x="4805588" y="4258"/>
                  </a:lnTo>
                  <a:lnTo>
                    <a:pt x="4822825" y="15875"/>
                  </a:lnTo>
                  <a:lnTo>
                    <a:pt x="4834441" y="33111"/>
                  </a:lnTo>
                  <a:lnTo>
                    <a:pt x="4838700" y="54229"/>
                  </a:lnTo>
                  <a:lnTo>
                    <a:pt x="4838700" y="459359"/>
                  </a:lnTo>
                  <a:lnTo>
                    <a:pt x="4834441" y="480476"/>
                  </a:lnTo>
                  <a:lnTo>
                    <a:pt x="4822825" y="497713"/>
                  </a:lnTo>
                  <a:lnTo>
                    <a:pt x="4805588" y="509329"/>
                  </a:lnTo>
                  <a:lnTo>
                    <a:pt x="4784471" y="513588"/>
                  </a:lnTo>
                  <a:lnTo>
                    <a:pt x="54227" y="513588"/>
                  </a:lnTo>
                  <a:lnTo>
                    <a:pt x="33121" y="509329"/>
                  </a:lnTo>
                  <a:lnTo>
                    <a:pt x="15884" y="497713"/>
                  </a:lnTo>
                  <a:lnTo>
                    <a:pt x="4262" y="480476"/>
                  </a:lnTo>
                  <a:lnTo>
                    <a:pt x="0" y="459359"/>
                  </a:lnTo>
                  <a:lnTo>
                    <a:pt x="0" y="54229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23897" y="1585340"/>
            <a:ext cx="2067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Trebuchet MS"/>
                <a:cs typeface="Trebuchet MS"/>
              </a:rPr>
              <a:t>Dedicated</a:t>
            </a:r>
            <a:r>
              <a:rPr sz="1800" b="1" spc="-125" dirty="0">
                <a:latin typeface="Trebuchet MS"/>
                <a:cs typeface="Trebuchet MS"/>
              </a:rPr>
              <a:t> </a:t>
            </a:r>
            <a:r>
              <a:rPr sz="1800" b="1" spc="5" dirty="0">
                <a:latin typeface="Trebuchet MS"/>
                <a:cs typeface="Trebuchet MS"/>
              </a:rPr>
              <a:t>Instance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21308" y="2209800"/>
            <a:ext cx="3950335" cy="1432560"/>
            <a:chOff x="1321308" y="2209800"/>
            <a:chExt cx="3950335" cy="143256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3719" y="2209800"/>
              <a:ext cx="405384" cy="4937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1308" y="3008376"/>
              <a:ext cx="633984" cy="6339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9419" y="3008376"/>
              <a:ext cx="633984" cy="6339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7531" y="3008376"/>
              <a:ext cx="633984" cy="6339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638300" y="2735579"/>
              <a:ext cx="3316604" cy="225425"/>
            </a:xfrm>
            <a:custGeom>
              <a:avLst/>
              <a:gdLst/>
              <a:ahLst/>
              <a:cxnLst/>
              <a:rect l="l" t="t" r="r" b="b"/>
              <a:pathLst>
                <a:path w="3316604" h="225425">
                  <a:moveTo>
                    <a:pt x="0" y="120396"/>
                  </a:moveTo>
                  <a:lnTo>
                    <a:pt x="0" y="225171"/>
                  </a:lnTo>
                </a:path>
                <a:path w="3316604" h="225425">
                  <a:moveTo>
                    <a:pt x="3316605" y="120396"/>
                  </a:moveTo>
                  <a:lnTo>
                    <a:pt x="0" y="120396"/>
                  </a:lnTo>
                </a:path>
                <a:path w="3316604" h="225425">
                  <a:moveTo>
                    <a:pt x="1658112" y="0"/>
                  </a:moveTo>
                  <a:lnTo>
                    <a:pt x="1658112" y="224028"/>
                  </a:lnTo>
                </a:path>
                <a:path w="3316604" h="225425">
                  <a:moveTo>
                    <a:pt x="3316224" y="120396"/>
                  </a:moveTo>
                  <a:lnTo>
                    <a:pt x="3316224" y="225171"/>
                  </a:lnTo>
                </a:path>
              </a:pathLst>
            </a:custGeom>
            <a:ln w="6096">
              <a:solidFill>
                <a:srgbClr val="BEBEB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54858" y="2256535"/>
              <a:ext cx="483234" cy="429259"/>
            </a:xfrm>
            <a:custGeom>
              <a:avLst/>
              <a:gdLst/>
              <a:ahLst/>
              <a:cxnLst/>
              <a:rect l="l" t="t" r="r" b="b"/>
              <a:pathLst>
                <a:path w="483235" h="429260">
                  <a:moveTo>
                    <a:pt x="392811" y="0"/>
                  </a:moveTo>
                  <a:lnTo>
                    <a:pt x="241554" y="122174"/>
                  </a:lnTo>
                  <a:lnTo>
                    <a:pt x="90297" y="0"/>
                  </a:lnTo>
                  <a:lnTo>
                    <a:pt x="0" y="111760"/>
                  </a:lnTo>
                  <a:lnTo>
                    <a:pt x="127254" y="214630"/>
                  </a:lnTo>
                  <a:lnTo>
                    <a:pt x="0" y="317500"/>
                  </a:lnTo>
                  <a:lnTo>
                    <a:pt x="90297" y="429260"/>
                  </a:lnTo>
                  <a:lnTo>
                    <a:pt x="241554" y="307086"/>
                  </a:lnTo>
                  <a:lnTo>
                    <a:pt x="392811" y="429260"/>
                  </a:lnTo>
                  <a:lnTo>
                    <a:pt x="483108" y="317500"/>
                  </a:lnTo>
                  <a:lnTo>
                    <a:pt x="355854" y="214630"/>
                  </a:lnTo>
                  <a:lnTo>
                    <a:pt x="483108" y="111760"/>
                  </a:lnTo>
                  <a:lnTo>
                    <a:pt x="39281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70230" y="3701542"/>
            <a:ext cx="9347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Trebuchet MS"/>
                <a:cs typeface="Trebuchet MS"/>
              </a:rPr>
              <a:t>2</a:t>
            </a:r>
            <a:r>
              <a:rPr sz="1200" spc="-190" dirty="0">
                <a:latin typeface="Trebuchet MS"/>
                <a:cs typeface="Trebuchet MS"/>
              </a:rPr>
              <a:t>.</a:t>
            </a:r>
            <a:r>
              <a:rPr sz="1200" spc="70" dirty="0">
                <a:latin typeface="Trebuchet MS"/>
                <a:cs typeface="Trebuchet MS"/>
              </a:rPr>
              <a:t>3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G</a:t>
            </a:r>
            <a:r>
              <a:rPr sz="1200" spc="35" dirty="0">
                <a:latin typeface="Trebuchet MS"/>
                <a:cs typeface="Trebuchet MS"/>
              </a:rPr>
              <a:t>HZ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45" dirty="0"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28670" y="3701542"/>
            <a:ext cx="9347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Trebuchet MS"/>
                <a:cs typeface="Trebuchet MS"/>
              </a:rPr>
              <a:t>2</a:t>
            </a:r>
            <a:r>
              <a:rPr sz="1200" spc="-190" dirty="0">
                <a:latin typeface="Trebuchet MS"/>
                <a:cs typeface="Trebuchet MS"/>
              </a:rPr>
              <a:t>.</a:t>
            </a:r>
            <a:r>
              <a:rPr sz="1200" spc="70" dirty="0">
                <a:latin typeface="Trebuchet MS"/>
                <a:cs typeface="Trebuchet MS"/>
              </a:rPr>
              <a:t>4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G</a:t>
            </a:r>
            <a:r>
              <a:rPr sz="1200" spc="35" dirty="0">
                <a:latin typeface="Trebuchet MS"/>
                <a:cs typeface="Trebuchet MS"/>
              </a:rPr>
              <a:t>HZ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45" dirty="0"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43221" y="3701542"/>
            <a:ext cx="1024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rebuchet MS"/>
                <a:cs typeface="Trebuchet MS"/>
              </a:rPr>
              <a:t>2.35</a:t>
            </a:r>
            <a:r>
              <a:rPr sz="1200" spc="21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GHZ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CPU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6154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" dirty="0">
                <a:solidFill>
                  <a:schemeClr val="tx1"/>
                </a:solidFill>
              </a:rPr>
              <a:t>Dedicated</a:t>
            </a:r>
            <a:r>
              <a:rPr sz="2800" spc="-95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Instance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-70" dirty="0">
                <a:solidFill>
                  <a:schemeClr val="tx1"/>
                </a:solidFill>
              </a:rPr>
              <a:t>vs.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Dedicated</a:t>
            </a:r>
            <a:r>
              <a:rPr sz="2800" spc="-90" dirty="0">
                <a:solidFill>
                  <a:schemeClr val="tx1"/>
                </a:solidFill>
              </a:rPr>
              <a:t> </a:t>
            </a:r>
            <a:r>
              <a:rPr sz="2800" spc="80" dirty="0">
                <a:solidFill>
                  <a:schemeClr val="tx1"/>
                </a:solidFill>
              </a:rPr>
              <a:t>Host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03744" y="4182774"/>
            <a:ext cx="3658870" cy="107505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160"/>
              </a:spcBef>
            </a:pPr>
            <a:r>
              <a:rPr sz="1600" b="1" dirty="0">
                <a:latin typeface="Trebuchet MS"/>
                <a:cs typeface="Trebuchet MS"/>
              </a:rPr>
              <a:t>Dedicated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Host</a:t>
            </a:r>
            <a:endParaRPr sz="1600">
              <a:latin typeface="Trebuchet MS"/>
              <a:cs typeface="Trebuchet MS"/>
            </a:endParaRPr>
          </a:p>
          <a:p>
            <a:pPr marL="12700" marR="5080" algn="ctr">
              <a:lnSpc>
                <a:spcPct val="120000"/>
              </a:lnSpc>
              <a:spcBef>
                <a:spcPts val="675"/>
              </a:spcBef>
            </a:pPr>
            <a:r>
              <a:rPr sz="1600" spc="35" dirty="0">
                <a:latin typeface="Trebuchet MS"/>
                <a:cs typeface="Trebuchet MS"/>
              </a:rPr>
              <a:t>EC2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Instance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remains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40" dirty="0">
                <a:latin typeface="Trebuchet MS"/>
                <a:cs typeface="Trebuchet MS"/>
              </a:rPr>
              <a:t>on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same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dedicated </a:t>
            </a:r>
            <a:r>
              <a:rPr sz="1600" spc="-46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hardware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permanently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47954" y="4182770"/>
            <a:ext cx="4015740" cy="78232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160"/>
              </a:spcBef>
            </a:pPr>
            <a:r>
              <a:rPr sz="1600" b="1" dirty="0">
                <a:latin typeface="Trebuchet MS"/>
                <a:cs typeface="Trebuchet MS"/>
              </a:rPr>
              <a:t>Dedicated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Instance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sz="1600" spc="-10" dirty="0">
                <a:latin typeface="Trebuchet MS"/>
                <a:cs typeface="Trebuchet MS"/>
              </a:rPr>
              <a:t>C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r</a:t>
            </a:r>
            <a:r>
              <a:rPr sz="1600" spc="-70" dirty="0">
                <a:latin typeface="Trebuchet MS"/>
                <a:cs typeface="Trebuchet MS"/>
              </a:rPr>
              <a:t>einit</a:t>
            </a:r>
            <a:r>
              <a:rPr sz="1600" spc="-60" dirty="0">
                <a:latin typeface="Trebuchet MS"/>
                <a:cs typeface="Trebuchet MS"/>
              </a:rPr>
              <a:t>i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55" dirty="0">
                <a:latin typeface="Trebuchet MS"/>
                <a:cs typeface="Trebuchet MS"/>
              </a:rPr>
              <a:t>te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o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30" dirty="0">
                <a:latin typeface="Trebuchet MS"/>
                <a:cs typeface="Trebuchet MS"/>
              </a:rPr>
              <a:t>n</a:t>
            </a:r>
            <a:r>
              <a:rPr sz="1600" spc="-15" dirty="0">
                <a:latin typeface="Trebuchet MS"/>
                <a:cs typeface="Trebuchet MS"/>
              </a:rPr>
              <a:t>y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30" dirty="0">
                <a:latin typeface="Trebuchet MS"/>
                <a:cs typeface="Trebuchet MS"/>
              </a:rPr>
              <a:t>h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20" dirty="0">
                <a:latin typeface="Trebuchet MS"/>
                <a:cs typeface="Trebuchet MS"/>
              </a:rPr>
              <a:t>rdw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60" dirty="0">
                <a:latin typeface="Trebuchet MS"/>
                <a:cs typeface="Trebuchet MS"/>
              </a:rPr>
              <a:t>re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in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d</a:t>
            </a:r>
            <a:r>
              <a:rPr sz="1600" dirty="0">
                <a:latin typeface="Trebuchet MS"/>
                <a:cs typeface="Trebuchet MS"/>
              </a:rPr>
              <a:t>a</a:t>
            </a:r>
            <a:r>
              <a:rPr sz="1600" spc="-45" dirty="0">
                <a:latin typeface="Trebuchet MS"/>
                <a:cs typeface="Trebuchet MS"/>
              </a:rPr>
              <a:t>ta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cen</a:t>
            </a:r>
            <a:r>
              <a:rPr sz="1600" spc="-60" dirty="0">
                <a:latin typeface="Trebuchet MS"/>
                <a:cs typeface="Trebuchet MS"/>
              </a:rPr>
              <a:t>ter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8200" y="5068823"/>
            <a:ext cx="4838700" cy="0"/>
          </a:xfrm>
          <a:custGeom>
            <a:avLst/>
            <a:gdLst/>
            <a:ahLst/>
            <a:cxnLst/>
            <a:rect l="l" t="t" r="r" b="b"/>
            <a:pathLst>
              <a:path w="4838700">
                <a:moveTo>
                  <a:pt x="0" y="0"/>
                </a:moveTo>
                <a:lnTo>
                  <a:pt x="4838700" y="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8200" y="5548884"/>
            <a:ext cx="4838700" cy="0"/>
          </a:xfrm>
          <a:custGeom>
            <a:avLst/>
            <a:gdLst/>
            <a:ahLst/>
            <a:cxnLst/>
            <a:rect l="l" t="t" r="r" b="b"/>
            <a:pathLst>
              <a:path w="4838700">
                <a:moveTo>
                  <a:pt x="0" y="0"/>
                </a:moveTo>
                <a:lnTo>
                  <a:pt x="4838700" y="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08330" y="5175884"/>
            <a:ext cx="409575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Hardw</a:t>
            </a:r>
            <a:r>
              <a:rPr sz="1600" spc="-30" dirty="0">
                <a:latin typeface="Trebuchet MS"/>
                <a:cs typeface="Trebuchet MS"/>
              </a:rPr>
              <a:t>a</a:t>
            </a:r>
            <a:r>
              <a:rPr sz="1600" spc="-60" dirty="0">
                <a:latin typeface="Trebuchet MS"/>
                <a:cs typeface="Trebuchet MS"/>
              </a:rPr>
              <a:t>re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st</a:t>
            </a:r>
            <a:r>
              <a:rPr sz="1600" spc="-50" dirty="0">
                <a:latin typeface="Trebuchet MS"/>
                <a:cs typeface="Trebuchet MS"/>
              </a:rPr>
              <a:t>i</a:t>
            </a:r>
            <a:r>
              <a:rPr sz="1600" spc="-75" dirty="0">
                <a:latin typeface="Trebuchet MS"/>
                <a:cs typeface="Trebuchet MS"/>
              </a:rPr>
              <a:t>ll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dedicated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to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y</a:t>
            </a:r>
            <a:r>
              <a:rPr sz="1600" spc="20" dirty="0">
                <a:latin typeface="Trebuchet MS"/>
                <a:cs typeface="Trebuchet MS"/>
              </a:rPr>
              <a:t>o</a:t>
            </a:r>
            <a:r>
              <a:rPr sz="1600" spc="-35" dirty="0">
                <a:latin typeface="Trebuchet MS"/>
                <a:cs typeface="Trebuchet MS"/>
              </a:rPr>
              <a:t>ur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Trebuchet MS"/>
                <a:cs typeface="Trebuchet MS"/>
              </a:rPr>
              <a:t>A</a:t>
            </a:r>
            <a:r>
              <a:rPr sz="1600" spc="80" dirty="0">
                <a:latin typeface="Trebuchet MS"/>
                <a:cs typeface="Trebuchet MS"/>
              </a:rPr>
              <a:t>W</a:t>
            </a:r>
            <a:r>
              <a:rPr sz="1600" spc="114" dirty="0">
                <a:latin typeface="Trebuchet MS"/>
                <a:cs typeface="Trebuchet MS"/>
              </a:rPr>
              <a:t>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a</a:t>
            </a:r>
            <a:r>
              <a:rPr sz="1600" spc="-35" dirty="0">
                <a:latin typeface="Trebuchet MS"/>
                <a:cs typeface="Trebuchet MS"/>
              </a:rPr>
              <a:t>cco</a:t>
            </a:r>
            <a:r>
              <a:rPr sz="1600" spc="20" dirty="0">
                <a:latin typeface="Trebuchet MS"/>
                <a:cs typeface="Trebuchet MS"/>
              </a:rPr>
              <a:t>u</a:t>
            </a:r>
            <a:r>
              <a:rPr sz="1600" spc="25" dirty="0">
                <a:latin typeface="Trebuchet MS"/>
                <a:cs typeface="Trebuchet MS"/>
              </a:rPr>
              <a:t>n</a:t>
            </a:r>
            <a:r>
              <a:rPr sz="1600" spc="-60" dirty="0"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60092" y="5605676"/>
            <a:ext cx="3990975" cy="577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735" marR="5080" indent="-1042669">
              <a:lnSpc>
                <a:spcPct val="120100"/>
              </a:lnSpc>
              <a:spcBef>
                <a:spcPts val="100"/>
              </a:spcBef>
            </a:pPr>
            <a:r>
              <a:rPr sz="1600" spc="-25" dirty="0">
                <a:latin typeface="Trebuchet MS"/>
                <a:cs typeface="Trebuchet MS"/>
              </a:rPr>
              <a:t>Physical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hardware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your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30" dirty="0">
                <a:latin typeface="Trebuchet MS"/>
                <a:cs typeface="Trebuchet MS"/>
              </a:rPr>
              <a:t>EC2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Instance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runs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40" dirty="0">
                <a:latin typeface="Trebuchet MS"/>
                <a:cs typeface="Trebuchet MS"/>
              </a:rPr>
              <a:t>on </a:t>
            </a:r>
            <a:r>
              <a:rPr sz="1600" spc="-47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may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not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be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the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same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61959" y="3048000"/>
            <a:ext cx="3749041" cy="1334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800" b="1" spc="-10" dirty="0">
                <a:latin typeface="Trebuchet MS"/>
                <a:cs typeface="Trebuchet MS"/>
              </a:rPr>
              <a:t>Video: </a:t>
            </a:r>
            <a:r>
              <a:rPr sz="1800" b="1" spc="-5" dirty="0">
                <a:latin typeface="Trebuchet MS"/>
                <a:cs typeface="Trebuchet MS"/>
              </a:rPr>
              <a:t> </a:t>
            </a:r>
            <a:r>
              <a:rPr sz="1800" u="sng" spc="-15" dirty="0">
                <a:uFill>
                  <a:solidFill>
                    <a:srgbClr val="222222"/>
                  </a:solidFill>
                </a:uFill>
                <a:latin typeface="Trebuchet MS"/>
                <a:cs typeface="Trebuchet MS"/>
              </a:rPr>
              <a:t>h</a:t>
            </a:r>
            <a:r>
              <a:rPr sz="1800" u="sng" spc="-20" dirty="0">
                <a:uFill>
                  <a:solidFill>
                    <a:srgbClr val="222222"/>
                  </a:solidFill>
                </a:uFill>
                <a:latin typeface="Trebuchet MS"/>
                <a:cs typeface="Trebuchet MS"/>
              </a:rPr>
              <a:t>t</a:t>
            </a:r>
            <a:r>
              <a:rPr sz="1800" u="sng" spc="-75" dirty="0">
                <a:uFill>
                  <a:solidFill>
                    <a:srgbClr val="222222"/>
                  </a:solidFill>
                </a:uFill>
                <a:latin typeface="Trebuchet MS"/>
                <a:cs typeface="Trebuchet MS"/>
              </a:rPr>
              <a:t>tps</a:t>
            </a:r>
            <a:r>
              <a:rPr sz="1800" u="sng" spc="-70" dirty="0">
                <a:uFill>
                  <a:solidFill>
                    <a:srgbClr val="222222"/>
                  </a:solidFill>
                </a:uFill>
                <a:latin typeface="Trebuchet MS"/>
                <a:cs typeface="Trebuchet MS"/>
              </a:rPr>
              <a:t>:</a:t>
            </a:r>
            <a:r>
              <a:rPr sz="1800" u="sng" spc="-80" dirty="0">
                <a:solidFill>
                  <a:srgbClr val="0000FF"/>
                </a:solidFill>
                <a:uFill>
                  <a:solidFill>
                    <a:srgbClr val="222222"/>
                  </a:solidFill>
                </a:uFill>
                <a:latin typeface="Trebuchet MS"/>
                <a:cs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</a:t>
            </a:r>
            <a:r>
              <a:rPr sz="1800" u="sng" spc="-110" dirty="0">
                <a:uFill>
                  <a:solidFill>
                    <a:srgbClr val="222222"/>
                  </a:solidFill>
                </a:uFill>
                <a:latin typeface="Trebuchet MS"/>
                <a:cs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sz="1800" u="sng" spc="-190" dirty="0">
                <a:uFill>
                  <a:solidFill>
                    <a:srgbClr val="222222"/>
                  </a:solidFill>
                </a:uFill>
                <a:latin typeface="Trebuchet MS"/>
                <a:cs typeface="Trebuchet MS"/>
              </a:rPr>
              <a:t>w</a:t>
            </a:r>
            <a:r>
              <a:rPr sz="1800" u="sng" spc="-105" dirty="0">
                <a:uFill>
                  <a:solidFill>
                    <a:srgbClr val="222222"/>
                  </a:solidFill>
                </a:uFill>
                <a:latin typeface="Trebuchet MS"/>
                <a:cs typeface="Trebuchet MS"/>
              </a:rPr>
              <a:t>.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222222"/>
                  </a:solidFill>
                </a:uFill>
                <a:latin typeface="Trebuchet MS"/>
                <a:cs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</a:t>
            </a:r>
            <a:r>
              <a:rPr sz="1800" u="sng" spc="-15" dirty="0">
                <a:solidFill>
                  <a:srgbClr val="0000FF"/>
                </a:solidFill>
                <a:uFill>
                  <a:solidFill>
                    <a:srgbClr val="222222"/>
                  </a:solidFill>
                </a:uFill>
                <a:latin typeface="Trebuchet MS"/>
                <a:cs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1800" u="sng" spc="-75" dirty="0">
                <a:solidFill>
                  <a:srgbClr val="0000FF"/>
                </a:solidFill>
                <a:uFill>
                  <a:solidFill>
                    <a:srgbClr val="222222"/>
                  </a:solidFill>
                </a:uFill>
                <a:latin typeface="Trebuchet MS"/>
                <a:cs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ube.c</a:t>
            </a:r>
            <a:r>
              <a:rPr sz="1800" u="sng" spc="-10" dirty="0">
                <a:uFill>
                  <a:solidFill>
                    <a:srgbClr val="222222"/>
                  </a:solidFill>
                </a:uFill>
                <a:latin typeface="Trebuchet MS"/>
                <a:cs typeface="Trebuchet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om/ 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u="sng" spc="20" dirty="0">
                <a:uFill>
                  <a:solidFill>
                    <a:srgbClr val="222222"/>
                  </a:solidFill>
                </a:uFill>
                <a:latin typeface="Trebuchet MS"/>
                <a:cs typeface="Trebuchet MS"/>
              </a:rPr>
              <a:t>watch?v=54TVCueOoAc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55" dirty="0">
                <a:latin typeface="Trebuchet MS"/>
                <a:cs typeface="Trebuchet MS"/>
              </a:rPr>
              <a:t>In</a:t>
            </a:r>
            <a:r>
              <a:rPr sz="1800" b="1" spc="-80" dirty="0">
                <a:latin typeface="Trebuchet MS"/>
                <a:cs typeface="Trebuchet MS"/>
              </a:rPr>
              <a:t> </a:t>
            </a:r>
            <a:r>
              <a:rPr sz="1800" b="1" spc="25" dirty="0">
                <a:latin typeface="Trebuchet MS"/>
                <a:cs typeface="Trebuchet MS"/>
              </a:rPr>
              <a:t>Class</a:t>
            </a:r>
            <a:r>
              <a:rPr sz="1800" b="1" spc="-75" dirty="0">
                <a:latin typeface="Trebuchet MS"/>
                <a:cs typeface="Trebuchet MS"/>
              </a:rPr>
              <a:t> </a:t>
            </a:r>
            <a:r>
              <a:rPr sz="1800" b="1" spc="10" dirty="0">
                <a:latin typeface="Trebuchet MS"/>
                <a:cs typeface="Trebuchet MS"/>
              </a:rPr>
              <a:t>Demonstration: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u="sng" spc="-45" dirty="0">
                <a:uFill>
                  <a:solidFill>
                    <a:srgbClr val="222222"/>
                  </a:solidFill>
                </a:uFill>
                <a:latin typeface="Trebuchet MS"/>
                <a:cs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http://bit.ly/2t3535R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8342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5" dirty="0">
                <a:solidFill>
                  <a:schemeClr val="tx1"/>
                </a:solidFill>
              </a:rPr>
              <a:t>Estimating</a:t>
            </a:r>
            <a:r>
              <a:rPr sz="2800" spc="-70" dirty="0">
                <a:solidFill>
                  <a:schemeClr val="tx1"/>
                </a:solidFill>
              </a:rPr>
              <a:t> </a:t>
            </a:r>
            <a:r>
              <a:rPr sz="2800" spc="40" dirty="0">
                <a:solidFill>
                  <a:schemeClr val="tx1"/>
                </a:solidFill>
              </a:rPr>
              <a:t>Cost</a:t>
            </a:r>
            <a:r>
              <a:rPr sz="2800" spc="-90" dirty="0">
                <a:solidFill>
                  <a:schemeClr val="tx1"/>
                </a:solidFill>
              </a:rPr>
              <a:t> </a:t>
            </a:r>
            <a:r>
              <a:rPr sz="2800" spc="35" dirty="0">
                <a:solidFill>
                  <a:schemeClr val="tx1"/>
                </a:solidFill>
              </a:rPr>
              <a:t>Savings:</a:t>
            </a:r>
            <a:r>
              <a:rPr sz="2800" spc="-80" dirty="0">
                <a:solidFill>
                  <a:schemeClr val="tx1"/>
                </a:solidFill>
              </a:rPr>
              <a:t> </a:t>
            </a:r>
            <a:r>
              <a:rPr sz="2800" spc="55" dirty="0">
                <a:solidFill>
                  <a:schemeClr val="tx1"/>
                </a:solidFill>
              </a:rPr>
              <a:t>Simple</a:t>
            </a:r>
            <a:r>
              <a:rPr sz="2800" spc="-80" dirty="0">
                <a:solidFill>
                  <a:schemeClr val="tx1"/>
                </a:solidFill>
              </a:rPr>
              <a:t> </a:t>
            </a:r>
            <a:r>
              <a:rPr sz="2800" spc="95" dirty="0">
                <a:solidFill>
                  <a:schemeClr val="tx1"/>
                </a:solidFill>
              </a:rPr>
              <a:t>Monthly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Calculator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4800" y="1749830"/>
            <a:ext cx="8611870" cy="4429125"/>
            <a:chOff x="0" y="1725117"/>
            <a:chExt cx="8916670" cy="44291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272" y="1725117"/>
              <a:ext cx="7017893" cy="421830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4777" y="1988818"/>
              <a:ext cx="6579234" cy="3689985"/>
            </a:xfrm>
            <a:custGeom>
              <a:avLst/>
              <a:gdLst/>
              <a:ahLst/>
              <a:cxnLst/>
              <a:rect l="l" t="t" r="r" b="b"/>
              <a:pathLst>
                <a:path w="6579234" h="3689985">
                  <a:moveTo>
                    <a:pt x="6579108" y="0"/>
                  </a:moveTo>
                  <a:lnTo>
                    <a:pt x="0" y="0"/>
                  </a:lnTo>
                  <a:lnTo>
                    <a:pt x="0" y="3689604"/>
                  </a:lnTo>
                  <a:lnTo>
                    <a:pt x="6579108" y="3689604"/>
                  </a:lnTo>
                  <a:lnTo>
                    <a:pt x="65791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027420"/>
              <a:ext cx="8915400" cy="1264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905500"/>
              <a:ext cx="8915397" cy="190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063996"/>
              <a:ext cx="8916670" cy="293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061959" y="6012179"/>
              <a:ext cx="405765" cy="56515"/>
            </a:xfrm>
            <a:custGeom>
              <a:avLst/>
              <a:gdLst/>
              <a:ahLst/>
              <a:cxnLst/>
              <a:rect l="l" t="t" r="r" b="b"/>
              <a:pathLst>
                <a:path w="405765" h="56514">
                  <a:moveTo>
                    <a:pt x="377190" y="0"/>
                  </a:moveTo>
                  <a:lnTo>
                    <a:pt x="28194" y="0"/>
                  </a:lnTo>
                  <a:lnTo>
                    <a:pt x="17198" y="2215"/>
                  </a:lnTo>
                  <a:lnTo>
                    <a:pt x="8239" y="8258"/>
                  </a:lnTo>
                  <a:lnTo>
                    <a:pt x="2208" y="17220"/>
                  </a:lnTo>
                  <a:lnTo>
                    <a:pt x="0" y="28192"/>
                  </a:lnTo>
                  <a:lnTo>
                    <a:pt x="2208" y="39167"/>
                  </a:lnTo>
                  <a:lnTo>
                    <a:pt x="8239" y="48128"/>
                  </a:lnTo>
                  <a:lnTo>
                    <a:pt x="17198" y="54170"/>
                  </a:lnTo>
                  <a:lnTo>
                    <a:pt x="28194" y="56385"/>
                  </a:lnTo>
                  <a:lnTo>
                    <a:pt x="377190" y="56385"/>
                  </a:lnTo>
                  <a:lnTo>
                    <a:pt x="388185" y="54170"/>
                  </a:lnTo>
                  <a:lnTo>
                    <a:pt x="397144" y="48128"/>
                  </a:lnTo>
                  <a:lnTo>
                    <a:pt x="403175" y="39167"/>
                  </a:lnTo>
                  <a:lnTo>
                    <a:pt x="405384" y="28192"/>
                  </a:lnTo>
                  <a:lnTo>
                    <a:pt x="403175" y="17220"/>
                  </a:lnTo>
                  <a:lnTo>
                    <a:pt x="397144" y="8258"/>
                  </a:lnTo>
                  <a:lnTo>
                    <a:pt x="388185" y="2215"/>
                  </a:lnTo>
                  <a:lnTo>
                    <a:pt x="377190" y="0"/>
                  </a:lnTo>
                  <a:close/>
                </a:path>
              </a:pathLst>
            </a:custGeom>
            <a:solidFill>
              <a:srgbClr val="626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905500"/>
              <a:ext cx="8915400" cy="24841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84220" y="5925314"/>
              <a:ext cx="1580515" cy="102235"/>
            </a:xfrm>
            <a:custGeom>
              <a:avLst/>
              <a:gdLst/>
              <a:ahLst/>
              <a:cxnLst/>
              <a:rect l="l" t="t" r="r" b="b"/>
              <a:pathLst>
                <a:path w="1580514" h="102235">
                  <a:moveTo>
                    <a:pt x="1580388" y="0"/>
                  </a:moveTo>
                  <a:lnTo>
                    <a:pt x="0" y="0"/>
                  </a:lnTo>
                  <a:lnTo>
                    <a:pt x="0" y="51052"/>
                  </a:lnTo>
                  <a:lnTo>
                    <a:pt x="4012" y="70923"/>
                  </a:lnTo>
                  <a:lnTo>
                    <a:pt x="14954" y="87151"/>
                  </a:lnTo>
                  <a:lnTo>
                    <a:pt x="31182" y="98093"/>
                  </a:lnTo>
                  <a:lnTo>
                    <a:pt x="51054" y="102105"/>
                  </a:lnTo>
                  <a:lnTo>
                    <a:pt x="1529334" y="102105"/>
                  </a:lnTo>
                  <a:lnTo>
                    <a:pt x="1549205" y="98093"/>
                  </a:lnTo>
                  <a:lnTo>
                    <a:pt x="1565433" y="87151"/>
                  </a:lnTo>
                  <a:lnTo>
                    <a:pt x="1576375" y="70923"/>
                  </a:lnTo>
                  <a:lnTo>
                    <a:pt x="1580388" y="51052"/>
                  </a:lnTo>
                  <a:lnTo>
                    <a:pt x="1580388" y="0"/>
                  </a:lnTo>
                  <a:close/>
                </a:path>
              </a:pathLst>
            </a:custGeom>
            <a:solidFill>
              <a:srgbClr val="626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5488" y="1748027"/>
              <a:ext cx="3392424" cy="41772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6967" y="2435351"/>
              <a:ext cx="6566916" cy="27035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2397" y="2430779"/>
              <a:ext cx="6576059" cy="2712720"/>
            </a:xfrm>
            <a:custGeom>
              <a:avLst/>
              <a:gdLst/>
              <a:ahLst/>
              <a:cxnLst/>
              <a:rect l="l" t="t" r="r" b="b"/>
              <a:pathLst>
                <a:path w="6576059" h="2712720">
                  <a:moveTo>
                    <a:pt x="0" y="2712720"/>
                  </a:moveTo>
                  <a:lnTo>
                    <a:pt x="6576060" y="2712720"/>
                  </a:lnTo>
                  <a:lnTo>
                    <a:pt x="6576060" y="0"/>
                  </a:lnTo>
                  <a:lnTo>
                    <a:pt x="0" y="0"/>
                  </a:lnTo>
                  <a:lnTo>
                    <a:pt x="0" y="2712720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0802" y="2671445"/>
            <a:ext cx="69703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0" dirty="0">
                <a:solidFill>
                  <a:schemeClr val="tx1"/>
                </a:solidFill>
                <a:latin typeface="Trebuchet MS"/>
                <a:cs typeface="Trebuchet MS"/>
              </a:rPr>
              <a:t>Total</a:t>
            </a:r>
            <a:r>
              <a:rPr b="1" spc="-2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b="1" spc="50" dirty="0">
                <a:solidFill>
                  <a:schemeClr val="tx1"/>
                </a:solidFill>
                <a:latin typeface="Trebuchet MS"/>
                <a:cs typeface="Trebuchet MS"/>
              </a:rPr>
              <a:t>Cost</a:t>
            </a:r>
            <a:r>
              <a:rPr b="1" spc="-2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b="1" spc="11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b="1" spc="-2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b="1" spc="70" dirty="0">
                <a:solidFill>
                  <a:schemeClr val="tx1"/>
                </a:solidFill>
                <a:latin typeface="Trebuchet MS"/>
                <a:cs typeface="Trebuchet MS"/>
              </a:rPr>
              <a:t>Ownership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7762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20" dirty="0">
                <a:solidFill>
                  <a:schemeClr val="tx1"/>
                </a:solidFill>
              </a:rPr>
              <a:t>How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165" dirty="0">
                <a:solidFill>
                  <a:schemeClr val="tx1"/>
                </a:solidFill>
              </a:rPr>
              <a:t>Do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45" dirty="0">
                <a:solidFill>
                  <a:schemeClr val="tx1"/>
                </a:solidFill>
              </a:rPr>
              <a:t>Customers</a:t>
            </a:r>
            <a:r>
              <a:rPr sz="2800" spc="-90" dirty="0">
                <a:solidFill>
                  <a:schemeClr val="tx1"/>
                </a:solidFill>
              </a:rPr>
              <a:t> </a:t>
            </a:r>
            <a:r>
              <a:rPr sz="2800" spc="25" dirty="0">
                <a:solidFill>
                  <a:schemeClr val="tx1"/>
                </a:solidFill>
              </a:rPr>
              <a:t>Lower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-20" dirty="0">
                <a:solidFill>
                  <a:schemeClr val="tx1"/>
                </a:solidFill>
              </a:rPr>
              <a:t>Their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95" dirty="0">
                <a:solidFill>
                  <a:schemeClr val="tx1"/>
                </a:solidFill>
              </a:rPr>
              <a:t>TCO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45" dirty="0">
                <a:solidFill>
                  <a:schemeClr val="tx1"/>
                </a:solidFill>
              </a:rPr>
              <a:t>With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190" dirty="0">
                <a:solidFill>
                  <a:schemeClr val="tx1"/>
                </a:solidFill>
              </a:rPr>
              <a:t>AWS?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0233" y="4416320"/>
            <a:ext cx="2080895" cy="577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7195">
              <a:lnSpc>
                <a:spcPct val="120000"/>
              </a:lnSpc>
              <a:spcBef>
                <a:spcPts val="100"/>
              </a:spcBef>
            </a:pPr>
            <a:r>
              <a:rPr sz="1600" b="1" spc="-20" dirty="0">
                <a:latin typeface="Trebuchet MS"/>
                <a:cs typeface="Trebuchet MS"/>
              </a:rPr>
              <a:t>Better </a:t>
            </a:r>
            <a:r>
              <a:rPr sz="1600" b="1" spc="-10" dirty="0">
                <a:latin typeface="Trebuchet MS"/>
                <a:cs typeface="Trebuchet MS"/>
              </a:rPr>
              <a:t>use </a:t>
            </a:r>
            <a:r>
              <a:rPr sz="1600" b="1" spc="35" dirty="0">
                <a:latin typeface="Trebuchet MS"/>
                <a:cs typeface="Trebuchet MS"/>
              </a:rPr>
              <a:t>of </a:t>
            </a:r>
            <a:r>
              <a:rPr sz="1600" b="1" spc="40" dirty="0">
                <a:latin typeface="Trebuchet MS"/>
                <a:cs typeface="Trebuchet MS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computational</a:t>
            </a:r>
            <a:r>
              <a:rPr sz="1600" b="1" spc="-50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power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2432" y="1884933"/>
            <a:ext cx="2037080" cy="2037080"/>
            <a:chOff x="932432" y="1884933"/>
            <a:chExt cx="2037080" cy="2037080"/>
          </a:xfrm>
        </p:grpSpPr>
        <p:sp>
          <p:nvSpPr>
            <p:cNvPr id="5" name="object 5"/>
            <p:cNvSpPr/>
            <p:nvPr/>
          </p:nvSpPr>
          <p:spPr>
            <a:xfrm>
              <a:off x="938782" y="1891283"/>
              <a:ext cx="2024380" cy="2024380"/>
            </a:xfrm>
            <a:custGeom>
              <a:avLst/>
              <a:gdLst/>
              <a:ahLst/>
              <a:cxnLst/>
              <a:rect l="l" t="t" r="r" b="b"/>
              <a:pathLst>
                <a:path w="2024380" h="2024379">
                  <a:moveTo>
                    <a:pt x="1011937" y="0"/>
                  </a:moveTo>
                  <a:lnTo>
                    <a:pt x="964296" y="1101"/>
                  </a:lnTo>
                  <a:lnTo>
                    <a:pt x="917223" y="4372"/>
                  </a:lnTo>
                  <a:lnTo>
                    <a:pt x="870766" y="9766"/>
                  </a:lnTo>
                  <a:lnTo>
                    <a:pt x="824973" y="17232"/>
                  </a:lnTo>
                  <a:lnTo>
                    <a:pt x="779893" y="26723"/>
                  </a:lnTo>
                  <a:lnTo>
                    <a:pt x="735575" y="38190"/>
                  </a:lnTo>
                  <a:lnTo>
                    <a:pt x="692067" y="51584"/>
                  </a:lnTo>
                  <a:lnTo>
                    <a:pt x="649418" y="66857"/>
                  </a:lnTo>
                  <a:lnTo>
                    <a:pt x="607677" y="83960"/>
                  </a:lnTo>
                  <a:lnTo>
                    <a:pt x="566891" y="102845"/>
                  </a:lnTo>
                  <a:lnTo>
                    <a:pt x="527109" y="123463"/>
                  </a:lnTo>
                  <a:lnTo>
                    <a:pt x="488381" y="145766"/>
                  </a:lnTo>
                  <a:lnTo>
                    <a:pt x="450755" y="169704"/>
                  </a:lnTo>
                  <a:lnTo>
                    <a:pt x="414278" y="195230"/>
                  </a:lnTo>
                  <a:lnTo>
                    <a:pt x="379001" y="222295"/>
                  </a:lnTo>
                  <a:lnTo>
                    <a:pt x="344971" y="250850"/>
                  </a:lnTo>
                  <a:lnTo>
                    <a:pt x="312236" y="280846"/>
                  </a:lnTo>
                  <a:lnTo>
                    <a:pt x="280847" y="312236"/>
                  </a:lnTo>
                  <a:lnTo>
                    <a:pt x="250850" y="344970"/>
                  </a:lnTo>
                  <a:lnTo>
                    <a:pt x="222295" y="379000"/>
                  </a:lnTo>
                  <a:lnTo>
                    <a:pt x="195230" y="414278"/>
                  </a:lnTo>
                  <a:lnTo>
                    <a:pt x="169705" y="450754"/>
                  </a:lnTo>
                  <a:lnTo>
                    <a:pt x="145766" y="488380"/>
                  </a:lnTo>
                  <a:lnTo>
                    <a:pt x="123463" y="527109"/>
                  </a:lnTo>
                  <a:lnTo>
                    <a:pt x="102845" y="566890"/>
                  </a:lnTo>
                  <a:lnTo>
                    <a:pt x="83960" y="607675"/>
                  </a:lnTo>
                  <a:lnTo>
                    <a:pt x="66857" y="649417"/>
                  </a:lnTo>
                  <a:lnTo>
                    <a:pt x="51584" y="692066"/>
                  </a:lnTo>
                  <a:lnTo>
                    <a:pt x="38190" y="735574"/>
                  </a:lnTo>
                  <a:lnTo>
                    <a:pt x="26723" y="779892"/>
                  </a:lnTo>
                  <a:lnTo>
                    <a:pt x="17232" y="824972"/>
                  </a:lnTo>
                  <a:lnTo>
                    <a:pt x="9766" y="870765"/>
                  </a:lnTo>
                  <a:lnTo>
                    <a:pt x="4372" y="917222"/>
                  </a:lnTo>
                  <a:lnTo>
                    <a:pt x="1101" y="964295"/>
                  </a:lnTo>
                  <a:lnTo>
                    <a:pt x="0" y="1011936"/>
                  </a:lnTo>
                  <a:lnTo>
                    <a:pt x="1101" y="1059576"/>
                  </a:lnTo>
                  <a:lnTo>
                    <a:pt x="4372" y="1106649"/>
                  </a:lnTo>
                  <a:lnTo>
                    <a:pt x="9766" y="1153107"/>
                  </a:lnTo>
                  <a:lnTo>
                    <a:pt x="17232" y="1198899"/>
                  </a:lnTo>
                  <a:lnTo>
                    <a:pt x="26723" y="1243979"/>
                  </a:lnTo>
                  <a:lnTo>
                    <a:pt x="38190" y="1288297"/>
                  </a:lnTo>
                  <a:lnTo>
                    <a:pt x="51584" y="1331805"/>
                  </a:lnTo>
                  <a:lnTo>
                    <a:pt x="66857" y="1374454"/>
                  </a:lnTo>
                  <a:lnTo>
                    <a:pt x="83960" y="1416196"/>
                  </a:lnTo>
                  <a:lnTo>
                    <a:pt x="102845" y="1456981"/>
                  </a:lnTo>
                  <a:lnTo>
                    <a:pt x="123463" y="1496763"/>
                  </a:lnTo>
                  <a:lnTo>
                    <a:pt x="145766" y="1535491"/>
                  </a:lnTo>
                  <a:lnTo>
                    <a:pt x="169705" y="1573117"/>
                  </a:lnTo>
                  <a:lnTo>
                    <a:pt x="195230" y="1609593"/>
                  </a:lnTo>
                  <a:lnTo>
                    <a:pt x="222295" y="1644871"/>
                  </a:lnTo>
                  <a:lnTo>
                    <a:pt x="250850" y="1678901"/>
                  </a:lnTo>
                  <a:lnTo>
                    <a:pt x="280847" y="1711635"/>
                  </a:lnTo>
                  <a:lnTo>
                    <a:pt x="312236" y="1743025"/>
                  </a:lnTo>
                  <a:lnTo>
                    <a:pt x="344971" y="1773021"/>
                  </a:lnTo>
                  <a:lnTo>
                    <a:pt x="379001" y="1801576"/>
                  </a:lnTo>
                  <a:lnTo>
                    <a:pt x="414278" y="1828641"/>
                  </a:lnTo>
                  <a:lnTo>
                    <a:pt x="450755" y="1854167"/>
                  </a:lnTo>
                  <a:lnTo>
                    <a:pt x="488381" y="1878105"/>
                  </a:lnTo>
                  <a:lnTo>
                    <a:pt x="527109" y="1900408"/>
                  </a:lnTo>
                  <a:lnTo>
                    <a:pt x="566891" y="1921026"/>
                  </a:lnTo>
                  <a:lnTo>
                    <a:pt x="607677" y="1939911"/>
                  </a:lnTo>
                  <a:lnTo>
                    <a:pt x="649418" y="1957014"/>
                  </a:lnTo>
                  <a:lnTo>
                    <a:pt x="692067" y="1972287"/>
                  </a:lnTo>
                  <a:lnTo>
                    <a:pt x="735575" y="1985681"/>
                  </a:lnTo>
                  <a:lnTo>
                    <a:pt x="779893" y="1997148"/>
                  </a:lnTo>
                  <a:lnTo>
                    <a:pt x="824973" y="2006639"/>
                  </a:lnTo>
                  <a:lnTo>
                    <a:pt x="870766" y="2014105"/>
                  </a:lnTo>
                  <a:lnTo>
                    <a:pt x="917223" y="2019499"/>
                  </a:lnTo>
                  <a:lnTo>
                    <a:pt x="964296" y="2022770"/>
                  </a:lnTo>
                  <a:lnTo>
                    <a:pt x="1011937" y="2023872"/>
                  </a:lnTo>
                  <a:lnTo>
                    <a:pt x="1059577" y="2022770"/>
                  </a:lnTo>
                  <a:lnTo>
                    <a:pt x="1106651" y="2019499"/>
                  </a:lnTo>
                  <a:lnTo>
                    <a:pt x="1153108" y="2014105"/>
                  </a:lnTo>
                  <a:lnTo>
                    <a:pt x="1198901" y="2006639"/>
                  </a:lnTo>
                  <a:lnTo>
                    <a:pt x="1243980" y="1997148"/>
                  </a:lnTo>
                  <a:lnTo>
                    <a:pt x="1288298" y="1985681"/>
                  </a:lnTo>
                  <a:lnTo>
                    <a:pt x="1331806" y="1972287"/>
                  </a:lnTo>
                  <a:lnTo>
                    <a:pt x="1374455" y="1957014"/>
                  </a:lnTo>
                  <a:lnTo>
                    <a:pt x="1416197" y="1939911"/>
                  </a:lnTo>
                  <a:lnTo>
                    <a:pt x="1456983" y="1921026"/>
                  </a:lnTo>
                  <a:lnTo>
                    <a:pt x="1496764" y="1900408"/>
                  </a:lnTo>
                  <a:lnTo>
                    <a:pt x="1535492" y="1878105"/>
                  </a:lnTo>
                  <a:lnTo>
                    <a:pt x="1573118" y="1854167"/>
                  </a:lnTo>
                  <a:lnTo>
                    <a:pt x="1609595" y="1828641"/>
                  </a:lnTo>
                  <a:lnTo>
                    <a:pt x="1644872" y="1801576"/>
                  </a:lnTo>
                  <a:lnTo>
                    <a:pt x="1678902" y="1773021"/>
                  </a:lnTo>
                  <a:lnTo>
                    <a:pt x="1711636" y="1743025"/>
                  </a:lnTo>
                  <a:lnTo>
                    <a:pt x="1743026" y="1711635"/>
                  </a:lnTo>
                  <a:lnTo>
                    <a:pt x="1773023" y="1678901"/>
                  </a:lnTo>
                  <a:lnTo>
                    <a:pt x="1801578" y="1644871"/>
                  </a:lnTo>
                  <a:lnTo>
                    <a:pt x="1828642" y="1609593"/>
                  </a:lnTo>
                  <a:lnTo>
                    <a:pt x="1854168" y="1573117"/>
                  </a:lnTo>
                  <a:lnTo>
                    <a:pt x="1878107" y="1535491"/>
                  </a:lnTo>
                  <a:lnTo>
                    <a:pt x="1900409" y="1496763"/>
                  </a:lnTo>
                  <a:lnTo>
                    <a:pt x="1921027" y="1456981"/>
                  </a:lnTo>
                  <a:lnTo>
                    <a:pt x="1939912" y="1416196"/>
                  </a:lnTo>
                  <a:lnTo>
                    <a:pt x="1957015" y="1374454"/>
                  </a:lnTo>
                  <a:lnTo>
                    <a:pt x="1972288" y="1331805"/>
                  </a:lnTo>
                  <a:lnTo>
                    <a:pt x="1985683" y="1288297"/>
                  </a:lnTo>
                  <a:lnTo>
                    <a:pt x="1997149" y="1243979"/>
                  </a:lnTo>
                  <a:lnTo>
                    <a:pt x="2006640" y="1198899"/>
                  </a:lnTo>
                  <a:lnTo>
                    <a:pt x="2014107" y="1153107"/>
                  </a:lnTo>
                  <a:lnTo>
                    <a:pt x="2019500" y="1106649"/>
                  </a:lnTo>
                  <a:lnTo>
                    <a:pt x="2022771" y="1059576"/>
                  </a:lnTo>
                  <a:lnTo>
                    <a:pt x="2023873" y="1011936"/>
                  </a:lnTo>
                  <a:lnTo>
                    <a:pt x="2022771" y="964295"/>
                  </a:lnTo>
                  <a:lnTo>
                    <a:pt x="2019500" y="917222"/>
                  </a:lnTo>
                  <a:lnTo>
                    <a:pt x="2014107" y="870765"/>
                  </a:lnTo>
                  <a:lnTo>
                    <a:pt x="2006640" y="824972"/>
                  </a:lnTo>
                  <a:lnTo>
                    <a:pt x="1997149" y="779892"/>
                  </a:lnTo>
                  <a:lnTo>
                    <a:pt x="1985683" y="735574"/>
                  </a:lnTo>
                  <a:lnTo>
                    <a:pt x="1972288" y="692066"/>
                  </a:lnTo>
                  <a:lnTo>
                    <a:pt x="1957015" y="649417"/>
                  </a:lnTo>
                  <a:lnTo>
                    <a:pt x="1939912" y="607675"/>
                  </a:lnTo>
                  <a:lnTo>
                    <a:pt x="1921027" y="566890"/>
                  </a:lnTo>
                  <a:lnTo>
                    <a:pt x="1900409" y="527109"/>
                  </a:lnTo>
                  <a:lnTo>
                    <a:pt x="1878107" y="488380"/>
                  </a:lnTo>
                  <a:lnTo>
                    <a:pt x="1854168" y="450754"/>
                  </a:lnTo>
                  <a:lnTo>
                    <a:pt x="1828642" y="414278"/>
                  </a:lnTo>
                  <a:lnTo>
                    <a:pt x="1801578" y="379000"/>
                  </a:lnTo>
                  <a:lnTo>
                    <a:pt x="1773023" y="344970"/>
                  </a:lnTo>
                  <a:lnTo>
                    <a:pt x="1743026" y="312236"/>
                  </a:lnTo>
                  <a:lnTo>
                    <a:pt x="1711636" y="280846"/>
                  </a:lnTo>
                  <a:lnTo>
                    <a:pt x="1678902" y="250850"/>
                  </a:lnTo>
                  <a:lnTo>
                    <a:pt x="1644872" y="222295"/>
                  </a:lnTo>
                  <a:lnTo>
                    <a:pt x="1609595" y="195230"/>
                  </a:lnTo>
                  <a:lnTo>
                    <a:pt x="1573118" y="169704"/>
                  </a:lnTo>
                  <a:lnTo>
                    <a:pt x="1535492" y="145766"/>
                  </a:lnTo>
                  <a:lnTo>
                    <a:pt x="1496764" y="123463"/>
                  </a:lnTo>
                  <a:lnTo>
                    <a:pt x="1456983" y="102845"/>
                  </a:lnTo>
                  <a:lnTo>
                    <a:pt x="1416197" y="83960"/>
                  </a:lnTo>
                  <a:lnTo>
                    <a:pt x="1374455" y="66857"/>
                  </a:lnTo>
                  <a:lnTo>
                    <a:pt x="1331806" y="51584"/>
                  </a:lnTo>
                  <a:lnTo>
                    <a:pt x="1288298" y="38190"/>
                  </a:lnTo>
                  <a:lnTo>
                    <a:pt x="1243980" y="26723"/>
                  </a:lnTo>
                  <a:lnTo>
                    <a:pt x="1198901" y="17232"/>
                  </a:lnTo>
                  <a:lnTo>
                    <a:pt x="1153108" y="9766"/>
                  </a:lnTo>
                  <a:lnTo>
                    <a:pt x="1106651" y="4372"/>
                  </a:lnTo>
                  <a:lnTo>
                    <a:pt x="1059577" y="1101"/>
                  </a:lnTo>
                  <a:lnTo>
                    <a:pt x="101193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8782" y="1891283"/>
              <a:ext cx="2024380" cy="2024380"/>
            </a:xfrm>
            <a:custGeom>
              <a:avLst/>
              <a:gdLst/>
              <a:ahLst/>
              <a:cxnLst/>
              <a:rect l="l" t="t" r="r" b="b"/>
              <a:pathLst>
                <a:path w="2024380" h="2024379">
                  <a:moveTo>
                    <a:pt x="0" y="1011936"/>
                  </a:moveTo>
                  <a:lnTo>
                    <a:pt x="1101" y="964295"/>
                  </a:lnTo>
                  <a:lnTo>
                    <a:pt x="4372" y="917222"/>
                  </a:lnTo>
                  <a:lnTo>
                    <a:pt x="9766" y="870765"/>
                  </a:lnTo>
                  <a:lnTo>
                    <a:pt x="17232" y="824972"/>
                  </a:lnTo>
                  <a:lnTo>
                    <a:pt x="26723" y="779892"/>
                  </a:lnTo>
                  <a:lnTo>
                    <a:pt x="38190" y="735574"/>
                  </a:lnTo>
                  <a:lnTo>
                    <a:pt x="51584" y="692066"/>
                  </a:lnTo>
                  <a:lnTo>
                    <a:pt x="66857" y="649417"/>
                  </a:lnTo>
                  <a:lnTo>
                    <a:pt x="83960" y="607675"/>
                  </a:lnTo>
                  <a:lnTo>
                    <a:pt x="102845" y="566890"/>
                  </a:lnTo>
                  <a:lnTo>
                    <a:pt x="123463" y="527109"/>
                  </a:lnTo>
                  <a:lnTo>
                    <a:pt x="145766" y="488380"/>
                  </a:lnTo>
                  <a:lnTo>
                    <a:pt x="169705" y="450754"/>
                  </a:lnTo>
                  <a:lnTo>
                    <a:pt x="195230" y="414278"/>
                  </a:lnTo>
                  <a:lnTo>
                    <a:pt x="222295" y="379000"/>
                  </a:lnTo>
                  <a:lnTo>
                    <a:pt x="250850" y="344970"/>
                  </a:lnTo>
                  <a:lnTo>
                    <a:pt x="280847" y="312236"/>
                  </a:lnTo>
                  <a:lnTo>
                    <a:pt x="312236" y="280846"/>
                  </a:lnTo>
                  <a:lnTo>
                    <a:pt x="344971" y="250850"/>
                  </a:lnTo>
                  <a:lnTo>
                    <a:pt x="379001" y="222295"/>
                  </a:lnTo>
                  <a:lnTo>
                    <a:pt x="414278" y="195230"/>
                  </a:lnTo>
                  <a:lnTo>
                    <a:pt x="450755" y="169704"/>
                  </a:lnTo>
                  <a:lnTo>
                    <a:pt x="488381" y="145766"/>
                  </a:lnTo>
                  <a:lnTo>
                    <a:pt x="527109" y="123463"/>
                  </a:lnTo>
                  <a:lnTo>
                    <a:pt x="566891" y="102845"/>
                  </a:lnTo>
                  <a:lnTo>
                    <a:pt x="607677" y="83960"/>
                  </a:lnTo>
                  <a:lnTo>
                    <a:pt x="649418" y="66857"/>
                  </a:lnTo>
                  <a:lnTo>
                    <a:pt x="692067" y="51584"/>
                  </a:lnTo>
                  <a:lnTo>
                    <a:pt x="735575" y="38190"/>
                  </a:lnTo>
                  <a:lnTo>
                    <a:pt x="779893" y="26723"/>
                  </a:lnTo>
                  <a:lnTo>
                    <a:pt x="824973" y="17232"/>
                  </a:lnTo>
                  <a:lnTo>
                    <a:pt x="870766" y="9766"/>
                  </a:lnTo>
                  <a:lnTo>
                    <a:pt x="917223" y="4372"/>
                  </a:lnTo>
                  <a:lnTo>
                    <a:pt x="964296" y="1101"/>
                  </a:lnTo>
                  <a:lnTo>
                    <a:pt x="1011937" y="0"/>
                  </a:lnTo>
                  <a:lnTo>
                    <a:pt x="1059577" y="1101"/>
                  </a:lnTo>
                  <a:lnTo>
                    <a:pt x="1106651" y="4372"/>
                  </a:lnTo>
                  <a:lnTo>
                    <a:pt x="1153108" y="9766"/>
                  </a:lnTo>
                  <a:lnTo>
                    <a:pt x="1198901" y="17232"/>
                  </a:lnTo>
                  <a:lnTo>
                    <a:pt x="1243980" y="26723"/>
                  </a:lnTo>
                  <a:lnTo>
                    <a:pt x="1288298" y="38190"/>
                  </a:lnTo>
                  <a:lnTo>
                    <a:pt x="1331806" y="51584"/>
                  </a:lnTo>
                  <a:lnTo>
                    <a:pt x="1374455" y="66857"/>
                  </a:lnTo>
                  <a:lnTo>
                    <a:pt x="1416197" y="83960"/>
                  </a:lnTo>
                  <a:lnTo>
                    <a:pt x="1456983" y="102845"/>
                  </a:lnTo>
                  <a:lnTo>
                    <a:pt x="1496764" y="123463"/>
                  </a:lnTo>
                  <a:lnTo>
                    <a:pt x="1535492" y="145766"/>
                  </a:lnTo>
                  <a:lnTo>
                    <a:pt x="1573118" y="169704"/>
                  </a:lnTo>
                  <a:lnTo>
                    <a:pt x="1609595" y="195230"/>
                  </a:lnTo>
                  <a:lnTo>
                    <a:pt x="1644872" y="222295"/>
                  </a:lnTo>
                  <a:lnTo>
                    <a:pt x="1678902" y="250850"/>
                  </a:lnTo>
                  <a:lnTo>
                    <a:pt x="1711636" y="280846"/>
                  </a:lnTo>
                  <a:lnTo>
                    <a:pt x="1743026" y="312236"/>
                  </a:lnTo>
                  <a:lnTo>
                    <a:pt x="1773023" y="344970"/>
                  </a:lnTo>
                  <a:lnTo>
                    <a:pt x="1801578" y="379000"/>
                  </a:lnTo>
                  <a:lnTo>
                    <a:pt x="1828642" y="414278"/>
                  </a:lnTo>
                  <a:lnTo>
                    <a:pt x="1854168" y="450754"/>
                  </a:lnTo>
                  <a:lnTo>
                    <a:pt x="1878107" y="488380"/>
                  </a:lnTo>
                  <a:lnTo>
                    <a:pt x="1900409" y="527109"/>
                  </a:lnTo>
                  <a:lnTo>
                    <a:pt x="1921027" y="566890"/>
                  </a:lnTo>
                  <a:lnTo>
                    <a:pt x="1939912" y="607675"/>
                  </a:lnTo>
                  <a:lnTo>
                    <a:pt x="1957015" y="649417"/>
                  </a:lnTo>
                  <a:lnTo>
                    <a:pt x="1972288" y="692066"/>
                  </a:lnTo>
                  <a:lnTo>
                    <a:pt x="1985683" y="735574"/>
                  </a:lnTo>
                  <a:lnTo>
                    <a:pt x="1997149" y="779892"/>
                  </a:lnTo>
                  <a:lnTo>
                    <a:pt x="2006640" y="824972"/>
                  </a:lnTo>
                  <a:lnTo>
                    <a:pt x="2014107" y="870765"/>
                  </a:lnTo>
                  <a:lnTo>
                    <a:pt x="2019500" y="917222"/>
                  </a:lnTo>
                  <a:lnTo>
                    <a:pt x="2022771" y="964295"/>
                  </a:lnTo>
                  <a:lnTo>
                    <a:pt x="2023873" y="1011936"/>
                  </a:lnTo>
                  <a:lnTo>
                    <a:pt x="2022771" y="1059576"/>
                  </a:lnTo>
                  <a:lnTo>
                    <a:pt x="2019500" y="1106649"/>
                  </a:lnTo>
                  <a:lnTo>
                    <a:pt x="2014107" y="1153107"/>
                  </a:lnTo>
                  <a:lnTo>
                    <a:pt x="2006640" y="1198899"/>
                  </a:lnTo>
                  <a:lnTo>
                    <a:pt x="1997149" y="1243979"/>
                  </a:lnTo>
                  <a:lnTo>
                    <a:pt x="1985683" y="1288297"/>
                  </a:lnTo>
                  <a:lnTo>
                    <a:pt x="1972288" y="1331805"/>
                  </a:lnTo>
                  <a:lnTo>
                    <a:pt x="1957015" y="1374454"/>
                  </a:lnTo>
                  <a:lnTo>
                    <a:pt x="1939912" y="1416196"/>
                  </a:lnTo>
                  <a:lnTo>
                    <a:pt x="1921027" y="1456981"/>
                  </a:lnTo>
                  <a:lnTo>
                    <a:pt x="1900409" y="1496763"/>
                  </a:lnTo>
                  <a:lnTo>
                    <a:pt x="1878107" y="1535491"/>
                  </a:lnTo>
                  <a:lnTo>
                    <a:pt x="1854168" y="1573117"/>
                  </a:lnTo>
                  <a:lnTo>
                    <a:pt x="1828642" y="1609593"/>
                  </a:lnTo>
                  <a:lnTo>
                    <a:pt x="1801578" y="1644871"/>
                  </a:lnTo>
                  <a:lnTo>
                    <a:pt x="1773023" y="1678901"/>
                  </a:lnTo>
                  <a:lnTo>
                    <a:pt x="1743026" y="1711635"/>
                  </a:lnTo>
                  <a:lnTo>
                    <a:pt x="1711636" y="1743025"/>
                  </a:lnTo>
                  <a:lnTo>
                    <a:pt x="1678902" y="1773021"/>
                  </a:lnTo>
                  <a:lnTo>
                    <a:pt x="1644872" y="1801576"/>
                  </a:lnTo>
                  <a:lnTo>
                    <a:pt x="1609595" y="1828641"/>
                  </a:lnTo>
                  <a:lnTo>
                    <a:pt x="1573118" y="1854167"/>
                  </a:lnTo>
                  <a:lnTo>
                    <a:pt x="1535492" y="1878105"/>
                  </a:lnTo>
                  <a:lnTo>
                    <a:pt x="1496764" y="1900408"/>
                  </a:lnTo>
                  <a:lnTo>
                    <a:pt x="1456983" y="1921026"/>
                  </a:lnTo>
                  <a:lnTo>
                    <a:pt x="1416197" y="1939911"/>
                  </a:lnTo>
                  <a:lnTo>
                    <a:pt x="1374455" y="1957014"/>
                  </a:lnTo>
                  <a:lnTo>
                    <a:pt x="1331806" y="1972287"/>
                  </a:lnTo>
                  <a:lnTo>
                    <a:pt x="1288298" y="1985681"/>
                  </a:lnTo>
                  <a:lnTo>
                    <a:pt x="1243980" y="1997148"/>
                  </a:lnTo>
                  <a:lnTo>
                    <a:pt x="1198901" y="2006639"/>
                  </a:lnTo>
                  <a:lnTo>
                    <a:pt x="1153108" y="2014105"/>
                  </a:lnTo>
                  <a:lnTo>
                    <a:pt x="1106651" y="2019499"/>
                  </a:lnTo>
                  <a:lnTo>
                    <a:pt x="1059577" y="2022770"/>
                  </a:lnTo>
                  <a:lnTo>
                    <a:pt x="1011937" y="2023872"/>
                  </a:lnTo>
                  <a:lnTo>
                    <a:pt x="964296" y="2022770"/>
                  </a:lnTo>
                  <a:lnTo>
                    <a:pt x="917223" y="2019499"/>
                  </a:lnTo>
                  <a:lnTo>
                    <a:pt x="870766" y="2014105"/>
                  </a:lnTo>
                  <a:lnTo>
                    <a:pt x="824973" y="2006639"/>
                  </a:lnTo>
                  <a:lnTo>
                    <a:pt x="779893" y="1997148"/>
                  </a:lnTo>
                  <a:lnTo>
                    <a:pt x="735575" y="1985681"/>
                  </a:lnTo>
                  <a:lnTo>
                    <a:pt x="692067" y="1972287"/>
                  </a:lnTo>
                  <a:lnTo>
                    <a:pt x="649418" y="1957014"/>
                  </a:lnTo>
                  <a:lnTo>
                    <a:pt x="607677" y="1939911"/>
                  </a:lnTo>
                  <a:lnTo>
                    <a:pt x="566891" y="1921026"/>
                  </a:lnTo>
                  <a:lnTo>
                    <a:pt x="527109" y="1900408"/>
                  </a:lnTo>
                  <a:lnTo>
                    <a:pt x="488381" y="1878105"/>
                  </a:lnTo>
                  <a:lnTo>
                    <a:pt x="450755" y="1854167"/>
                  </a:lnTo>
                  <a:lnTo>
                    <a:pt x="414278" y="1828641"/>
                  </a:lnTo>
                  <a:lnTo>
                    <a:pt x="379001" y="1801576"/>
                  </a:lnTo>
                  <a:lnTo>
                    <a:pt x="344971" y="1773021"/>
                  </a:lnTo>
                  <a:lnTo>
                    <a:pt x="312236" y="1743025"/>
                  </a:lnTo>
                  <a:lnTo>
                    <a:pt x="280847" y="1711635"/>
                  </a:lnTo>
                  <a:lnTo>
                    <a:pt x="250850" y="1678901"/>
                  </a:lnTo>
                  <a:lnTo>
                    <a:pt x="222295" y="1644871"/>
                  </a:lnTo>
                  <a:lnTo>
                    <a:pt x="195230" y="1609593"/>
                  </a:lnTo>
                  <a:lnTo>
                    <a:pt x="169705" y="1573117"/>
                  </a:lnTo>
                  <a:lnTo>
                    <a:pt x="145766" y="1535491"/>
                  </a:lnTo>
                  <a:lnTo>
                    <a:pt x="123463" y="1496763"/>
                  </a:lnTo>
                  <a:lnTo>
                    <a:pt x="102845" y="1456981"/>
                  </a:lnTo>
                  <a:lnTo>
                    <a:pt x="83960" y="1416196"/>
                  </a:lnTo>
                  <a:lnTo>
                    <a:pt x="66857" y="1374454"/>
                  </a:lnTo>
                  <a:lnTo>
                    <a:pt x="51584" y="1331805"/>
                  </a:lnTo>
                  <a:lnTo>
                    <a:pt x="38190" y="1288297"/>
                  </a:lnTo>
                  <a:lnTo>
                    <a:pt x="26723" y="1243979"/>
                  </a:lnTo>
                  <a:lnTo>
                    <a:pt x="17232" y="1198899"/>
                  </a:lnTo>
                  <a:lnTo>
                    <a:pt x="9766" y="1153107"/>
                  </a:lnTo>
                  <a:lnTo>
                    <a:pt x="4372" y="1106649"/>
                  </a:lnTo>
                  <a:lnTo>
                    <a:pt x="1101" y="1059576"/>
                  </a:lnTo>
                  <a:lnTo>
                    <a:pt x="0" y="1011936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7050" y="2558923"/>
            <a:ext cx="130873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b="1" spc="45" dirty="0">
                <a:latin typeface="Trebuchet MS"/>
                <a:cs typeface="Trebuchet MS"/>
              </a:rPr>
              <a:t>Dyn</a:t>
            </a:r>
            <a:r>
              <a:rPr sz="1400" b="1" spc="40" dirty="0">
                <a:latin typeface="Trebuchet MS"/>
                <a:cs typeface="Trebuchet MS"/>
              </a:rPr>
              <a:t>am</a:t>
            </a:r>
            <a:r>
              <a:rPr sz="1400" b="1" spc="5" dirty="0">
                <a:latin typeface="Trebuchet MS"/>
                <a:cs typeface="Trebuchet MS"/>
              </a:rPr>
              <a:t>i</a:t>
            </a:r>
            <a:r>
              <a:rPr sz="1400" b="1" spc="-55" dirty="0">
                <a:latin typeface="Trebuchet MS"/>
                <a:cs typeface="Trebuchet MS"/>
              </a:rPr>
              <a:t>c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b="1" spc="60" dirty="0">
                <a:latin typeface="Trebuchet MS"/>
                <a:cs typeface="Trebuchet MS"/>
              </a:rPr>
              <a:t>Usag</a:t>
            </a:r>
            <a:r>
              <a:rPr sz="1400" b="1" spc="-35" dirty="0">
                <a:latin typeface="Trebuchet MS"/>
                <a:cs typeface="Trebuchet MS"/>
              </a:rPr>
              <a:t>e 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with </a:t>
            </a:r>
            <a:r>
              <a:rPr sz="1400" b="1" spc="-5" dirty="0">
                <a:latin typeface="Trebuchet MS"/>
                <a:cs typeface="Trebuchet MS"/>
              </a:rPr>
              <a:t>Increased </a:t>
            </a:r>
            <a:r>
              <a:rPr sz="1400" b="1" spc="-409" dirty="0">
                <a:latin typeface="Trebuchet MS"/>
                <a:cs typeface="Trebuchet MS"/>
              </a:rPr>
              <a:t> </a:t>
            </a:r>
            <a:r>
              <a:rPr sz="1400" b="1" spc="10" dirty="0">
                <a:latin typeface="Trebuchet MS"/>
                <a:cs typeface="Trebuchet MS"/>
              </a:rPr>
              <a:t>Utilization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498" y="4188714"/>
            <a:ext cx="506095" cy="0"/>
          </a:xfrm>
          <a:custGeom>
            <a:avLst/>
            <a:gdLst/>
            <a:ahLst/>
            <a:cxnLst/>
            <a:rect l="l" t="t" r="r" b="b"/>
            <a:pathLst>
              <a:path w="506094">
                <a:moveTo>
                  <a:pt x="0" y="0"/>
                </a:moveTo>
                <a:lnTo>
                  <a:pt x="505968" y="0"/>
                </a:lnTo>
              </a:path>
            </a:pathLst>
          </a:custGeom>
          <a:ln w="381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8588" y="1891283"/>
            <a:ext cx="544195" cy="544195"/>
          </a:xfrm>
          <a:custGeom>
            <a:avLst/>
            <a:gdLst/>
            <a:ahLst/>
            <a:cxnLst/>
            <a:rect l="l" t="t" r="r" b="b"/>
            <a:pathLst>
              <a:path w="544194" h="544194">
                <a:moveTo>
                  <a:pt x="272034" y="0"/>
                </a:moveTo>
                <a:lnTo>
                  <a:pt x="223135" y="4382"/>
                </a:lnTo>
                <a:lnTo>
                  <a:pt x="177112" y="17019"/>
                </a:lnTo>
                <a:lnTo>
                  <a:pt x="134732" y="37140"/>
                </a:lnTo>
                <a:lnTo>
                  <a:pt x="96765" y="63978"/>
                </a:lnTo>
                <a:lnTo>
                  <a:pt x="63978" y="96765"/>
                </a:lnTo>
                <a:lnTo>
                  <a:pt x="37140" y="134732"/>
                </a:lnTo>
                <a:lnTo>
                  <a:pt x="17019" y="177112"/>
                </a:lnTo>
                <a:lnTo>
                  <a:pt x="4382" y="223135"/>
                </a:lnTo>
                <a:lnTo>
                  <a:pt x="0" y="272034"/>
                </a:lnTo>
                <a:lnTo>
                  <a:pt x="4382" y="320932"/>
                </a:lnTo>
                <a:lnTo>
                  <a:pt x="17019" y="366955"/>
                </a:lnTo>
                <a:lnTo>
                  <a:pt x="37140" y="409335"/>
                </a:lnTo>
                <a:lnTo>
                  <a:pt x="63978" y="447302"/>
                </a:lnTo>
                <a:lnTo>
                  <a:pt x="96765" y="480089"/>
                </a:lnTo>
                <a:lnTo>
                  <a:pt x="134732" y="506927"/>
                </a:lnTo>
                <a:lnTo>
                  <a:pt x="177112" y="527048"/>
                </a:lnTo>
                <a:lnTo>
                  <a:pt x="223135" y="539685"/>
                </a:lnTo>
                <a:lnTo>
                  <a:pt x="272034" y="544068"/>
                </a:lnTo>
                <a:lnTo>
                  <a:pt x="320932" y="539685"/>
                </a:lnTo>
                <a:lnTo>
                  <a:pt x="366955" y="527048"/>
                </a:lnTo>
                <a:lnTo>
                  <a:pt x="409335" y="506927"/>
                </a:lnTo>
                <a:lnTo>
                  <a:pt x="447302" y="480089"/>
                </a:lnTo>
                <a:lnTo>
                  <a:pt x="480089" y="447302"/>
                </a:lnTo>
                <a:lnTo>
                  <a:pt x="506927" y="409335"/>
                </a:lnTo>
                <a:lnTo>
                  <a:pt x="527048" y="366955"/>
                </a:lnTo>
                <a:lnTo>
                  <a:pt x="539685" y="320932"/>
                </a:lnTo>
                <a:lnTo>
                  <a:pt x="544068" y="272034"/>
                </a:lnTo>
                <a:lnTo>
                  <a:pt x="539685" y="223135"/>
                </a:lnTo>
                <a:lnTo>
                  <a:pt x="527048" y="177112"/>
                </a:lnTo>
                <a:lnTo>
                  <a:pt x="506927" y="134732"/>
                </a:lnTo>
                <a:lnTo>
                  <a:pt x="480089" y="96765"/>
                </a:lnTo>
                <a:lnTo>
                  <a:pt x="447302" y="63978"/>
                </a:lnTo>
                <a:lnTo>
                  <a:pt x="409335" y="37140"/>
                </a:lnTo>
                <a:lnTo>
                  <a:pt x="366955" y="17019"/>
                </a:lnTo>
                <a:lnTo>
                  <a:pt x="320932" y="4382"/>
                </a:lnTo>
                <a:lnTo>
                  <a:pt x="272034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72257" y="2032254"/>
            <a:ext cx="2362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rebuchet MS"/>
                <a:cs typeface="Trebuchet MS"/>
              </a:rPr>
              <a:t>01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2130" y="4416320"/>
            <a:ext cx="1899920" cy="6108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600" b="1" spc="-5" dirty="0">
                <a:latin typeface="Trebuchet MS"/>
                <a:cs typeface="Trebuchet MS"/>
              </a:rPr>
              <a:t>68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b="1" spc="-25" dirty="0">
                <a:latin typeface="Trebuchet MS"/>
                <a:cs typeface="Trebuchet MS"/>
              </a:rPr>
              <a:t>Price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spc="5" dirty="0">
                <a:latin typeface="Trebuchet MS"/>
                <a:cs typeface="Trebuchet MS"/>
              </a:rPr>
              <a:t>Reductions</a:t>
            </a:r>
            <a:endParaRPr sz="16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380"/>
              </a:spcBef>
            </a:pPr>
            <a:r>
              <a:rPr sz="1600" b="1" spc="-20" dirty="0">
                <a:latin typeface="Trebuchet MS"/>
                <a:cs typeface="Trebuchet MS"/>
              </a:rPr>
              <a:t>since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2006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74694" y="1884933"/>
            <a:ext cx="2035175" cy="2037080"/>
            <a:chOff x="3774694" y="1884933"/>
            <a:chExt cx="2035175" cy="2037080"/>
          </a:xfrm>
        </p:grpSpPr>
        <p:sp>
          <p:nvSpPr>
            <p:cNvPr id="13" name="object 13"/>
            <p:cNvSpPr/>
            <p:nvPr/>
          </p:nvSpPr>
          <p:spPr>
            <a:xfrm>
              <a:off x="3781044" y="1891283"/>
              <a:ext cx="2022475" cy="2024380"/>
            </a:xfrm>
            <a:custGeom>
              <a:avLst/>
              <a:gdLst/>
              <a:ahLst/>
              <a:cxnLst/>
              <a:rect l="l" t="t" r="r" b="b"/>
              <a:pathLst>
                <a:path w="2022475" h="2024379">
                  <a:moveTo>
                    <a:pt x="1011174" y="0"/>
                  </a:moveTo>
                  <a:lnTo>
                    <a:pt x="963576" y="1101"/>
                  </a:lnTo>
                  <a:lnTo>
                    <a:pt x="916544" y="4372"/>
                  </a:lnTo>
                  <a:lnTo>
                    <a:pt x="870128" y="9766"/>
                  </a:lnTo>
                  <a:lnTo>
                    <a:pt x="824374" y="17232"/>
                  </a:lnTo>
                  <a:lnTo>
                    <a:pt x="779332" y="26723"/>
                  </a:lnTo>
                  <a:lnTo>
                    <a:pt x="735051" y="38190"/>
                  </a:lnTo>
                  <a:lnTo>
                    <a:pt x="691579" y="51584"/>
                  </a:lnTo>
                  <a:lnTo>
                    <a:pt x="648964" y="66857"/>
                  </a:lnTo>
                  <a:lnTo>
                    <a:pt x="607255" y="83960"/>
                  </a:lnTo>
                  <a:lnTo>
                    <a:pt x="566501" y="102845"/>
                  </a:lnTo>
                  <a:lnTo>
                    <a:pt x="526750" y="123463"/>
                  </a:lnTo>
                  <a:lnTo>
                    <a:pt x="488051" y="145766"/>
                  </a:lnTo>
                  <a:lnTo>
                    <a:pt x="450453" y="169704"/>
                  </a:lnTo>
                  <a:lnTo>
                    <a:pt x="414003" y="195230"/>
                  </a:lnTo>
                  <a:lnTo>
                    <a:pt x="378751" y="222295"/>
                  </a:lnTo>
                  <a:lnTo>
                    <a:pt x="344745" y="250850"/>
                  </a:lnTo>
                  <a:lnTo>
                    <a:pt x="312034" y="280846"/>
                  </a:lnTo>
                  <a:lnTo>
                    <a:pt x="280666" y="312236"/>
                  </a:lnTo>
                  <a:lnTo>
                    <a:pt x="250690" y="344970"/>
                  </a:lnTo>
                  <a:lnTo>
                    <a:pt x="222155" y="379000"/>
                  </a:lnTo>
                  <a:lnTo>
                    <a:pt x="195108" y="414278"/>
                  </a:lnTo>
                  <a:lnTo>
                    <a:pt x="169599" y="450754"/>
                  </a:lnTo>
                  <a:lnTo>
                    <a:pt x="145676" y="488380"/>
                  </a:lnTo>
                  <a:lnTo>
                    <a:pt x="123388" y="527109"/>
                  </a:lnTo>
                  <a:lnTo>
                    <a:pt x="102783" y="566890"/>
                  </a:lnTo>
                  <a:lnTo>
                    <a:pt x="83910" y="607675"/>
                  </a:lnTo>
                  <a:lnTo>
                    <a:pt x="66817" y="649417"/>
                  </a:lnTo>
                  <a:lnTo>
                    <a:pt x="51553" y="692066"/>
                  </a:lnTo>
                  <a:lnTo>
                    <a:pt x="38167" y="735574"/>
                  </a:lnTo>
                  <a:lnTo>
                    <a:pt x="26707" y="779892"/>
                  </a:lnTo>
                  <a:lnTo>
                    <a:pt x="17222" y="824972"/>
                  </a:lnTo>
                  <a:lnTo>
                    <a:pt x="9760" y="870765"/>
                  </a:lnTo>
                  <a:lnTo>
                    <a:pt x="4370" y="917222"/>
                  </a:lnTo>
                  <a:lnTo>
                    <a:pt x="1100" y="964295"/>
                  </a:lnTo>
                  <a:lnTo>
                    <a:pt x="0" y="1011936"/>
                  </a:lnTo>
                  <a:lnTo>
                    <a:pt x="1100" y="1059576"/>
                  </a:lnTo>
                  <a:lnTo>
                    <a:pt x="4370" y="1106649"/>
                  </a:lnTo>
                  <a:lnTo>
                    <a:pt x="9760" y="1153107"/>
                  </a:lnTo>
                  <a:lnTo>
                    <a:pt x="17222" y="1198899"/>
                  </a:lnTo>
                  <a:lnTo>
                    <a:pt x="26707" y="1243979"/>
                  </a:lnTo>
                  <a:lnTo>
                    <a:pt x="38167" y="1288297"/>
                  </a:lnTo>
                  <a:lnTo>
                    <a:pt x="51553" y="1331805"/>
                  </a:lnTo>
                  <a:lnTo>
                    <a:pt x="66817" y="1374454"/>
                  </a:lnTo>
                  <a:lnTo>
                    <a:pt x="83910" y="1416196"/>
                  </a:lnTo>
                  <a:lnTo>
                    <a:pt x="102783" y="1456981"/>
                  </a:lnTo>
                  <a:lnTo>
                    <a:pt x="123388" y="1496763"/>
                  </a:lnTo>
                  <a:lnTo>
                    <a:pt x="145676" y="1535491"/>
                  </a:lnTo>
                  <a:lnTo>
                    <a:pt x="169599" y="1573117"/>
                  </a:lnTo>
                  <a:lnTo>
                    <a:pt x="195108" y="1609593"/>
                  </a:lnTo>
                  <a:lnTo>
                    <a:pt x="222155" y="1644871"/>
                  </a:lnTo>
                  <a:lnTo>
                    <a:pt x="250690" y="1678901"/>
                  </a:lnTo>
                  <a:lnTo>
                    <a:pt x="280666" y="1711635"/>
                  </a:lnTo>
                  <a:lnTo>
                    <a:pt x="312034" y="1743025"/>
                  </a:lnTo>
                  <a:lnTo>
                    <a:pt x="344745" y="1773021"/>
                  </a:lnTo>
                  <a:lnTo>
                    <a:pt x="378751" y="1801576"/>
                  </a:lnTo>
                  <a:lnTo>
                    <a:pt x="414003" y="1828641"/>
                  </a:lnTo>
                  <a:lnTo>
                    <a:pt x="450453" y="1854167"/>
                  </a:lnTo>
                  <a:lnTo>
                    <a:pt x="488051" y="1878105"/>
                  </a:lnTo>
                  <a:lnTo>
                    <a:pt x="526750" y="1900408"/>
                  </a:lnTo>
                  <a:lnTo>
                    <a:pt x="566501" y="1921026"/>
                  </a:lnTo>
                  <a:lnTo>
                    <a:pt x="607255" y="1939911"/>
                  </a:lnTo>
                  <a:lnTo>
                    <a:pt x="648964" y="1957014"/>
                  </a:lnTo>
                  <a:lnTo>
                    <a:pt x="691579" y="1972287"/>
                  </a:lnTo>
                  <a:lnTo>
                    <a:pt x="735051" y="1985681"/>
                  </a:lnTo>
                  <a:lnTo>
                    <a:pt x="779332" y="1997148"/>
                  </a:lnTo>
                  <a:lnTo>
                    <a:pt x="824374" y="2006639"/>
                  </a:lnTo>
                  <a:lnTo>
                    <a:pt x="870128" y="2014105"/>
                  </a:lnTo>
                  <a:lnTo>
                    <a:pt x="916544" y="2019499"/>
                  </a:lnTo>
                  <a:lnTo>
                    <a:pt x="963576" y="2022770"/>
                  </a:lnTo>
                  <a:lnTo>
                    <a:pt x="1011174" y="2023872"/>
                  </a:lnTo>
                  <a:lnTo>
                    <a:pt x="1058771" y="2022770"/>
                  </a:lnTo>
                  <a:lnTo>
                    <a:pt x="1105803" y="2019499"/>
                  </a:lnTo>
                  <a:lnTo>
                    <a:pt x="1152219" y="2014105"/>
                  </a:lnTo>
                  <a:lnTo>
                    <a:pt x="1197973" y="2006639"/>
                  </a:lnTo>
                  <a:lnTo>
                    <a:pt x="1243015" y="1997148"/>
                  </a:lnTo>
                  <a:lnTo>
                    <a:pt x="1287296" y="1985681"/>
                  </a:lnTo>
                  <a:lnTo>
                    <a:pt x="1330769" y="1972287"/>
                  </a:lnTo>
                  <a:lnTo>
                    <a:pt x="1373383" y="1957014"/>
                  </a:lnTo>
                  <a:lnTo>
                    <a:pt x="1415092" y="1939911"/>
                  </a:lnTo>
                  <a:lnTo>
                    <a:pt x="1455846" y="1921026"/>
                  </a:lnTo>
                  <a:lnTo>
                    <a:pt x="1495597" y="1900408"/>
                  </a:lnTo>
                  <a:lnTo>
                    <a:pt x="1534296" y="1878105"/>
                  </a:lnTo>
                  <a:lnTo>
                    <a:pt x="1571894" y="1854167"/>
                  </a:lnTo>
                  <a:lnTo>
                    <a:pt x="1608344" y="1828641"/>
                  </a:lnTo>
                  <a:lnTo>
                    <a:pt x="1643596" y="1801576"/>
                  </a:lnTo>
                  <a:lnTo>
                    <a:pt x="1677602" y="1773021"/>
                  </a:lnTo>
                  <a:lnTo>
                    <a:pt x="1710313" y="1743025"/>
                  </a:lnTo>
                  <a:lnTo>
                    <a:pt x="1741681" y="1711635"/>
                  </a:lnTo>
                  <a:lnTo>
                    <a:pt x="1771657" y="1678901"/>
                  </a:lnTo>
                  <a:lnTo>
                    <a:pt x="1800192" y="1644871"/>
                  </a:lnTo>
                  <a:lnTo>
                    <a:pt x="1827239" y="1609593"/>
                  </a:lnTo>
                  <a:lnTo>
                    <a:pt x="1852748" y="1573117"/>
                  </a:lnTo>
                  <a:lnTo>
                    <a:pt x="1876671" y="1535491"/>
                  </a:lnTo>
                  <a:lnTo>
                    <a:pt x="1898959" y="1496763"/>
                  </a:lnTo>
                  <a:lnTo>
                    <a:pt x="1919564" y="1456981"/>
                  </a:lnTo>
                  <a:lnTo>
                    <a:pt x="1938437" y="1416196"/>
                  </a:lnTo>
                  <a:lnTo>
                    <a:pt x="1955530" y="1374454"/>
                  </a:lnTo>
                  <a:lnTo>
                    <a:pt x="1970794" y="1331805"/>
                  </a:lnTo>
                  <a:lnTo>
                    <a:pt x="1984180" y="1288297"/>
                  </a:lnTo>
                  <a:lnTo>
                    <a:pt x="1995640" y="1243979"/>
                  </a:lnTo>
                  <a:lnTo>
                    <a:pt x="2005125" y="1198899"/>
                  </a:lnTo>
                  <a:lnTo>
                    <a:pt x="2012587" y="1153107"/>
                  </a:lnTo>
                  <a:lnTo>
                    <a:pt x="2017977" y="1106649"/>
                  </a:lnTo>
                  <a:lnTo>
                    <a:pt x="2021247" y="1059576"/>
                  </a:lnTo>
                  <a:lnTo>
                    <a:pt x="2022348" y="1011936"/>
                  </a:lnTo>
                  <a:lnTo>
                    <a:pt x="2021247" y="964295"/>
                  </a:lnTo>
                  <a:lnTo>
                    <a:pt x="2017977" y="917222"/>
                  </a:lnTo>
                  <a:lnTo>
                    <a:pt x="2012587" y="870765"/>
                  </a:lnTo>
                  <a:lnTo>
                    <a:pt x="2005125" y="824972"/>
                  </a:lnTo>
                  <a:lnTo>
                    <a:pt x="1995640" y="779892"/>
                  </a:lnTo>
                  <a:lnTo>
                    <a:pt x="1984180" y="735574"/>
                  </a:lnTo>
                  <a:lnTo>
                    <a:pt x="1970794" y="692066"/>
                  </a:lnTo>
                  <a:lnTo>
                    <a:pt x="1955530" y="649417"/>
                  </a:lnTo>
                  <a:lnTo>
                    <a:pt x="1938437" y="607675"/>
                  </a:lnTo>
                  <a:lnTo>
                    <a:pt x="1919564" y="566890"/>
                  </a:lnTo>
                  <a:lnTo>
                    <a:pt x="1898959" y="527109"/>
                  </a:lnTo>
                  <a:lnTo>
                    <a:pt x="1876671" y="488380"/>
                  </a:lnTo>
                  <a:lnTo>
                    <a:pt x="1852748" y="450754"/>
                  </a:lnTo>
                  <a:lnTo>
                    <a:pt x="1827239" y="414278"/>
                  </a:lnTo>
                  <a:lnTo>
                    <a:pt x="1800192" y="379000"/>
                  </a:lnTo>
                  <a:lnTo>
                    <a:pt x="1771657" y="344970"/>
                  </a:lnTo>
                  <a:lnTo>
                    <a:pt x="1741681" y="312236"/>
                  </a:lnTo>
                  <a:lnTo>
                    <a:pt x="1710313" y="280846"/>
                  </a:lnTo>
                  <a:lnTo>
                    <a:pt x="1677602" y="250850"/>
                  </a:lnTo>
                  <a:lnTo>
                    <a:pt x="1643596" y="222295"/>
                  </a:lnTo>
                  <a:lnTo>
                    <a:pt x="1608344" y="195230"/>
                  </a:lnTo>
                  <a:lnTo>
                    <a:pt x="1571894" y="169704"/>
                  </a:lnTo>
                  <a:lnTo>
                    <a:pt x="1534296" y="145766"/>
                  </a:lnTo>
                  <a:lnTo>
                    <a:pt x="1495597" y="123463"/>
                  </a:lnTo>
                  <a:lnTo>
                    <a:pt x="1455846" y="102845"/>
                  </a:lnTo>
                  <a:lnTo>
                    <a:pt x="1415092" y="83960"/>
                  </a:lnTo>
                  <a:lnTo>
                    <a:pt x="1373383" y="66857"/>
                  </a:lnTo>
                  <a:lnTo>
                    <a:pt x="1330769" y="51584"/>
                  </a:lnTo>
                  <a:lnTo>
                    <a:pt x="1287296" y="38190"/>
                  </a:lnTo>
                  <a:lnTo>
                    <a:pt x="1243015" y="26723"/>
                  </a:lnTo>
                  <a:lnTo>
                    <a:pt x="1197973" y="17232"/>
                  </a:lnTo>
                  <a:lnTo>
                    <a:pt x="1152219" y="9766"/>
                  </a:lnTo>
                  <a:lnTo>
                    <a:pt x="1105803" y="4372"/>
                  </a:lnTo>
                  <a:lnTo>
                    <a:pt x="1058771" y="1101"/>
                  </a:lnTo>
                  <a:lnTo>
                    <a:pt x="101117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81044" y="1891283"/>
              <a:ext cx="2022475" cy="2024380"/>
            </a:xfrm>
            <a:custGeom>
              <a:avLst/>
              <a:gdLst/>
              <a:ahLst/>
              <a:cxnLst/>
              <a:rect l="l" t="t" r="r" b="b"/>
              <a:pathLst>
                <a:path w="2022475" h="2024379">
                  <a:moveTo>
                    <a:pt x="0" y="1011936"/>
                  </a:moveTo>
                  <a:lnTo>
                    <a:pt x="1100" y="964295"/>
                  </a:lnTo>
                  <a:lnTo>
                    <a:pt x="4370" y="917222"/>
                  </a:lnTo>
                  <a:lnTo>
                    <a:pt x="9760" y="870765"/>
                  </a:lnTo>
                  <a:lnTo>
                    <a:pt x="17222" y="824972"/>
                  </a:lnTo>
                  <a:lnTo>
                    <a:pt x="26707" y="779892"/>
                  </a:lnTo>
                  <a:lnTo>
                    <a:pt x="38167" y="735574"/>
                  </a:lnTo>
                  <a:lnTo>
                    <a:pt x="51553" y="692066"/>
                  </a:lnTo>
                  <a:lnTo>
                    <a:pt x="66817" y="649417"/>
                  </a:lnTo>
                  <a:lnTo>
                    <a:pt x="83910" y="607675"/>
                  </a:lnTo>
                  <a:lnTo>
                    <a:pt x="102783" y="566890"/>
                  </a:lnTo>
                  <a:lnTo>
                    <a:pt x="123388" y="527109"/>
                  </a:lnTo>
                  <a:lnTo>
                    <a:pt x="145676" y="488380"/>
                  </a:lnTo>
                  <a:lnTo>
                    <a:pt x="169599" y="450754"/>
                  </a:lnTo>
                  <a:lnTo>
                    <a:pt x="195108" y="414278"/>
                  </a:lnTo>
                  <a:lnTo>
                    <a:pt x="222155" y="379000"/>
                  </a:lnTo>
                  <a:lnTo>
                    <a:pt x="250690" y="344970"/>
                  </a:lnTo>
                  <a:lnTo>
                    <a:pt x="280666" y="312236"/>
                  </a:lnTo>
                  <a:lnTo>
                    <a:pt x="312034" y="280846"/>
                  </a:lnTo>
                  <a:lnTo>
                    <a:pt x="344745" y="250850"/>
                  </a:lnTo>
                  <a:lnTo>
                    <a:pt x="378751" y="222295"/>
                  </a:lnTo>
                  <a:lnTo>
                    <a:pt x="414003" y="195230"/>
                  </a:lnTo>
                  <a:lnTo>
                    <a:pt x="450453" y="169704"/>
                  </a:lnTo>
                  <a:lnTo>
                    <a:pt x="488051" y="145766"/>
                  </a:lnTo>
                  <a:lnTo>
                    <a:pt x="526750" y="123463"/>
                  </a:lnTo>
                  <a:lnTo>
                    <a:pt x="566501" y="102845"/>
                  </a:lnTo>
                  <a:lnTo>
                    <a:pt x="607255" y="83960"/>
                  </a:lnTo>
                  <a:lnTo>
                    <a:pt x="648964" y="66857"/>
                  </a:lnTo>
                  <a:lnTo>
                    <a:pt x="691579" y="51584"/>
                  </a:lnTo>
                  <a:lnTo>
                    <a:pt x="735051" y="38190"/>
                  </a:lnTo>
                  <a:lnTo>
                    <a:pt x="779332" y="26723"/>
                  </a:lnTo>
                  <a:lnTo>
                    <a:pt x="824374" y="17232"/>
                  </a:lnTo>
                  <a:lnTo>
                    <a:pt x="870128" y="9766"/>
                  </a:lnTo>
                  <a:lnTo>
                    <a:pt x="916544" y="4372"/>
                  </a:lnTo>
                  <a:lnTo>
                    <a:pt x="963576" y="1101"/>
                  </a:lnTo>
                  <a:lnTo>
                    <a:pt x="1011174" y="0"/>
                  </a:lnTo>
                  <a:lnTo>
                    <a:pt x="1058771" y="1101"/>
                  </a:lnTo>
                  <a:lnTo>
                    <a:pt x="1105803" y="4372"/>
                  </a:lnTo>
                  <a:lnTo>
                    <a:pt x="1152219" y="9766"/>
                  </a:lnTo>
                  <a:lnTo>
                    <a:pt x="1197973" y="17232"/>
                  </a:lnTo>
                  <a:lnTo>
                    <a:pt x="1243015" y="26723"/>
                  </a:lnTo>
                  <a:lnTo>
                    <a:pt x="1287296" y="38190"/>
                  </a:lnTo>
                  <a:lnTo>
                    <a:pt x="1330769" y="51584"/>
                  </a:lnTo>
                  <a:lnTo>
                    <a:pt x="1373383" y="66857"/>
                  </a:lnTo>
                  <a:lnTo>
                    <a:pt x="1415092" y="83960"/>
                  </a:lnTo>
                  <a:lnTo>
                    <a:pt x="1455846" y="102845"/>
                  </a:lnTo>
                  <a:lnTo>
                    <a:pt x="1495597" y="123463"/>
                  </a:lnTo>
                  <a:lnTo>
                    <a:pt x="1534296" y="145766"/>
                  </a:lnTo>
                  <a:lnTo>
                    <a:pt x="1571894" y="169704"/>
                  </a:lnTo>
                  <a:lnTo>
                    <a:pt x="1608344" y="195230"/>
                  </a:lnTo>
                  <a:lnTo>
                    <a:pt x="1643596" y="222295"/>
                  </a:lnTo>
                  <a:lnTo>
                    <a:pt x="1677602" y="250850"/>
                  </a:lnTo>
                  <a:lnTo>
                    <a:pt x="1710313" y="280846"/>
                  </a:lnTo>
                  <a:lnTo>
                    <a:pt x="1741681" y="312236"/>
                  </a:lnTo>
                  <a:lnTo>
                    <a:pt x="1771657" y="344970"/>
                  </a:lnTo>
                  <a:lnTo>
                    <a:pt x="1800192" y="379000"/>
                  </a:lnTo>
                  <a:lnTo>
                    <a:pt x="1827239" y="414278"/>
                  </a:lnTo>
                  <a:lnTo>
                    <a:pt x="1852748" y="450754"/>
                  </a:lnTo>
                  <a:lnTo>
                    <a:pt x="1876671" y="488380"/>
                  </a:lnTo>
                  <a:lnTo>
                    <a:pt x="1898959" y="527109"/>
                  </a:lnTo>
                  <a:lnTo>
                    <a:pt x="1919564" y="566890"/>
                  </a:lnTo>
                  <a:lnTo>
                    <a:pt x="1938437" y="607675"/>
                  </a:lnTo>
                  <a:lnTo>
                    <a:pt x="1955530" y="649417"/>
                  </a:lnTo>
                  <a:lnTo>
                    <a:pt x="1970794" y="692066"/>
                  </a:lnTo>
                  <a:lnTo>
                    <a:pt x="1984180" y="735574"/>
                  </a:lnTo>
                  <a:lnTo>
                    <a:pt x="1995640" y="779892"/>
                  </a:lnTo>
                  <a:lnTo>
                    <a:pt x="2005125" y="824972"/>
                  </a:lnTo>
                  <a:lnTo>
                    <a:pt x="2012587" y="870765"/>
                  </a:lnTo>
                  <a:lnTo>
                    <a:pt x="2017977" y="917222"/>
                  </a:lnTo>
                  <a:lnTo>
                    <a:pt x="2021247" y="964295"/>
                  </a:lnTo>
                  <a:lnTo>
                    <a:pt x="2022348" y="1011936"/>
                  </a:lnTo>
                  <a:lnTo>
                    <a:pt x="2021247" y="1059576"/>
                  </a:lnTo>
                  <a:lnTo>
                    <a:pt x="2017977" y="1106649"/>
                  </a:lnTo>
                  <a:lnTo>
                    <a:pt x="2012587" y="1153107"/>
                  </a:lnTo>
                  <a:lnTo>
                    <a:pt x="2005125" y="1198899"/>
                  </a:lnTo>
                  <a:lnTo>
                    <a:pt x="1995640" y="1243979"/>
                  </a:lnTo>
                  <a:lnTo>
                    <a:pt x="1984180" y="1288297"/>
                  </a:lnTo>
                  <a:lnTo>
                    <a:pt x="1970794" y="1331805"/>
                  </a:lnTo>
                  <a:lnTo>
                    <a:pt x="1955530" y="1374454"/>
                  </a:lnTo>
                  <a:lnTo>
                    <a:pt x="1938437" y="1416196"/>
                  </a:lnTo>
                  <a:lnTo>
                    <a:pt x="1919564" y="1456981"/>
                  </a:lnTo>
                  <a:lnTo>
                    <a:pt x="1898959" y="1496763"/>
                  </a:lnTo>
                  <a:lnTo>
                    <a:pt x="1876671" y="1535491"/>
                  </a:lnTo>
                  <a:lnTo>
                    <a:pt x="1852748" y="1573117"/>
                  </a:lnTo>
                  <a:lnTo>
                    <a:pt x="1827239" y="1609593"/>
                  </a:lnTo>
                  <a:lnTo>
                    <a:pt x="1800192" y="1644871"/>
                  </a:lnTo>
                  <a:lnTo>
                    <a:pt x="1771657" y="1678901"/>
                  </a:lnTo>
                  <a:lnTo>
                    <a:pt x="1741681" y="1711635"/>
                  </a:lnTo>
                  <a:lnTo>
                    <a:pt x="1710313" y="1743025"/>
                  </a:lnTo>
                  <a:lnTo>
                    <a:pt x="1677602" y="1773021"/>
                  </a:lnTo>
                  <a:lnTo>
                    <a:pt x="1643596" y="1801576"/>
                  </a:lnTo>
                  <a:lnTo>
                    <a:pt x="1608344" y="1828641"/>
                  </a:lnTo>
                  <a:lnTo>
                    <a:pt x="1571894" y="1854167"/>
                  </a:lnTo>
                  <a:lnTo>
                    <a:pt x="1534296" y="1878105"/>
                  </a:lnTo>
                  <a:lnTo>
                    <a:pt x="1495597" y="1900408"/>
                  </a:lnTo>
                  <a:lnTo>
                    <a:pt x="1455846" y="1921026"/>
                  </a:lnTo>
                  <a:lnTo>
                    <a:pt x="1415092" y="1939911"/>
                  </a:lnTo>
                  <a:lnTo>
                    <a:pt x="1373383" y="1957014"/>
                  </a:lnTo>
                  <a:lnTo>
                    <a:pt x="1330769" y="1972287"/>
                  </a:lnTo>
                  <a:lnTo>
                    <a:pt x="1287296" y="1985681"/>
                  </a:lnTo>
                  <a:lnTo>
                    <a:pt x="1243015" y="1997148"/>
                  </a:lnTo>
                  <a:lnTo>
                    <a:pt x="1197973" y="2006639"/>
                  </a:lnTo>
                  <a:lnTo>
                    <a:pt x="1152219" y="2014105"/>
                  </a:lnTo>
                  <a:lnTo>
                    <a:pt x="1105803" y="2019499"/>
                  </a:lnTo>
                  <a:lnTo>
                    <a:pt x="1058771" y="2022770"/>
                  </a:lnTo>
                  <a:lnTo>
                    <a:pt x="1011174" y="2023872"/>
                  </a:lnTo>
                  <a:lnTo>
                    <a:pt x="963576" y="2022770"/>
                  </a:lnTo>
                  <a:lnTo>
                    <a:pt x="916544" y="2019499"/>
                  </a:lnTo>
                  <a:lnTo>
                    <a:pt x="870128" y="2014105"/>
                  </a:lnTo>
                  <a:lnTo>
                    <a:pt x="824374" y="2006639"/>
                  </a:lnTo>
                  <a:lnTo>
                    <a:pt x="779332" y="1997148"/>
                  </a:lnTo>
                  <a:lnTo>
                    <a:pt x="735051" y="1985681"/>
                  </a:lnTo>
                  <a:lnTo>
                    <a:pt x="691579" y="1972287"/>
                  </a:lnTo>
                  <a:lnTo>
                    <a:pt x="648964" y="1957014"/>
                  </a:lnTo>
                  <a:lnTo>
                    <a:pt x="607255" y="1939911"/>
                  </a:lnTo>
                  <a:lnTo>
                    <a:pt x="566501" y="1921026"/>
                  </a:lnTo>
                  <a:lnTo>
                    <a:pt x="526750" y="1900408"/>
                  </a:lnTo>
                  <a:lnTo>
                    <a:pt x="488051" y="1878105"/>
                  </a:lnTo>
                  <a:lnTo>
                    <a:pt x="450453" y="1854167"/>
                  </a:lnTo>
                  <a:lnTo>
                    <a:pt x="414003" y="1828641"/>
                  </a:lnTo>
                  <a:lnTo>
                    <a:pt x="378751" y="1801576"/>
                  </a:lnTo>
                  <a:lnTo>
                    <a:pt x="344745" y="1773021"/>
                  </a:lnTo>
                  <a:lnTo>
                    <a:pt x="312034" y="1743025"/>
                  </a:lnTo>
                  <a:lnTo>
                    <a:pt x="280666" y="1711635"/>
                  </a:lnTo>
                  <a:lnTo>
                    <a:pt x="250690" y="1678901"/>
                  </a:lnTo>
                  <a:lnTo>
                    <a:pt x="222155" y="1644871"/>
                  </a:lnTo>
                  <a:lnTo>
                    <a:pt x="195108" y="1609593"/>
                  </a:lnTo>
                  <a:lnTo>
                    <a:pt x="169599" y="1573117"/>
                  </a:lnTo>
                  <a:lnTo>
                    <a:pt x="145676" y="1535491"/>
                  </a:lnTo>
                  <a:lnTo>
                    <a:pt x="123388" y="1496763"/>
                  </a:lnTo>
                  <a:lnTo>
                    <a:pt x="102783" y="1456981"/>
                  </a:lnTo>
                  <a:lnTo>
                    <a:pt x="83910" y="1416196"/>
                  </a:lnTo>
                  <a:lnTo>
                    <a:pt x="66817" y="1374454"/>
                  </a:lnTo>
                  <a:lnTo>
                    <a:pt x="51553" y="1331805"/>
                  </a:lnTo>
                  <a:lnTo>
                    <a:pt x="38167" y="1288297"/>
                  </a:lnTo>
                  <a:lnTo>
                    <a:pt x="26707" y="1243979"/>
                  </a:lnTo>
                  <a:lnTo>
                    <a:pt x="17222" y="1198899"/>
                  </a:lnTo>
                  <a:lnTo>
                    <a:pt x="9760" y="1153107"/>
                  </a:lnTo>
                  <a:lnTo>
                    <a:pt x="4370" y="1106649"/>
                  </a:lnTo>
                  <a:lnTo>
                    <a:pt x="1100" y="1059576"/>
                  </a:lnTo>
                  <a:lnTo>
                    <a:pt x="0" y="1011936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215129" y="2558923"/>
            <a:ext cx="115379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latin typeface="Trebuchet MS"/>
                <a:cs typeface="Trebuchet MS"/>
              </a:rPr>
              <a:t>P</a:t>
            </a:r>
            <a:r>
              <a:rPr sz="1400" b="1" spc="20" dirty="0">
                <a:latin typeface="Trebuchet MS"/>
                <a:cs typeface="Trebuchet MS"/>
              </a:rPr>
              <a:t>ass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T</a:t>
            </a:r>
            <a:r>
              <a:rPr sz="1400" b="1" spc="5" dirty="0">
                <a:latin typeface="Trebuchet MS"/>
                <a:cs typeface="Trebuchet MS"/>
              </a:rPr>
              <a:t>h</a:t>
            </a:r>
            <a:r>
              <a:rPr sz="1400" b="1" spc="-35" dirty="0">
                <a:latin typeface="Trebuchet MS"/>
                <a:cs typeface="Trebuchet MS"/>
              </a:rPr>
              <a:t>r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50" dirty="0">
                <a:latin typeface="Trebuchet MS"/>
                <a:cs typeface="Trebuchet MS"/>
              </a:rPr>
              <a:t>ugh 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b="1" spc="10" dirty="0">
                <a:latin typeface="Trebuchet MS"/>
                <a:cs typeface="Trebuchet MS"/>
              </a:rPr>
              <a:t>Econ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75" dirty="0">
                <a:latin typeface="Trebuchet MS"/>
                <a:cs typeface="Trebuchet MS"/>
              </a:rPr>
              <a:t>m</a:t>
            </a:r>
            <a:r>
              <a:rPr sz="1400" b="1" spc="-15" dirty="0">
                <a:latin typeface="Trebuchet MS"/>
                <a:cs typeface="Trebuchet MS"/>
              </a:rPr>
              <a:t>i</a:t>
            </a:r>
            <a:r>
              <a:rPr sz="1400" b="1" spc="-50" dirty="0">
                <a:latin typeface="Trebuchet MS"/>
                <a:cs typeface="Trebuchet MS"/>
              </a:rPr>
              <a:t>e</a:t>
            </a:r>
            <a:r>
              <a:rPr sz="1400" b="1" spc="20" dirty="0">
                <a:latin typeface="Trebuchet MS"/>
                <a:cs typeface="Trebuchet MS"/>
              </a:rPr>
              <a:t>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of 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scale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40758" y="4188714"/>
            <a:ext cx="506095" cy="0"/>
          </a:xfrm>
          <a:custGeom>
            <a:avLst/>
            <a:gdLst/>
            <a:ahLst/>
            <a:cxnLst/>
            <a:rect l="l" t="t" r="r" b="b"/>
            <a:pathLst>
              <a:path w="506095">
                <a:moveTo>
                  <a:pt x="0" y="0"/>
                </a:moveTo>
                <a:lnTo>
                  <a:pt x="505968" y="0"/>
                </a:lnTo>
              </a:path>
            </a:pathLst>
          </a:custGeom>
          <a:ln w="381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60848" y="1891283"/>
            <a:ext cx="542925" cy="544195"/>
          </a:xfrm>
          <a:custGeom>
            <a:avLst/>
            <a:gdLst/>
            <a:ahLst/>
            <a:cxnLst/>
            <a:rect l="l" t="t" r="r" b="b"/>
            <a:pathLst>
              <a:path w="542925" h="544194">
                <a:moveTo>
                  <a:pt x="271272" y="0"/>
                </a:moveTo>
                <a:lnTo>
                  <a:pt x="222499" y="4382"/>
                </a:lnTo>
                <a:lnTo>
                  <a:pt x="176600" y="17019"/>
                </a:lnTo>
                <a:lnTo>
                  <a:pt x="134337" y="37140"/>
                </a:lnTo>
                <a:lnTo>
                  <a:pt x="96478" y="63978"/>
                </a:lnTo>
                <a:lnTo>
                  <a:pt x="63786" y="96765"/>
                </a:lnTo>
                <a:lnTo>
                  <a:pt x="37027" y="134732"/>
                </a:lnTo>
                <a:lnTo>
                  <a:pt x="16966" y="177112"/>
                </a:lnTo>
                <a:lnTo>
                  <a:pt x="4369" y="223135"/>
                </a:lnTo>
                <a:lnTo>
                  <a:pt x="0" y="272034"/>
                </a:lnTo>
                <a:lnTo>
                  <a:pt x="4369" y="320932"/>
                </a:lnTo>
                <a:lnTo>
                  <a:pt x="16966" y="366955"/>
                </a:lnTo>
                <a:lnTo>
                  <a:pt x="37027" y="409335"/>
                </a:lnTo>
                <a:lnTo>
                  <a:pt x="63786" y="447302"/>
                </a:lnTo>
                <a:lnTo>
                  <a:pt x="96478" y="480089"/>
                </a:lnTo>
                <a:lnTo>
                  <a:pt x="134337" y="506927"/>
                </a:lnTo>
                <a:lnTo>
                  <a:pt x="176600" y="527048"/>
                </a:lnTo>
                <a:lnTo>
                  <a:pt x="222499" y="539685"/>
                </a:lnTo>
                <a:lnTo>
                  <a:pt x="271272" y="544068"/>
                </a:lnTo>
                <a:lnTo>
                  <a:pt x="320044" y="539685"/>
                </a:lnTo>
                <a:lnTo>
                  <a:pt x="365943" y="527048"/>
                </a:lnTo>
                <a:lnTo>
                  <a:pt x="408206" y="506927"/>
                </a:lnTo>
                <a:lnTo>
                  <a:pt x="446065" y="480089"/>
                </a:lnTo>
                <a:lnTo>
                  <a:pt x="478757" y="447302"/>
                </a:lnTo>
                <a:lnTo>
                  <a:pt x="505516" y="409335"/>
                </a:lnTo>
                <a:lnTo>
                  <a:pt x="525577" y="366955"/>
                </a:lnTo>
                <a:lnTo>
                  <a:pt x="538174" y="320932"/>
                </a:lnTo>
                <a:lnTo>
                  <a:pt x="542544" y="272034"/>
                </a:lnTo>
                <a:lnTo>
                  <a:pt x="538174" y="223135"/>
                </a:lnTo>
                <a:lnTo>
                  <a:pt x="525577" y="177112"/>
                </a:lnTo>
                <a:lnTo>
                  <a:pt x="505516" y="134732"/>
                </a:lnTo>
                <a:lnTo>
                  <a:pt x="478757" y="96765"/>
                </a:lnTo>
                <a:lnTo>
                  <a:pt x="446065" y="63978"/>
                </a:lnTo>
                <a:lnTo>
                  <a:pt x="408206" y="37140"/>
                </a:lnTo>
                <a:lnTo>
                  <a:pt x="365943" y="17019"/>
                </a:lnTo>
                <a:lnTo>
                  <a:pt x="320044" y="4382"/>
                </a:lnTo>
                <a:lnTo>
                  <a:pt x="271272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14517" y="2032254"/>
            <a:ext cx="2362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rebuchet MS"/>
                <a:cs typeface="Trebuchet MS"/>
              </a:rPr>
              <a:t>02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9478" y="4416320"/>
            <a:ext cx="1191260" cy="1196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20100"/>
              </a:lnSpc>
              <a:spcBef>
                <a:spcPts val="95"/>
              </a:spcBef>
            </a:pPr>
            <a:r>
              <a:rPr sz="1600" b="1" spc="50" dirty="0">
                <a:latin typeface="Trebuchet MS"/>
                <a:cs typeface="Trebuchet MS"/>
              </a:rPr>
              <a:t>Spot </a:t>
            </a:r>
            <a:r>
              <a:rPr sz="1600" b="1" spc="55" dirty="0">
                <a:latin typeface="Trebuchet MS"/>
                <a:cs typeface="Trebuchet MS"/>
              </a:rPr>
              <a:t> </a:t>
            </a:r>
            <a:r>
              <a:rPr sz="1600" b="1" spc="-15" dirty="0">
                <a:latin typeface="Trebuchet MS"/>
                <a:cs typeface="Trebuchet MS"/>
              </a:rPr>
              <a:t>Reserved </a:t>
            </a:r>
            <a:r>
              <a:rPr sz="1600" b="1" spc="-10" dirty="0">
                <a:latin typeface="Trebuchet MS"/>
                <a:cs typeface="Trebuchet MS"/>
              </a:rPr>
              <a:t> </a:t>
            </a:r>
            <a:r>
              <a:rPr sz="1600" b="1" spc="90" dirty="0">
                <a:latin typeface="Trebuchet MS"/>
                <a:cs typeface="Trebuchet MS"/>
              </a:rPr>
              <a:t>O</a:t>
            </a:r>
            <a:r>
              <a:rPr sz="1600" b="1" spc="70" dirty="0">
                <a:latin typeface="Trebuchet MS"/>
                <a:cs typeface="Trebuchet MS"/>
              </a:rPr>
              <a:t>n</a:t>
            </a:r>
            <a:r>
              <a:rPr sz="1600" b="1" spc="45" dirty="0">
                <a:latin typeface="Trebuchet MS"/>
                <a:cs typeface="Trebuchet MS"/>
              </a:rPr>
              <a:t>-</a:t>
            </a:r>
            <a:r>
              <a:rPr sz="1600" b="1" spc="35" dirty="0">
                <a:latin typeface="Trebuchet MS"/>
                <a:cs typeface="Trebuchet MS"/>
              </a:rPr>
              <a:t>Demand 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Dedicated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616954" y="1884933"/>
            <a:ext cx="2035175" cy="2037080"/>
            <a:chOff x="6616954" y="1884933"/>
            <a:chExt cx="2035175" cy="2037080"/>
          </a:xfrm>
        </p:grpSpPr>
        <p:sp>
          <p:nvSpPr>
            <p:cNvPr id="21" name="object 21"/>
            <p:cNvSpPr/>
            <p:nvPr/>
          </p:nvSpPr>
          <p:spPr>
            <a:xfrm>
              <a:off x="6623304" y="1891283"/>
              <a:ext cx="2022475" cy="2024380"/>
            </a:xfrm>
            <a:custGeom>
              <a:avLst/>
              <a:gdLst/>
              <a:ahLst/>
              <a:cxnLst/>
              <a:rect l="l" t="t" r="r" b="b"/>
              <a:pathLst>
                <a:path w="2022475" h="2024379">
                  <a:moveTo>
                    <a:pt x="1011174" y="0"/>
                  </a:moveTo>
                  <a:lnTo>
                    <a:pt x="963576" y="1101"/>
                  </a:lnTo>
                  <a:lnTo>
                    <a:pt x="916544" y="4372"/>
                  </a:lnTo>
                  <a:lnTo>
                    <a:pt x="870128" y="9766"/>
                  </a:lnTo>
                  <a:lnTo>
                    <a:pt x="824374" y="17232"/>
                  </a:lnTo>
                  <a:lnTo>
                    <a:pt x="779332" y="26723"/>
                  </a:lnTo>
                  <a:lnTo>
                    <a:pt x="735051" y="38190"/>
                  </a:lnTo>
                  <a:lnTo>
                    <a:pt x="691579" y="51584"/>
                  </a:lnTo>
                  <a:lnTo>
                    <a:pt x="648964" y="66857"/>
                  </a:lnTo>
                  <a:lnTo>
                    <a:pt x="607255" y="83960"/>
                  </a:lnTo>
                  <a:lnTo>
                    <a:pt x="566501" y="102845"/>
                  </a:lnTo>
                  <a:lnTo>
                    <a:pt x="526750" y="123463"/>
                  </a:lnTo>
                  <a:lnTo>
                    <a:pt x="488051" y="145766"/>
                  </a:lnTo>
                  <a:lnTo>
                    <a:pt x="450453" y="169704"/>
                  </a:lnTo>
                  <a:lnTo>
                    <a:pt x="414003" y="195230"/>
                  </a:lnTo>
                  <a:lnTo>
                    <a:pt x="378751" y="222295"/>
                  </a:lnTo>
                  <a:lnTo>
                    <a:pt x="344745" y="250850"/>
                  </a:lnTo>
                  <a:lnTo>
                    <a:pt x="312034" y="280846"/>
                  </a:lnTo>
                  <a:lnTo>
                    <a:pt x="280666" y="312236"/>
                  </a:lnTo>
                  <a:lnTo>
                    <a:pt x="250690" y="344970"/>
                  </a:lnTo>
                  <a:lnTo>
                    <a:pt x="222155" y="379000"/>
                  </a:lnTo>
                  <a:lnTo>
                    <a:pt x="195108" y="414278"/>
                  </a:lnTo>
                  <a:lnTo>
                    <a:pt x="169599" y="450754"/>
                  </a:lnTo>
                  <a:lnTo>
                    <a:pt x="145676" y="488380"/>
                  </a:lnTo>
                  <a:lnTo>
                    <a:pt x="123388" y="527109"/>
                  </a:lnTo>
                  <a:lnTo>
                    <a:pt x="102783" y="566890"/>
                  </a:lnTo>
                  <a:lnTo>
                    <a:pt x="83910" y="607675"/>
                  </a:lnTo>
                  <a:lnTo>
                    <a:pt x="66817" y="649417"/>
                  </a:lnTo>
                  <a:lnTo>
                    <a:pt x="51553" y="692066"/>
                  </a:lnTo>
                  <a:lnTo>
                    <a:pt x="38167" y="735574"/>
                  </a:lnTo>
                  <a:lnTo>
                    <a:pt x="26707" y="779892"/>
                  </a:lnTo>
                  <a:lnTo>
                    <a:pt x="17222" y="824972"/>
                  </a:lnTo>
                  <a:lnTo>
                    <a:pt x="9760" y="870765"/>
                  </a:lnTo>
                  <a:lnTo>
                    <a:pt x="4370" y="917222"/>
                  </a:lnTo>
                  <a:lnTo>
                    <a:pt x="1100" y="964295"/>
                  </a:lnTo>
                  <a:lnTo>
                    <a:pt x="0" y="1011936"/>
                  </a:lnTo>
                  <a:lnTo>
                    <a:pt x="1100" y="1059576"/>
                  </a:lnTo>
                  <a:lnTo>
                    <a:pt x="4370" y="1106649"/>
                  </a:lnTo>
                  <a:lnTo>
                    <a:pt x="9760" y="1153107"/>
                  </a:lnTo>
                  <a:lnTo>
                    <a:pt x="17222" y="1198899"/>
                  </a:lnTo>
                  <a:lnTo>
                    <a:pt x="26707" y="1243979"/>
                  </a:lnTo>
                  <a:lnTo>
                    <a:pt x="38167" y="1288297"/>
                  </a:lnTo>
                  <a:lnTo>
                    <a:pt x="51553" y="1331805"/>
                  </a:lnTo>
                  <a:lnTo>
                    <a:pt x="66817" y="1374454"/>
                  </a:lnTo>
                  <a:lnTo>
                    <a:pt x="83910" y="1416196"/>
                  </a:lnTo>
                  <a:lnTo>
                    <a:pt x="102783" y="1456981"/>
                  </a:lnTo>
                  <a:lnTo>
                    <a:pt x="123388" y="1496763"/>
                  </a:lnTo>
                  <a:lnTo>
                    <a:pt x="145676" y="1535491"/>
                  </a:lnTo>
                  <a:lnTo>
                    <a:pt x="169599" y="1573117"/>
                  </a:lnTo>
                  <a:lnTo>
                    <a:pt x="195108" y="1609593"/>
                  </a:lnTo>
                  <a:lnTo>
                    <a:pt x="222155" y="1644871"/>
                  </a:lnTo>
                  <a:lnTo>
                    <a:pt x="250690" y="1678901"/>
                  </a:lnTo>
                  <a:lnTo>
                    <a:pt x="280666" y="1711635"/>
                  </a:lnTo>
                  <a:lnTo>
                    <a:pt x="312034" y="1743025"/>
                  </a:lnTo>
                  <a:lnTo>
                    <a:pt x="344745" y="1773021"/>
                  </a:lnTo>
                  <a:lnTo>
                    <a:pt x="378751" y="1801576"/>
                  </a:lnTo>
                  <a:lnTo>
                    <a:pt x="414003" y="1828641"/>
                  </a:lnTo>
                  <a:lnTo>
                    <a:pt x="450453" y="1854167"/>
                  </a:lnTo>
                  <a:lnTo>
                    <a:pt x="488051" y="1878105"/>
                  </a:lnTo>
                  <a:lnTo>
                    <a:pt x="526750" y="1900408"/>
                  </a:lnTo>
                  <a:lnTo>
                    <a:pt x="566501" y="1921026"/>
                  </a:lnTo>
                  <a:lnTo>
                    <a:pt x="607255" y="1939911"/>
                  </a:lnTo>
                  <a:lnTo>
                    <a:pt x="648964" y="1957014"/>
                  </a:lnTo>
                  <a:lnTo>
                    <a:pt x="691579" y="1972287"/>
                  </a:lnTo>
                  <a:lnTo>
                    <a:pt x="735051" y="1985681"/>
                  </a:lnTo>
                  <a:lnTo>
                    <a:pt x="779332" y="1997148"/>
                  </a:lnTo>
                  <a:lnTo>
                    <a:pt x="824374" y="2006639"/>
                  </a:lnTo>
                  <a:lnTo>
                    <a:pt x="870128" y="2014105"/>
                  </a:lnTo>
                  <a:lnTo>
                    <a:pt x="916544" y="2019499"/>
                  </a:lnTo>
                  <a:lnTo>
                    <a:pt x="963576" y="2022770"/>
                  </a:lnTo>
                  <a:lnTo>
                    <a:pt x="1011174" y="2023872"/>
                  </a:lnTo>
                  <a:lnTo>
                    <a:pt x="1058771" y="2022770"/>
                  </a:lnTo>
                  <a:lnTo>
                    <a:pt x="1105803" y="2019499"/>
                  </a:lnTo>
                  <a:lnTo>
                    <a:pt x="1152219" y="2014105"/>
                  </a:lnTo>
                  <a:lnTo>
                    <a:pt x="1197973" y="2006639"/>
                  </a:lnTo>
                  <a:lnTo>
                    <a:pt x="1243015" y="1997148"/>
                  </a:lnTo>
                  <a:lnTo>
                    <a:pt x="1287296" y="1985681"/>
                  </a:lnTo>
                  <a:lnTo>
                    <a:pt x="1330769" y="1972287"/>
                  </a:lnTo>
                  <a:lnTo>
                    <a:pt x="1373383" y="1957014"/>
                  </a:lnTo>
                  <a:lnTo>
                    <a:pt x="1415092" y="1939911"/>
                  </a:lnTo>
                  <a:lnTo>
                    <a:pt x="1455846" y="1921026"/>
                  </a:lnTo>
                  <a:lnTo>
                    <a:pt x="1495597" y="1900408"/>
                  </a:lnTo>
                  <a:lnTo>
                    <a:pt x="1534296" y="1878105"/>
                  </a:lnTo>
                  <a:lnTo>
                    <a:pt x="1571894" y="1854167"/>
                  </a:lnTo>
                  <a:lnTo>
                    <a:pt x="1608344" y="1828641"/>
                  </a:lnTo>
                  <a:lnTo>
                    <a:pt x="1643596" y="1801576"/>
                  </a:lnTo>
                  <a:lnTo>
                    <a:pt x="1677602" y="1773021"/>
                  </a:lnTo>
                  <a:lnTo>
                    <a:pt x="1710313" y="1743025"/>
                  </a:lnTo>
                  <a:lnTo>
                    <a:pt x="1741681" y="1711635"/>
                  </a:lnTo>
                  <a:lnTo>
                    <a:pt x="1771657" y="1678901"/>
                  </a:lnTo>
                  <a:lnTo>
                    <a:pt x="1800192" y="1644871"/>
                  </a:lnTo>
                  <a:lnTo>
                    <a:pt x="1827239" y="1609593"/>
                  </a:lnTo>
                  <a:lnTo>
                    <a:pt x="1852748" y="1573117"/>
                  </a:lnTo>
                  <a:lnTo>
                    <a:pt x="1876671" y="1535491"/>
                  </a:lnTo>
                  <a:lnTo>
                    <a:pt x="1898959" y="1496763"/>
                  </a:lnTo>
                  <a:lnTo>
                    <a:pt x="1919564" y="1456981"/>
                  </a:lnTo>
                  <a:lnTo>
                    <a:pt x="1938437" y="1416196"/>
                  </a:lnTo>
                  <a:lnTo>
                    <a:pt x="1955530" y="1374454"/>
                  </a:lnTo>
                  <a:lnTo>
                    <a:pt x="1970794" y="1331805"/>
                  </a:lnTo>
                  <a:lnTo>
                    <a:pt x="1984180" y="1288297"/>
                  </a:lnTo>
                  <a:lnTo>
                    <a:pt x="1995640" y="1243979"/>
                  </a:lnTo>
                  <a:lnTo>
                    <a:pt x="2005125" y="1198899"/>
                  </a:lnTo>
                  <a:lnTo>
                    <a:pt x="2012587" y="1153107"/>
                  </a:lnTo>
                  <a:lnTo>
                    <a:pt x="2017977" y="1106649"/>
                  </a:lnTo>
                  <a:lnTo>
                    <a:pt x="2021247" y="1059576"/>
                  </a:lnTo>
                  <a:lnTo>
                    <a:pt x="2022348" y="1011936"/>
                  </a:lnTo>
                  <a:lnTo>
                    <a:pt x="2021247" y="964295"/>
                  </a:lnTo>
                  <a:lnTo>
                    <a:pt x="2017977" y="917222"/>
                  </a:lnTo>
                  <a:lnTo>
                    <a:pt x="2012587" y="870765"/>
                  </a:lnTo>
                  <a:lnTo>
                    <a:pt x="2005125" y="824972"/>
                  </a:lnTo>
                  <a:lnTo>
                    <a:pt x="1995640" y="779892"/>
                  </a:lnTo>
                  <a:lnTo>
                    <a:pt x="1984180" y="735574"/>
                  </a:lnTo>
                  <a:lnTo>
                    <a:pt x="1970794" y="692066"/>
                  </a:lnTo>
                  <a:lnTo>
                    <a:pt x="1955530" y="649417"/>
                  </a:lnTo>
                  <a:lnTo>
                    <a:pt x="1938437" y="607675"/>
                  </a:lnTo>
                  <a:lnTo>
                    <a:pt x="1919564" y="566890"/>
                  </a:lnTo>
                  <a:lnTo>
                    <a:pt x="1898959" y="527109"/>
                  </a:lnTo>
                  <a:lnTo>
                    <a:pt x="1876671" y="488380"/>
                  </a:lnTo>
                  <a:lnTo>
                    <a:pt x="1852748" y="450754"/>
                  </a:lnTo>
                  <a:lnTo>
                    <a:pt x="1827239" y="414278"/>
                  </a:lnTo>
                  <a:lnTo>
                    <a:pt x="1800192" y="379000"/>
                  </a:lnTo>
                  <a:lnTo>
                    <a:pt x="1771657" y="344970"/>
                  </a:lnTo>
                  <a:lnTo>
                    <a:pt x="1741681" y="312236"/>
                  </a:lnTo>
                  <a:lnTo>
                    <a:pt x="1710313" y="280846"/>
                  </a:lnTo>
                  <a:lnTo>
                    <a:pt x="1677602" y="250850"/>
                  </a:lnTo>
                  <a:lnTo>
                    <a:pt x="1643596" y="222295"/>
                  </a:lnTo>
                  <a:lnTo>
                    <a:pt x="1608344" y="195230"/>
                  </a:lnTo>
                  <a:lnTo>
                    <a:pt x="1571894" y="169704"/>
                  </a:lnTo>
                  <a:lnTo>
                    <a:pt x="1534296" y="145766"/>
                  </a:lnTo>
                  <a:lnTo>
                    <a:pt x="1495597" y="123463"/>
                  </a:lnTo>
                  <a:lnTo>
                    <a:pt x="1455846" y="102845"/>
                  </a:lnTo>
                  <a:lnTo>
                    <a:pt x="1415092" y="83960"/>
                  </a:lnTo>
                  <a:lnTo>
                    <a:pt x="1373383" y="66857"/>
                  </a:lnTo>
                  <a:lnTo>
                    <a:pt x="1330769" y="51584"/>
                  </a:lnTo>
                  <a:lnTo>
                    <a:pt x="1287296" y="38190"/>
                  </a:lnTo>
                  <a:lnTo>
                    <a:pt x="1243015" y="26723"/>
                  </a:lnTo>
                  <a:lnTo>
                    <a:pt x="1197973" y="17232"/>
                  </a:lnTo>
                  <a:lnTo>
                    <a:pt x="1152219" y="9766"/>
                  </a:lnTo>
                  <a:lnTo>
                    <a:pt x="1105803" y="4372"/>
                  </a:lnTo>
                  <a:lnTo>
                    <a:pt x="1058771" y="1101"/>
                  </a:lnTo>
                  <a:lnTo>
                    <a:pt x="101117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23304" y="1891283"/>
              <a:ext cx="2022475" cy="2024380"/>
            </a:xfrm>
            <a:custGeom>
              <a:avLst/>
              <a:gdLst/>
              <a:ahLst/>
              <a:cxnLst/>
              <a:rect l="l" t="t" r="r" b="b"/>
              <a:pathLst>
                <a:path w="2022475" h="2024379">
                  <a:moveTo>
                    <a:pt x="0" y="1011936"/>
                  </a:moveTo>
                  <a:lnTo>
                    <a:pt x="1100" y="964295"/>
                  </a:lnTo>
                  <a:lnTo>
                    <a:pt x="4370" y="917222"/>
                  </a:lnTo>
                  <a:lnTo>
                    <a:pt x="9760" y="870765"/>
                  </a:lnTo>
                  <a:lnTo>
                    <a:pt x="17222" y="824972"/>
                  </a:lnTo>
                  <a:lnTo>
                    <a:pt x="26707" y="779892"/>
                  </a:lnTo>
                  <a:lnTo>
                    <a:pt x="38167" y="735574"/>
                  </a:lnTo>
                  <a:lnTo>
                    <a:pt x="51553" y="692066"/>
                  </a:lnTo>
                  <a:lnTo>
                    <a:pt x="66817" y="649417"/>
                  </a:lnTo>
                  <a:lnTo>
                    <a:pt x="83910" y="607675"/>
                  </a:lnTo>
                  <a:lnTo>
                    <a:pt x="102783" y="566890"/>
                  </a:lnTo>
                  <a:lnTo>
                    <a:pt x="123388" y="527109"/>
                  </a:lnTo>
                  <a:lnTo>
                    <a:pt x="145676" y="488380"/>
                  </a:lnTo>
                  <a:lnTo>
                    <a:pt x="169599" y="450754"/>
                  </a:lnTo>
                  <a:lnTo>
                    <a:pt x="195108" y="414278"/>
                  </a:lnTo>
                  <a:lnTo>
                    <a:pt x="222155" y="379000"/>
                  </a:lnTo>
                  <a:lnTo>
                    <a:pt x="250690" y="344970"/>
                  </a:lnTo>
                  <a:lnTo>
                    <a:pt x="280666" y="312236"/>
                  </a:lnTo>
                  <a:lnTo>
                    <a:pt x="312034" y="280846"/>
                  </a:lnTo>
                  <a:lnTo>
                    <a:pt x="344745" y="250850"/>
                  </a:lnTo>
                  <a:lnTo>
                    <a:pt x="378751" y="222295"/>
                  </a:lnTo>
                  <a:lnTo>
                    <a:pt x="414003" y="195230"/>
                  </a:lnTo>
                  <a:lnTo>
                    <a:pt x="450453" y="169704"/>
                  </a:lnTo>
                  <a:lnTo>
                    <a:pt x="488051" y="145766"/>
                  </a:lnTo>
                  <a:lnTo>
                    <a:pt x="526750" y="123463"/>
                  </a:lnTo>
                  <a:lnTo>
                    <a:pt x="566501" y="102845"/>
                  </a:lnTo>
                  <a:lnTo>
                    <a:pt x="607255" y="83960"/>
                  </a:lnTo>
                  <a:lnTo>
                    <a:pt x="648964" y="66857"/>
                  </a:lnTo>
                  <a:lnTo>
                    <a:pt x="691579" y="51584"/>
                  </a:lnTo>
                  <a:lnTo>
                    <a:pt x="735051" y="38190"/>
                  </a:lnTo>
                  <a:lnTo>
                    <a:pt x="779332" y="26723"/>
                  </a:lnTo>
                  <a:lnTo>
                    <a:pt x="824374" y="17232"/>
                  </a:lnTo>
                  <a:lnTo>
                    <a:pt x="870128" y="9766"/>
                  </a:lnTo>
                  <a:lnTo>
                    <a:pt x="916544" y="4372"/>
                  </a:lnTo>
                  <a:lnTo>
                    <a:pt x="963576" y="1101"/>
                  </a:lnTo>
                  <a:lnTo>
                    <a:pt x="1011174" y="0"/>
                  </a:lnTo>
                  <a:lnTo>
                    <a:pt x="1058771" y="1101"/>
                  </a:lnTo>
                  <a:lnTo>
                    <a:pt x="1105803" y="4372"/>
                  </a:lnTo>
                  <a:lnTo>
                    <a:pt x="1152219" y="9766"/>
                  </a:lnTo>
                  <a:lnTo>
                    <a:pt x="1197973" y="17232"/>
                  </a:lnTo>
                  <a:lnTo>
                    <a:pt x="1243015" y="26723"/>
                  </a:lnTo>
                  <a:lnTo>
                    <a:pt x="1287296" y="38190"/>
                  </a:lnTo>
                  <a:lnTo>
                    <a:pt x="1330769" y="51584"/>
                  </a:lnTo>
                  <a:lnTo>
                    <a:pt x="1373383" y="66857"/>
                  </a:lnTo>
                  <a:lnTo>
                    <a:pt x="1415092" y="83960"/>
                  </a:lnTo>
                  <a:lnTo>
                    <a:pt x="1455846" y="102845"/>
                  </a:lnTo>
                  <a:lnTo>
                    <a:pt x="1495597" y="123463"/>
                  </a:lnTo>
                  <a:lnTo>
                    <a:pt x="1534296" y="145766"/>
                  </a:lnTo>
                  <a:lnTo>
                    <a:pt x="1571894" y="169704"/>
                  </a:lnTo>
                  <a:lnTo>
                    <a:pt x="1608344" y="195230"/>
                  </a:lnTo>
                  <a:lnTo>
                    <a:pt x="1643596" y="222295"/>
                  </a:lnTo>
                  <a:lnTo>
                    <a:pt x="1677602" y="250850"/>
                  </a:lnTo>
                  <a:lnTo>
                    <a:pt x="1710313" y="280846"/>
                  </a:lnTo>
                  <a:lnTo>
                    <a:pt x="1741681" y="312236"/>
                  </a:lnTo>
                  <a:lnTo>
                    <a:pt x="1771657" y="344970"/>
                  </a:lnTo>
                  <a:lnTo>
                    <a:pt x="1800192" y="379000"/>
                  </a:lnTo>
                  <a:lnTo>
                    <a:pt x="1827239" y="414278"/>
                  </a:lnTo>
                  <a:lnTo>
                    <a:pt x="1852748" y="450754"/>
                  </a:lnTo>
                  <a:lnTo>
                    <a:pt x="1876671" y="488380"/>
                  </a:lnTo>
                  <a:lnTo>
                    <a:pt x="1898959" y="527109"/>
                  </a:lnTo>
                  <a:lnTo>
                    <a:pt x="1919564" y="566890"/>
                  </a:lnTo>
                  <a:lnTo>
                    <a:pt x="1938437" y="607675"/>
                  </a:lnTo>
                  <a:lnTo>
                    <a:pt x="1955530" y="649417"/>
                  </a:lnTo>
                  <a:lnTo>
                    <a:pt x="1970794" y="692066"/>
                  </a:lnTo>
                  <a:lnTo>
                    <a:pt x="1984180" y="735574"/>
                  </a:lnTo>
                  <a:lnTo>
                    <a:pt x="1995640" y="779892"/>
                  </a:lnTo>
                  <a:lnTo>
                    <a:pt x="2005125" y="824972"/>
                  </a:lnTo>
                  <a:lnTo>
                    <a:pt x="2012587" y="870765"/>
                  </a:lnTo>
                  <a:lnTo>
                    <a:pt x="2017977" y="917222"/>
                  </a:lnTo>
                  <a:lnTo>
                    <a:pt x="2021247" y="964295"/>
                  </a:lnTo>
                  <a:lnTo>
                    <a:pt x="2022348" y="1011936"/>
                  </a:lnTo>
                  <a:lnTo>
                    <a:pt x="2021247" y="1059576"/>
                  </a:lnTo>
                  <a:lnTo>
                    <a:pt x="2017977" y="1106649"/>
                  </a:lnTo>
                  <a:lnTo>
                    <a:pt x="2012587" y="1153107"/>
                  </a:lnTo>
                  <a:lnTo>
                    <a:pt x="2005125" y="1198899"/>
                  </a:lnTo>
                  <a:lnTo>
                    <a:pt x="1995640" y="1243979"/>
                  </a:lnTo>
                  <a:lnTo>
                    <a:pt x="1984180" y="1288297"/>
                  </a:lnTo>
                  <a:lnTo>
                    <a:pt x="1970794" y="1331805"/>
                  </a:lnTo>
                  <a:lnTo>
                    <a:pt x="1955530" y="1374454"/>
                  </a:lnTo>
                  <a:lnTo>
                    <a:pt x="1938437" y="1416196"/>
                  </a:lnTo>
                  <a:lnTo>
                    <a:pt x="1919564" y="1456981"/>
                  </a:lnTo>
                  <a:lnTo>
                    <a:pt x="1898959" y="1496763"/>
                  </a:lnTo>
                  <a:lnTo>
                    <a:pt x="1876671" y="1535491"/>
                  </a:lnTo>
                  <a:lnTo>
                    <a:pt x="1852748" y="1573117"/>
                  </a:lnTo>
                  <a:lnTo>
                    <a:pt x="1827239" y="1609593"/>
                  </a:lnTo>
                  <a:lnTo>
                    <a:pt x="1800192" y="1644871"/>
                  </a:lnTo>
                  <a:lnTo>
                    <a:pt x="1771657" y="1678901"/>
                  </a:lnTo>
                  <a:lnTo>
                    <a:pt x="1741681" y="1711635"/>
                  </a:lnTo>
                  <a:lnTo>
                    <a:pt x="1710313" y="1743025"/>
                  </a:lnTo>
                  <a:lnTo>
                    <a:pt x="1677602" y="1773021"/>
                  </a:lnTo>
                  <a:lnTo>
                    <a:pt x="1643596" y="1801576"/>
                  </a:lnTo>
                  <a:lnTo>
                    <a:pt x="1608344" y="1828641"/>
                  </a:lnTo>
                  <a:lnTo>
                    <a:pt x="1571894" y="1854167"/>
                  </a:lnTo>
                  <a:lnTo>
                    <a:pt x="1534296" y="1878105"/>
                  </a:lnTo>
                  <a:lnTo>
                    <a:pt x="1495597" y="1900408"/>
                  </a:lnTo>
                  <a:lnTo>
                    <a:pt x="1455846" y="1921026"/>
                  </a:lnTo>
                  <a:lnTo>
                    <a:pt x="1415092" y="1939911"/>
                  </a:lnTo>
                  <a:lnTo>
                    <a:pt x="1373383" y="1957014"/>
                  </a:lnTo>
                  <a:lnTo>
                    <a:pt x="1330769" y="1972287"/>
                  </a:lnTo>
                  <a:lnTo>
                    <a:pt x="1287296" y="1985681"/>
                  </a:lnTo>
                  <a:lnTo>
                    <a:pt x="1243015" y="1997148"/>
                  </a:lnTo>
                  <a:lnTo>
                    <a:pt x="1197973" y="2006639"/>
                  </a:lnTo>
                  <a:lnTo>
                    <a:pt x="1152219" y="2014105"/>
                  </a:lnTo>
                  <a:lnTo>
                    <a:pt x="1105803" y="2019499"/>
                  </a:lnTo>
                  <a:lnTo>
                    <a:pt x="1058771" y="2022770"/>
                  </a:lnTo>
                  <a:lnTo>
                    <a:pt x="1011174" y="2023872"/>
                  </a:lnTo>
                  <a:lnTo>
                    <a:pt x="963576" y="2022770"/>
                  </a:lnTo>
                  <a:lnTo>
                    <a:pt x="916544" y="2019499"/>
                  </a:lnTo>
                  <a:lnTo>
                    <a:pt x="870128" y="2014105"/>
                  </a:lnTo>
                  <a:lnTo>
                    <a:pt x="824374" y="2006639"/>
                  </a:lnTo>
                  <a:lnTo>
                    <a:pt x="779332" y="1997148"/>
                  </a:lnTo>
                  <a:lnTo>
                    <a:pt x="735051" y="1985681"/>
                  </a:lnTo>
                  <a:lnTo>
                    <a:pt x="691579" y="1972287"/>
                  </a:lnTo>
                  <a:lnTo>
                    <a:pt x="648964" y="1957014"/>
                  </a:lnTo>
                  <a:lnTo>
                    <a:pt x="607255" y="1939911"/>
                  </a:lnTo>
                  <a:lnTo>
                    <a:pt x="566501" y="1921026"/>
                  </a:lnTo>
                  <a:lnTo>
                    <a:pt x="526750" y="1900408"/>
                  </a:lnTo>
                  <a:lnTo>
                    <a:pt x="488051" y="1878105"/>
                  </a:lnTo>
                  <a:lnTo>
                    <a:pt x="450453" y="1854167"/>
                  </a:lnTo>
                  <a:lnTo>
                    <a:pt x="414003" y="1828641"/>
                  </a:lnTo>
                  <a:lnTo>
                    <a:pt x="378751" y="1801576"/>
                  </a:lnTo>
                  <a:lnTo>
                    <a:pt x="344745" y="1773021"/>
                  </a:lnTo>
                  <a:lnTo>
                    <a:pt x="312034" y="1743025"/>
                  </a:lnTo>
                  <a:lnTo>
                    <a:pt x="280666" y="1711635"/>
                  </a:lnTo>
                  <a:lnTo>
                    <a:pt x="250690" y="1678901"/>
                  </a:lnTo>
                  <a:lnTo>
                    <a:pt x="222155" y="1644871"/>
                  </a:lnTo>
                  <a:lnTo>
                    <a:pt x="195108" y="1609593"/>
                  </a:lnTo>
                  <a:lnTo>
                    <a:pt x="169599" y="1573117"/>
                  </a:lnTo>
                  <a:lnTo>
                    <a:pt x="145676" y="1535491"/>
                  </a:lnTo>
                  <a:lnTo>
                    <a:pt x="123388" y="1496763"/>
                  </a:lnTo>
                  <a:lnTo>
                    <a:pt x="102783" y="1456981"/>
                  </a:lnTo>
                  <a:lnTo>
                    <a:pt x="83910" y="1416196"/>
                  </a:lnTo>
                  <a:lnTo>
                    <a:pt x="66817" y="1374454"/>
                  </a:lnTo>
                  <a:lnTo>
                    <a:pt x="51553" y="1331805"/>
                  </a:lnTo>
                  <a:lnTo>
                    <a:pt x="38167" y="1288297"/>
                  </a:lnTo>
                  <a:lnTo>
                    <a:pt x="26707" y="1243979"/>
                  </a:lnTo>
                  <a:lnTo>
                    <a:pt x="17222" y="1198899"/>
                  </a:lnTo>
                  <a:lnTo>
                    <a:pt x="9760" y="1153107"/>
                  </a:lnTo>
                  <a:lnTo>
                    <a:pt x="4370" y="1106649"/>
                  </a:lnTo>
                  <a:lnTo>
                    <a:pt x="1100" y="1059576"/>
                  </a:lnTo>
                  <a:lnTo>
                    <a:pt x="0" y="1011936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39102" y="2665602"/>
            <a:ext cx="11912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latin typeface="Trebuchet MS"/>
                <a:cs typeface="Trebuchet MS"/>
              </a:rPr>
              <a:t>P</a:t>
            </a:r>
            <a:r>
              <a:rPr sz="1400" b="1" spc="-35" dirty="0">
                <a:latin typeface="Trebuchet MS"/>
                <a:cs typeface="Trebuchet MS"/>
              </a:rPr>
              <a:t>r</a:t>
            </a:r>
            <a:r>
              <a:rPr sz="1400" b="1" spc="-10" dirty="0">
                <a:latin typeface="Trebuchet MS"/>
                <a:cs typeface="Trebuchet MS"/>
              </a:rPr>
              <a:t>i</a:t>
            </a:r>
            <a:r>
              <a:rPr sz="1400" b="1" spc="-40" dirty="0">
                <a:latin typeface="Trebuchet MS"/>
                <a:cs typeface="Trebuchet MS"/>
              </a:rPr>
              <a:t>c</a:t>
            </a:r>
            <a:r>
              <a:rPr sz="1400" b="1" spc="-35" dirty="0">
                <a:latin typeface="Trebuchet MS"/>
                <a:cs typeface="Trebuchet MS"/>
              </a:rPr>
              <a:t>i</a:t>
            </a:r>
            <a:r>
              <a:rPr sz="1400" b="1" spc="30" dirty="0">
                <a:latin typeface="Trebuchet MS"/>
                <a:cs typeface="Trebuchet MS"/>
              </a:rPr>
              <a:t>n</a:t>
            </a:r>
            <a:r>
              <a:rPr sz="1400" b="1" spc="130" dirty="0">
                <a:latin typeface="Trebuchet MS"/>
                <a:cs typeface="Trebuchet MS"/>
              </a:rPr>
              <a:t>g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b="1" spc="60" dirty="0">
                <a:latin typeface="Trebuchet MS"/>
                <a:cs typeface="Trebuchet MS"/>
              </a:rPr>
              <a:t>mo</a:t>
            </a:r>
            <a:r>
              <a:rPr sz="1400" b="1" spc="50" dirty="0">
                <a:latin typeface="Trebuchet MS"/>
                <a:cs typeface="Trebuchet MS"/>
              </a:rPr>
              <a:t>d</a:t>
            </a:r>
            <a:r>
              <a:rPr sz="1400" b="1" spc="-5" dirty="0">
                <a:latin typeface="Trebuchet MS"/>
                <a:cs typeface="Trebuchet MS"/>
              </a:rPr>
              <a:t>el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choice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81494" y="4188714"/>
            <a:ext cx="506095" cy="0"/>
          </a:xfrm>
          <a:custGeom>
            <a:avLst/>
            <a:gdLst/>
            <a:ahLst/>
            <a:cxnLst/>
            <a:rect l="l" t="t" r="r" b="b"/>
            <a:pathLst>
              <a:path w="506095">
                <a:moveTo>
                  <a:pt x="0" y="0"/>
                </a:moveTo>
                <a:lnTo>
                  <a:pt x="505968" y="0"/>
                </a:lnTo>
              </a:path>
            </a:pathLst>
          </a:custGeom>
          <a:ln w="381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03108" y="1891283"/>
            <a:ext cx="542925" cy="544195"/>
          </a:xfrm>
          <a:custGeom>
            <a:avLst/>
            <a:gdLst/>
            <a:ahLst/>
            <a:cxnLst/>
            <a:rect l="l" t="t" r="r" b="b"/>
            <a:pathLst>
              <a:path w="542925" h="544194">
                <a:moveTo>
                  <a:pt x="271272" y="0"/>
                </a:moveTo>
                <a:lnTo>
                  <a:pt x="222499" y="4382"/>
                </a:lnTo>
                <a:lnTo>
                  <a:pt x="176600" y="17019"/>
                </a:lnTo>
                <a:lnTo>
                  <a:pt x="134337" y="37140"/>
                </a:lnTo>
                <a:lnTo>
                  <a:pt x="96478" y="63978"/>
                </a:lnTo>
                <a:lnTo>
                  <a:pt x="63786" y="96765"/>
                </a:lnTo>
                <a:lnTo>
                  <a:pt x="37027" y="134732"/>
                </a:lnTo>
                <a:lnTo>
                  <a:pt x="16966" y="177112"/>
                </a:lnTo>
                <a:lnTo>
                  <a:pt x="4369" y="223135"/>
                </a:lnTo>
                <a:lnTo>
                  <a:pt x="0" y="272034"/>
                </a:lnTo>
                <a:lnTo>
                  <a:pt x="4369" y="320932"/>
                </a:lnTo>
                <a:lnTo>
                  <a:pt x="16966" y="366955"/>
                </a:lnTo>
                <a:lnTo>
                  <a:pt x="37027" y="409335"/>
                </a:lnTo>
                <a:lnTo>
                  <a:pt x="63786" y="447302"/>
                </a:lnTo>
                <a:lnTo>
                  <a:pt x="96478" y="480089"/>
                </a:lnTo>
                <a:lnTo>
                  <a:pt x="134337" y="506927"/>
                </a:lnTo>
                <a:lnTo>
                  <a:pt x="176600" y="527048"/>
                </a:lnTo>
                <a:lnTo>
                  <a:pt x="222499" y="539685"/>
                </a:lnTo>
                <a:lnTo>
                  <a:pt x="271272" y="544068"/>
                </a:lnTo>
                <a:lnTo>
                  <a:pt x="320044" y="539685"/>
                </a:lnTo>
                <a:lnTo>
                  <a:pt x="365943" y="527048"/>
                </a:lnTo>
                <a:lnTo>
                  <a:pt x="408206" y="506927"/>
                </a:lnTo>
                <a:lnTo>
                  <a:pt x="446065" y="480089"/>
                </a:lnTo>
                <a:lnTo>
                  <a:pt x="478757" y="447302"/>
                </a:lnTo>
                <a:lnTo>
                  <a:pt x="505516" y="409335"/>
                </a:lnTo>
                <a:lnTo>
                  <a:pt x="525577" y="366955"/>
                </a:lnTo>
                <a:lnTo>
                  <a:pt x="538174" y="320932"/>
                </a:lnTo>
                <a:lnTo>
                  <a:pt x="542544" y="272034"/>
                </a:lnTo>
                <a:lnTo>
                  <a:pt x="538174" y="223135"/>
                </a:lnTo>
                <a:lnTo>
                  <a:pt x="525577" y="177112"/>
                </a:lnTo>
                <a:lnTo>
                  <a:pt x="505516" y="134732"/>
                </a:lnTo>
                <a:lnTo>
                  <a:pt x="478757" y="96765"/>
                </a:lnTo>
                <a:lnTo>
                  <a:pt x="446065" y="63978"/>
                </a:lnTo>
                <a:lnTo>
                  <a:pt x="408206" y="37140"/>
                </a:lnTo>
                <a:lnTo>
                  <a:pt x="365943" y="17019"/>
                </a:lnTo>
                <a:lnTo>
                  <a:pt x="320044" y="4382"/>
                </a:lnTo>
                <a:lnTo>
                  <a:pt x="271272" y="0"/>
                </a:lnTo>
                <a:close/>
              </a:path>
            </a:pathLst>
          </a:custGeom>
          <a:solidFill>
            <a:srgbClr val="7A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56523" y="2032254"/>
            <a:ext cx="2362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rebuchet MS"/>
                <a:cs typeface="Trebuchet MS"/>
              </a:rPr>
              <a:t>03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603992" y="4416320"/>
            <a:ext cx="1744345" cy="577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215">
              <a:lnSpc>
                <a:spcPct val="120000"/>
              </a:lnSpc>
              <a:spcBef>
                <a:spcPts val="100"/>
              </a:spcBef>
            </a:pPr>
            <a:r>
              <a:rPr sz="1600" b="1" spc="-25" dirty="0">
                <a:latin typeface="Trebuchet MS"/>
                <a:cs typeface="Trebuchet MS"/>
              </a:rPr>
              <a:t>Tiered </a:t>
            </a:r>
            <a:r>
              <a:rPr sz="1600" b="1" spc="10" dirty="0">
                <a:latin typeface="Trebuchet MS"/>
                <a:cs typeface="Trebuchet MS"/>
              </a:rPr>
              <a:t>Pricing </a:t>
            </a:r>
            <a:r>
              <a:rPr sz="1600" b="1" spc="15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Volume</a:t>
            </a:r>
            <a:r>
              <a:rPr sz="1600" b="1" spc="-110" dirty="0">
                <a:latin typeface="Trebuchet MS"/>
                <a:cs typeface="Trebuchet MS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Discounts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457690" y="1884933"/>
            <a:ext cx="2037080" cy="2037080"/>
            <a:chOff x="9457690" y="1884933"/>
            <a:chExt cx="2037080" cy="2037080"/>
          </a:xfrm>
        </p:grpSpPr>
        <p:sp>
          <p:nvSpPr>
            <p:cNvPr id="29" name="object 29"/>
            <p:cNvSpPr/>
            <p:nvPr/>
          </p:nvSpPr>
          <p:spPr>
            <a:xfrm>
              <a:off x="9464040" y="1891283"/>
              <a:ext cx="2024380" cy="2024380"/>
            </a:xfrm>
            <a:custGeom>
              <a:avLst/>
              <a:gdLst/>
              <a:ahLst/>
              <a:cxnLst/>
              <a:rect l="l" t="t" r="r" b="b"/>
              <a:pathLst>
                <a:path w="2024379" h="2024379">
                  <a:moveTo>
                    <a:pt x="1011936" y="0"/>
                  </a:moveTo>
                  <a:lnTo>
                    <a:pt x="964295" y="1101"/>
                  </a:lnTo>
                  <a:lnTo>
                    <a:pt x="917222" y="4372"/>
                  </a:lnTo>
                  <a:lnTo>
                    <a:pt x="870765" y="9766"/>
                  </a:lnTo>
                  <a:lnTo>
                    <a:pt x="824972" y="17232"/>
                  </a:lnTo>
                  <a:lnTo>
                    <a:pt x="779892" y="26723"/>
                  </a:lnTo>
                  <a:lnTo>
                    <a:pt x="735574" y="38190"/>
                  </a:lnTo>
                  <a:lnTo>
                    <a:pt x="692066" y="51584"/>
                  </a:lnTo>
                  <a:lnTo>
                    <a:pt x="649417" y="66857"/>
                  </a:lnTo>
                  <a:lnTo>
                    <a:pt x="607675" y="83960"/>
                  </a:lnTo>
                  <a:lnTo>
                    <a:pt x="566890" y="102845"/>
                  </a:lnTo>
                  <a:lnTo>
                    <a:pt x="527109" y="123463"/>
                  </a:lnTo>
                  <a:lnTo>
                    <a:pt x="488380" y="145766"/>
                  </a:lnTo>
                  <a:lnTo>
                    <a:pt x="450754" y="169704"/>
                  </a:lnTo>
                  <a:lnTo>
                    <a:pt x="414278" y="195230"/>
                  </a:lnTo>
                  <a:lnTo>
                    <a:pt x="379000" y="222295"/>
                  </a:lnTo>
                  <a:lnTo>
                    <a:pt x="344970" y="250850"/>
                  </a:lnTo>
                  <a:lnTo>
                    <a:pt x="312236" y="280846"/>
                  </a:lnTo>
                  <a:lnTo>
                    <a:pt x="280846" y="312236"/>
                  </a:lnTo>
                  <a:lnTo>
                    <a:pt x="250850" y="344970"/>
                  </a:lnTo>
                  <a:lnTo>
                    <a:pt x="222295" y="379000"/>
                  </a:lnTo>
                  <a:lnTo>
                    <a:pt x="195230" y="414278"/>
                  </a:lnTo>
                  <a:lnTo>
                    <a:pt x="169704" y="450754"/>
                  </a:lnTo>
                  <a:lnTo>
                    <a:pt x="145766" y="488380"/>
                  </a:lnTo>
                  <a:lnTo>
                    <a:pt x="123463" y="527109"/>
                  </a:lnTo>
                  <a:lnTo>
                    <a:pt x="102845" y="566890"/>
                  </a:lnTo>
                  <a:lnTo>
                    <a:pt x="83960" y="607675"/>
                  </a:lnTo>
                  <a:lnTo>
                    <a:pt x="66857" y="649417"/>
                  </a:lnTo>
                  <a:lnTo>
                    <a:pt x="51584" y="692066"/>
                  </a:lnTo>
                  <a:lnTo>
                    <a:pt x="38190" y="735574"/>
                  </a:lnTo>
                  <a:lnTo>
                    <a:pt x="26723" y="779892"/>
                  </a:lnTo>
                  <a:lnTo>
                    <a:pt x="17232" y="824972"/>
                  </a:lnTo>
                  <a:lnTo>
                    <a:pt x="9766" y="870765"/>
                  </a:lnTo>
                  <a:lnTo>
                    <a:pt x="4372" y="917222"/>
                  </a:lnTo>
                  <a:lnTo>
                    <a:pt x="1101" y="964295"/>
                  </a:lnTo>
                  <a:lnTo>
                    <a:pt x="0" y="1011936"/>
                  </a:lnTo>
                  <a:lnTo>
                    <a:pt x="1101" y="1059576"/>
                  </a:lnTo>
                  <a:lnTo>
                    <a:pt x="4372" y="1106649"/>
                  </a:lnTo>
                  <a:lnTo>
                    <a:pt x="9766" y="1153107"/>
                  </a:lnTo>
                  <a:lnTo>
                    <a:pt x="17232" y="1198899"/>
                  </a:lnTo>
                  <a:lnTo>
                    <a:pt x="26723" y="1243979"/>
                  </a:lnTo>
                  <a:lnTo>
                    <a:pt x="38190" y="1288297"/>
                  </a:lnTo>
                  <a:lnTo>
                    <a:pt x="51584" y="1331805"/>
                  </a:lnTo>
                  <a:lnTo>
                    <a:pt x="66857" y="1374454"/>
                  </a:lnTo>
                  <a:lnTo>
                    <a:pt x="83960" y="1416196"/>
                  </a:lnTo>
                  <a:lnTo>
                    <a:pt x="102845" y="1456981"/>
                  </a:lnTo>
                  <a:lnTo>
                    <a:pt x="123463" y="1496763"/>
                  </a:lnTo>
                  <a:lnTo>
                    <a:pt x="145766" y="1535491"/>
                  </a:lnTo>
                  <a:lnTo>
                    <a:pt x="169704" y="1573117"/>
                  </a:lnTo>
                  <a:lnTo>
                    <a:pt x="195230" y="1609593"/>
                  </a:lnTo>
                  <a:lnTo>
                    <a:pt x="222295" y="1644871"/>
                  </a:lnTo>
                  <a:lnTo>
                    <a:pt x="250850" y="1678901"/>
                  </a:lnTo>
                  <a:lnTo>
                    <a:pt x="280846" y="1711635"/>
                  </a:lnTo>
                  <a:lnTo>
                    <a:pt x="312236" y="1743025"/>
                  </a:lnTo>
                  <a:lnTo>
                    <a:pt x="344970" y="1773021"/>
                  </a:lnTo>
                  <a:lnTo>
                    <a:pt x="379000" y="1801576"/>
                  </a:lnTo>
                  <a:lnTo>
                    <a:pt x="414278" y="1828641"/>
                  </a:lnTo>
                  <a:lnTo>
                    <a:pt x="450754" y="1854167"/>
                  </a:lnTo>
                  <a:lnTo>
                    <a:pt x="488380" y="1878105"/>
                  </a:lnTo>
                  <a:lnTo>
                    <a:pt x="527109" y="1900408"/>
                  </a:lnTo>
                  <a:lnTo>
                    <a:pt x="566890" y="1921026"/>
                  </a:lnTo>
                  <a:lnTo>
                    <a:pt x="607675" y="1939911"/>
                  </a:lnTo>
                  <a:lnTo>
                    <a:pt x="649417" y="1957014"/>
                  </a:lnTo>
                  <a:lnTo>
                    <a:pt x="692066" y="1972287"/>
                  </a:lnTo>
                  <a:lnTo>
                    <a:pt x="735574" y="1985681"/>
                  </a:lnTo>
                  <a:lnTo>
                    <a:pt x="779892" y="1997148"/>
                  </a:lnTo>
                  <a:lnTo>
                    <a:pt x="824972" y="2006639"/>
                  </a:lnTo>
                  <a:lnTo>
                    <a:pt x="870765" y="2014105"/>
                  </a:lnTo>
                  <a:lnTo>
                    <a:pt x="917222" y="2019499"/>
                  </a:lnTo>
                  <a:lnTo>
                    <a:pt x="964295" y="2022770"/>
                  </a:lnTo>
                  <a:lnTo>
                    <a:pt x="1011936" y="2023872"/>
                  </a:lnTo>
                  <a:lnTo>
                    <a:pt x="1059576" y="2022770"/>
                  </a:lnTo>
                  <a:lnTo>
                    <a:pt x="1106649" y="2019499"/>
                  </a:lnTo>
                  <a:lnTo>
                    <a:pt x="1153107" y="2014105"/>
                  </a:lnTo>
                  <a:lnTo>
                    <a:pt x="1198899" y="2006639"/>
                  </a:lnTo>
                  <a:lnTo>
                    <a:pt x="1243979" y="1997148"/>
                  </a:lnTo>
                  <a:lnTo>
                    <a:pt x="1288297" y="1985681"/>
                  </a:lnTo>
                  <a:lnTo>
                    <a:pt x="1331805" y="1972287"/>
                  </a:lnTo>
                  <a:lnTo>
                    <a:pt x="1374454" y="1957014"/>
                  </a:lnTo>
                  <a:lnTo>
                    <a:pt x="1416196" y="1939911"/>
                  </a:lnTo>
                  <a:lnTo>
                    <a:pt x="1456981" y="1921026"/>
                  </a:lnTo>
                  <a:lnTo>
                    <a:pt x="1496763" y="1900408"/>
                  </a:lnTo>
                  <a:lnTo>
                    <a:pt x="1535491" y="1878105"/>
                  </a:lnTo>
                  <a:lnTo>
                    <a:pt x="1573117" y="1854167"/>
                  </a:lnTo>
                  <a:lnTo>
                    <a:pt x="1609593" y="1828641"/>
                  </a:lnTo>
                  <a:lnTo>
                    <a:pt x="1644871" y="1801576"/>
                  </a:lnTo>
                  <a:lnTo>
                    <a:pt x="1678901" y="1773021"/>
                  </a:lnTo>
                  <a:lnTo>
                    <a:pt x="1711635" y="1743025"/>
                  </a:lnTo>
                  <a:lnTo>
                    <a:pt x="1743025" y="1711635"/>
                  </a:lnTo>
                  <a:lnTo>
                    <a:pt x="1773021" y="1678901"/>
                  </a:lnTo>
                  <a:lnTo>
                    <a:pt x="1801576" y="1644871"/>
                  </a:lnTo>
                  <a:lnTo>
                    <a:pt x="1828641" y="1609593"/>
                  </a:lnTo>
                  <a:lnTo>
                    <a:pt x="1854167" y="1573117"/>
                  </a:lnTo>
                  <a:lnTo>
                    <a:pt x="1878105" y="1535491"/>
                  </a:lnTo>
                  <a:lnTo>
                    <a:pt x="1900408" y="1496763"/>
                  </a:lnTo>
                  <a:lnTo>
                    <a:pt x="1921026" y="1456981"/>
                  </a:lnTo>
                  <a:lnTo>
                    <a:pt x="1939911" y="1416196"/>
                  </a:lnTo>
                  <a:lnTo>
                    <a:pt x="1957014" y="1374454"/>
                  </a:lnTo>
                  <a:lnTo>
                    <a:pt x="1972287" y="1331805"/>
                  </a:lnTo>
                  <a:lnTo>
                    <a:pt x="1985681" y="1288297"/>
                  </a:lnTo>
                  <a:lnTo>
                    <a:pt x="1997148" y="1243979"/>
                  </a:lnTo>
                  <a:lnTo>
                    <a:pt x="2006639" y="1198899"/>
                  </a:lnTo>
                  <a:lnTo>
                    <a:pt x="2014105" y="1153107"/>
                  </a:lnTo>
                  <a:lnTo>
                    <a:pt x="2019499" y="1106649"/>
                  </a:lnTo>
                  <a:lnTo>
                    <a:pt x="2022770" y="1059576"/>
                  </a:lnTo>
                  <a:lnTo>
                    <a:pt x="2023872" y="1011936"/>
                  </a:lnTo>
                  <a:lnTo>
                    <a:pt x="2022770" y="964295"/>
                  </a:lnTo>
                  <a:lnTo>
                    <a:pt x="2019499" y="917222"/>
                  </a:lnTo>
                  <a:lnTo>
                    <a:pt x="2014105" y="870765"/>
                  </a:lnTo>
                  <a:lnTo>
                    <a:pt x="2006639" y="824972"/>
                  </a:lnTo>
                  <a:lnTo>
                    <a:pt x="1997148" y="779892"/>
                  </a:lnTo>
                  <a:lnTo>
                    <a:pt x="1985681" y="735574"/>
                  </a:lnTo>
                  <a:lnTo>
                    <a:pt x="1972287" y="692066"/>
                  </a:lnTo>
                  <a:lnTo>
                    <a:pt x="1957014" y="649417"/>
                  </a:lnTo>
                  <a:lnTo>
                    <a:pt x="1939911" y="607675"/>
                  </a:lnTo>
                  <a:lnTo>
                    <a:pt x="1921026" y="566890"/>
                  </a:lnTo>
                  <a:lnTo>
                    <a:pt x="1900408" y="527109"/>
                  </a:lnTo>
                  <a:lnTo>
                    <a:pt x="1878105" y="488380"/>
                  </a:lnTo>
                  <a:lnTo>
                    <a:pt x="1854167" y="450754"/>
                  </a:lnTo>
                  <a:lnTo>
                    <a:pt x="1828641" y="414278"/>
                  </a:lnTo>
                  <a:lnTo>
                    <a:pt x="1801576" y="379000"/>
                  </a:lnTo>
                  <a:lnTo>
                    <a:pt x="1773021" y="344970"/>
                  </a:lnTo>
                  <a:lnTo>
                    <a:pt x="1743025" y="312236"/>
                  </a:lnTo>
                  <a:lnTo>
                    <a:pt x="1711635" y="280846"/>
                  </a:lnTo>
                  <a:lnTo>
                    <a:pt x="1678901" y="250850"/>
                  </a:lnTo>
                  <a:lnTo>
                    <a:pt x="1644871" y="222295"/>
                  </a:lnTo>
                  <a:lnTo>
                    <a:pt x="1609593" y="195230"/>
                  </a:lnTo>
                  <a:lnTo>
                    <a:pt x="1573117" y="169704"/>
                  </a:lnTo>
                  <a:lnTo>
                    <a:pt x="1535491" y="145766"/>
                  </a:lnTo>
                  <a:lnTo>
                    <a:pt x="1496763" y="123463"/>
                  </a:lnTo>
                  <a:lnTo>
                    <a:pt x="1456981" y="102845"/>
                  </a:lnTo>
                  <a:lnTo>
                    <a:pt x="1416196" y="83960"/>
                  </a:lnTo>
                  <a:lnTo>
                    <a:pt x="1374454" y="66857"/>
                  </a:lnTo>
                  <a:lnTo>
                    <a:pt x="1331805" y="51584"/>
                  </a:lnTo>
                  <a:lnTo>
                    <a:pt x="1288297" y="38190"/>
                  </a:lnTo>
                  <a:lnTo>
                    <a:pt x="1243979" y="26723"/>
                  </a:lnTo>
                  <a:lnTo>
                    <a:pt x="1198899" y="17232"/>
                  </a:lnTo>
                  <a:lnTo>
                    <a:pt x="1153107" y="9766"/>
                  </a:lnTo>
                  <a:lnTo>
                    <a:pt x="1106649" y="4372"/>
                  </a:lnTo>
                  <a:lnTo>
                    <a:pt x="1059576" y="1101"/>
                  </a:lnTo>
                  <a:lnTo>
                    <a:pt x="101193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464040" y="1891283"/>
              <a:ext cx="2024380" cy="2024380"/>
            </a:xfrm>
            <a:custGeom>
              <a:avLst/>
              <a:gdLst/>
              <a:ahLst/>
              <a:cxnLst/>
              <a:rect l="l" t="t" r="r" b="b"/>
              <a:pathLst>
                <a:path w="2024379" h="2024379">
                  <a:moveTo>
                    <a:pt x="0" y="1011936"/>
                  </a:moveTo>
                  <a:lnTo>
                    <a:pt x="1101" y="964295"/>
                  </a:lnTo>
                  <a:lnTo>
                    <a:pt x="4372" y="917222"/>
                  </a:lnTo>
                  <a:lnTo>
                    <a:pt x="9766" y="870765"/>
                  </a:lnTo>
                  <a:lnTo>
                    <a:pt x="17232" y="824972"/>
                  </a:lnTo>
                  <a:lnTo>
                    <a:pt x="26723" y="779892"/>
                  </a:lnTo>
                  <a:lnTo>
                    <a:pt x="38190" y="735574"/>
                  </a:lnTo>
                  <a:lnTo>
                    <a:pt x="51584" y="692066"/>
                  </a:lnTo>
                  <a:lnTo>
                    <a:pt x="66857" y="649417"/>
                  </a:lnTo>
                  <a:lnTo>
                    <a:pt x="83960" y="607675"/>
                  </a:lnTo>
                  <a:lnTo>
                    <a:pt x="102845" y="566890"/>
                  </a:lnTo>
                  <a:lnTo>
                    <a:pt x="123463" y="527109"/>
                  </a:lnTo>
                  <a:lnTo>
                    <a:pt x="145766" y="488380"/>
                  </a:lnTo>
                  <a:lnTo>
                    <a:pt x="169704" y="450754"/>
                  </a:lnTo>
                  <a:lnTo>
                    <a:pt x="195230" y="414278"/>
                  </a:lnTo>
                  <a:lnTo>
                    <a:pt x="222295" y="379000"/>
                  </a:lnTo>
                  <a:lnTo>
                    <a:pt x="250850" y="344970"/>
                  </a:lnTo>
                  <a:lnTo>
                    <a:pt x="280846" y="312236"/>
                  </a:lnTo>
                  <a:lnTo>
                    <a:pt x="312236" y="280846"/>
                  </a:lnTo>
                  <a:lnTo>
                    <a:pt x="344970" y="250850"/>
                  </a:lnTo>
                  <a:lnTo>
                    <a:pt x="379000" y="222295"/>
                  </a:lnTo>
                  <a:lnTo>
                    <a:pt x="414278" y="195230"/>
                  </a:lnTo>
                  <a:lnTo>
                    <a:pt x="450754" y="169704"/>
                  </a:lnTo>
                  <a:lnTo>
                    <a:pt x="488380" y="145766"/>
                  </a:lnTo>
                  <a:lnTo>
                    <a:pt x="527109" y="123463"/>
                  </a:lnTo>
                  <a:lnTo>
                    <a:pt x="566890" y="102845"/>
                  </a:lnTo>
                  <a:lnTo>
                    <a:pt x="607675" y="83960"/>
                  </a:lnTo>
                  <a:lnTo>
                    <a:pt x="649417" y="66857"/>
                  </a:lnTo>
                  <a:lnTo>
                    <a:pt x="692066" y="51584"/>
                  </a:lnTo>
                  <a:lnTo>
                    <a:pt x="735574" y="38190"/>
                  </a:lnTo>
                  <a:lnTo>
                    <a:pt x="779892" y="26723"/>
                  </a:lnTo>
                  <a:lnTo>
                    <a:pt x="824972" y="17232"/>
                  </a:lnTo>
                  <a:lnTo>
                    <a:pt x="870765" y="9766"/>
                  </a:lnTo>
                  <a:lnTo>
                    <a:pt x="917222" y="4372"/>
                  </a:lnTo>
                  <a:lnTo>
                    <a:pt x="964295" y="1101"/>
                  </a:lnTo>
                  <a:lnTo>
                    <a:pt x="1011936" y="0"/>
                  </a:lnTo>
                  <a:lnTo>
                    <a:pt x="1059576" y="1101"/>
                  </a:lnTo>
                  <a:lnTo>
                    <a:pt x="1106649" y="4372"/>
                  </a:lnTo>
                  <a:lnTo>
                    <a:pt x="1153107" y="9766"/>
                  </a:lnTo>
                  <a:lnTo>
                    <a:pt x="1198899" y="17232"/>
                  </a:lnTo>
                  <a:lnTo>
                    <a:pt x="1243979" y="26723"/>
                  </a:lnTo>
                  <a:lnTo>
                    <a:pt x="1288297" y="38190"/>
                  </a:lnTo>
                  <a:lnTo>
                    <a:pt x="1331805" y="51584"/>
                  </a:lnTo>
                  <a:lnTo>
                    <a:pt x="1374454" y="66857"/>
                  </a:lnTo>
                  <a:lnTo>
                    <a:pt x="1416196" y="83960"/>
                  </a:lnTo>
                  <a:lnTo>
                    <a:pt x="1456981" y="102845"/>
                  </a:lnTo>
                  <a:lnTo>
                    <a:pt x="1496763" y="123463"/>
                  </a:lnTo>
                  <a:lnTo>
                    <a:pt x="1535491" y="145766"/>
                  </a:lnTo>
                  <a:lnTo>
                    <a:pt x="1573117" y="169704"/>
                  </a:lnTo>
                  <a:lnTo>
                    <a:pt x="1609593" y="195230"/>
                  </a:lnTo>
                  <a:lnTo>
                    <a:pt x="1644871" y="222295"/>
                  </a:lnTo>
                  <a:lnTo>
                    <a:pt x="1678901" y="250850"/>
                  </a:lnTo>
                  <a:lnTo>
                    <a:pt x="1711635" y="280846"/>
                  </a:lnTo>
                  <a:lnTo>
                    <a:pt x="1743025" y="312236"/>
                  </a:lnTo>
                  <a:lnTo>
                    <a:pt x="1773021" y="344970"/>
                  </a:lnTo>
                  <a:lnTo>
                    <a:pt x="1801576" y="379000"/>
                  </a:lnTo>
                  <a:lnTo>
                    <a:pt x="1828641" y="414278"/>
                  </a:lnTo>
                  <a:lnTo>
                    <a:pt x="1854167" y="450754"/>
                  </a:lnTo>
                  <a:lnTo>
                    <a:pt x="1878105" y="488380"/>
                  </a:lnTo>
                  <a:lnTo>
                    <a:pt x="1900408" y="527109"/>
                  </a:lnTo>
                  <a:lnTo>
                    <a:pt x="1921026" y="566890"/>
                  </a:lnTo>
                  <a:lnTo>
                    <a:pt x="1939911" y="607675"/>
                  </a:lnTo>
                  <a:lnTo>
                    <a:pt x="1957014" y="649417"/>
                  </a:lnTo>
                  <a:lnTo>
                    <a:pt x="1972287" y="692066"/>
                  </a:lnTo>
                  <a:lnTo>
                    <a:pt x="1985681" y="735574"/>
                  </a:lnTo>
                  <a:lnTo>
                    <a:pt x="1997148" y="779892"/>
                  </a:lnTo>
                  <a:lnTo>
                    <a:pt x="2006639" y="824972"/>
                  </a:lnTo>
                  <a:lnTo>
                    <a:pt x="2014105" y="870765"/>
                  </a:lnTo>
                  <a:lnTo>
                    <a:pt x="2019499" y="917222"/>
                  </a:lnTo>
                  <a:lnTo>
                    <a:pt x="2022770" y="964295"/>
                  </a:lnTo>
                  <a:lnTo>
                    <a:pt x="2023872" y="1011936"/>
                  </a:lnTo>
                  <a:lnTo>
                    <a:pt x="2022770" y="1059576"/>
                  </a:lnTo>
                  <a:lnTo>
                    <a:pt x="2019499" y="1106649"/>
                  </a:lnTo>
                  <a:lnTo>
                    <a:pt x="2014105" y="1153107"/>
                  </a:lnTo>
                  <a:lnTo>
                    <a:pt x="2006639" y="1198899"/>
                  </a:lnTo>
                  <a:lnTo>
                    <a:pt x="1997148" y="1243979"/>
                  </a:lnTo>
                  <a:lnTo>
                    <a:pt x="1985681" y="1288297"/>
                  </a:lnTo>
                  <a:lnTo>
                    <a:pt x="1972287" y="1331805"/>
                  </a:lnTo>
                  <a:lnTo>
                    <a:pt x="1957014" y="1374454"/>
                  </a:lnTo>
                  <a:lnTo>
                    <a:pt x="1939911" y="1416196"/>
                  </a:lnTo>
                  <a:lnTo>
                    <a:pt x="1921026" y="1456981"/>
                  </a:lnTo>
                  <a:lnTo>
                    <a:pt x="1900408" y="1496763"/>
                  </a:lnTo>
                  <a:lnTo>
                    <a:pt x="1878105" y="1535491"/>
                  </a:lnTo>
                  <a:lnTo>
                    <a:pt x="1854167" y="1573117"/>
                  </a:lnTo>
                  <a:lnTo>
                    <a:pt x="1828641" y="1609593"/>
                  </a:lnTo>
                  <a:lnTo>
                    <a:pt x="1801576" y="1644871"/>
                  </a:lnTo>
                  <a:lnTo>
                    <a:pt x="1773021" y="1678901"/>
                  </a:lnTo>
                  <a:lnTo>
                    <a:pt x="1743025" y="1711635"/>
                  </a:lnTo>
                  <a:lnTo>
                    <a:pt x="1711635" y="1743025"/>
                  </a:lnTo>
                  <a:lnTo>
                    <a:pt x="1678901" y="1773021"/>
                  </a:lnTo>
                  <a:lnTo>
                    <a:pt x="1644871" y="1801576"/>
                  </a:lnTo>
                  <a:lnTo>
                    <a:pt x="1609593" y="1828641"/>
                  </a:lnTo>
                  <a:lnTo>
                    <a:pt x="1573117" y="1854167"/>
                  </a:lnTo>
                  <a:lnTo>
                    <a:pt x="1535491" y="1878105"/>
                  </a:lnTo>
                  <a:lnTo>
                    <a:pt x="1496763" y="1900408"/>
                  </a:lnTo>
                  <a:lnTo>
                    <a:pt x="1456981" y="1921026"/>
                  </a:lnTo>
                  <a:lnTo>
                    <a:pt x="1416196" y="1939911"/>
                  </a:lnTo>
                  <a:lnTo>
                    <a:pt x="1374454" y="1957014"/>
                  </a:lnTo>
                  <a:lnTo>
                    <a:pt x="1331805" y="1972287"/>
                  </a:lnTo>
                  <a:lnTo>
                    <a:pt x="1288297" y="1985681"/>
                  </a:lnTo>
                  <a:lnTo>
                    <a:pt x="1243979" y="1997148"/>
                  </a:lnTo>
                  <a:lnTo>
                    <a:pt x="1198899" y="2006639"/>
                  </a:lnTo>
                  <a:lnTo>
                    <a:pt x="1153107" y="2014105"/>
                  </a:lnTo>
                  <a:lnTo>
                    <a:pt x="1106649" y="2019499"/>
                  </a:lnTo>
                  <a:lnTo>
                    <a:pt x="1059576" y="2022770"/>
                  </a:lnTo>
                  <a:lnTo>
                    <a:pt x="1011936" y="2023872"/>
                  </a:lnTo>
                  <a:lnTo>
                    <a:pt x="964295" y="2022770"/>
                  </a:lnTo>
                  <a:lnTo>
                    <a:pt x="917222" y="2019499"/>
                  </a:lnTo>
                  <a:lnTo>
                    <a:pt x="870765" y="2014105"/>
                  </a:lnTo>
                  <a:lnTo>
                    <a:pt x="824972" y="2006639"/>
                  </a:lnTo>
                  <a:lnTo>
                    <a:pt x="779892" y="1997148"/>
                  </a:lnTo>
                  <a:lnTo>
                    <a:pt x="735574" y="1985681"/>
                  </a:lnTo>
                  <a:lnTo>
                    <a:pt x="692066" y="1972287"/>
                  </a:lnTo>
                  <a:lnTo>
                    <a:pt x="649417" y="1957014"/>
                  </a:lnTo>
                  <a:lnTo>
                    <a:pt x="607675" y="1939911"/>
                  </a:lnTo>
                  <a:lnTo>
                    <a:pt x="566890" y="1921026"/>
                  </a:lnTo>
                  <a:lnTo>
                    <a:pt x="527109" y="1900408"/>
                  </a:lnTo>
                  <a:lnTo>
                    <a:pt x="488380" y="1878105"/>
                  </a:lnTo>
                  <a:lnTo>
                    <a:pt x="450754" y="1854167"/>
                  </a:lnTo>
                  <a:lnTo>
                    <a:pt x="414278" y="1828641"/>
                  </a:lnTo>
                  <a:lnTo>
                    <a:pt x="379000" y="1801576"/>
                  </a:lnTo>
                  <a:lnTo>
                    <a:pt x="344970" y="1773021"/>
                  </a:lnTo>
                  <a:lnTo>
                    <a:pt x="312236" y="1743025"/>
                  </a:lnTo>
                  <a:lnTo>
                    <a:pt x="280846" y="1711635"/>
                  </a:lnTo>
                  <a:lnTo>
                    <a:pt x="250850" y="1678901"/>
                  </a:lnTo>
                  <a:lnTo>
                    <a:pt x="222295" y="1644871"/>
                  </a:lnTo>
                  <a:lnTo>
                    <a:pt x="195230" y="1609593"/>
                  </a:lnTo>
                  <a:lnTo>
                    <a:pt x="169704" y="1573117"/>
                  </a:lnTo>
                  <a:lnTo>
                    <a:pt x="145766" y="1535491"/>
                  </a:lnTo>
                  <a:lnTo>
                    <a:pt x="123463" y="1496763"/>
                  </a:lnTo>
                  <a:lnTo>
                    <a:pt x="102845" y="1456981"/>
                  </a:lnTo>
                  <a:lnTo>
                    <a:pt x="83960" y="1416196"/>
                  </a:lnTo>
                  <a:lnTo>
                    <a:pt x="66857" y="1374454"/>
                  </a:lnTo>
                  <a:lnTo>
                    <a:pt x="51584" y="1331805"/>
                  </a:lnTo>
                  <a:lnTo>
                    <a:pt x="38190" y="1288297"/>
                  </a:lnTo>
                  <a:lnTo>
                    <a:pt x="26723" y="1243979"/>
                  </a:lnTo>
                  <a:lnTo>
                    <a:pt x="17232" y="1198899"/>
                  </a:lnTo>
                  <a:lnTo>
                    <a:pt x="9766" y="1153107"/>
                  </a:lnTo>
                  <a:lnTo>
                    <a:pt x="4372" y="1106649"/>
                  </a:lnTo>
                  <a:lnTo>
                    <a:pt x="1101" y="1059576"/>
                  </a:lnTo>
                  <a:lnTo>
                    <a:pt x="0" y="1011936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978643" y="2665602"/>
            <a:ext cx="9963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</a:pPr>
            <a:r>
              <a:rPr sz="1400" b="1" spc="95" dirty="0">
                <a:latin typeface="Trebuchet MS"/>
                <a:cs typeface="Trebuchet MS"/>
              </a:rPr>
              <a:t>S</a:t>
            </a:r>
            <a:r>
              <a:rPr sz="1400" b="1" spc="15" dirty="0">
                <a:latin typeface="Trebuchet MS"/>
                <a:cs typeface="Trebuchet MS"/>
              </a:rPr>
              <a:t>a</a:t>
            </a:r>
            <a:r>
              <a:rPr sz="1400" b="1" spc="10" dirty="0">
                <a:latin typeface="Trebuchet MS"/>
                <a:cs typeface="Trebuchet MS"/>
              </a:rPr>
              <a:t>v</a:t>
            </a:r>
            <a:r>
              <a:rPr sz="1400" b="1" spc="-45" dirty="0">
                <a:latin typeface="Trebuchet MS"/>
                <a:cs typeface="Trebuchet MS"/>
              </a:rPr>
              <a:t>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b="1" spc="20" dirty="0">
                <a:latin typeface="Trebuchet MS"/>
                <a:cs typeface="Trebuchet MS"/>
              </a:rPr>
              <a:t>as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b="1" spc="20" dirty="0">
                <a:latin typeface="Trebuchet MS"/>
                <a:cs typeface="Trebuchet MS"/>
              </a:rPr>
              <a:t>y</a:t>
            </a:r>
            <a:r>
              <a:rPr sz="1400" b="1" spc="25" dirty="0">
                <a:latin typeface="Trebuchet MS"/>
                <a:cs typeface="Trebuchet MS"/>
              </a:rPr>
              <a:t>o</a:t>
            </a:r>
            <a:r>
              <a:rPr sz="1400" b="1" spc="10" dirty="0">
                <a:latin typeface="Trebuchet MS"/>
                <a:cs typeface="Trebuchet MS"/>
              </a:rPr>
              <a:t>u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grow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223754" y="4188714"/>
            <a:ext cx="506095" cy="0"/>
          </a:xfrm>
          <a:custGeom>
            <a:avLst/>
            <a:gdLst/>
            <a:ahLst/>
            <a:cxnLst/>
            <a:rect l="l" t="t" r="r" b="b"/>
            <a:pathLst>
              <a:path w="506095">
                <a:moveTo>
                  <a:pt x="0" y="0"/>
                </a:moveTo>
                <a:lnTo>
                  <a:pt x="505968" y="0"/>
                </a:lnTo>
              </a:path>
            </a:pathLst>
          </a:custGeom>
          <a:ln w="381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943844" y="1891283"/>
            <a:ext cx="544195" cy="544195"/>
          </a:xfrm>
          <a:custGeom>
            <a:avLst/>
            <a:gdLst/>
            <a:ahLst/>
            <a:cxnLst/>
            <a:rect l="l" t="t" r="r" b="b"/>
            <a:pathLst>
              <a:path w="544195" h="544194">
                <a:moveTo>
                  <a:pt x="272034" y="0"/>
                </a:moveTo>
                <a:lnTo>
                  <a:pt x="223135" y="4382"/>
                </a:lnTo>
                <a:lnTo>
                  <a:pt x="177112" y="17019"/>
                </a:lnTo>
                <a:lnTo>
                  <a:pt x="134732" y="37140"/>
                </a:lnTo>
                <a:lnTo>
                  <a:pt x="96765" y="63978"/>
                </a:lnTo>
                <a:lnTo>
                  <a:pt x="63978" y="96765"/>
                </a:lnTo>
                <a:lnTo>
                  <a:pt x="37140" y="134732"/>
                </a:lnTo>
                <a:lnTo>
                  <a:pt x="17019" y="177112"/>
                </a:lnTo>
                <a:lnTo>
                  <a:pt x="4382" y="223135"/>
                </a:lnTo>
                <a:lnTo>
                  <a:pt x="0" y="272034"/>
                </a:lnTo>
                <a:lnTo>
                  <a:pt x="4382" y="320932"/>
                </a:lnTo>
                <a:lnTo>
                  <a:pt x="17019" y="366955"/>
                </a:lnTo>
                <a:lnTo>
                  <a:pt x="37140" y="409335"/>
                </a:lnTo>
                <a:lnTo>
                  <a:pt x="63978" y="447302"/>
                </a:lnTo>
                <a:lnTo>
                  <a:pt x="96765" y="480089"/>
                </a:lnTo>
                <a:lnTo>
                  <a:pt x="134732" y="506927"/>
                </a:lnTo>
                <a:lnTo>
                  <a:pt x="177112" y="527048"/>
                </a:lnTo>
                <a:lnTo>
                  <a:pt x="223135" y="539685"/>
                </a:lnTo>
                <a:lnTo>
                  <a:pt x="272034" y="544068"/>
                </a:lnTo>
                <a:lnTo>
                  <a:pt x="320932" y="539685"/>
                </a:lnTo>
                <a:lnTo>
                  <a:pt x="366955" y="527048"/>
                </a:lnTo>
                <a:lnTo>
                  <a:pt x="409335" y="506927"/>
                </a:lnTo>
                <a:lnTo>
                  <a:pt x="447302" y="480089"/>
                </a:lnTo>
                <a:lnTo>
                  <a:pt x="480089" y="447302"/>
                </a:lnTo>
                <a:lnTo>
                  <a:pt x="506927" y="409335"/>
                </a:lnTo>
                <a:lnTo>
                  <a:pt x="527048" y="366955"/>
                </a:lnTo>
                <a:lnTo>
                  <a:pt x="539685" y="320932"/>
                </a:lnTo>
                <a:lnTo>
                  <a:pt x="544068" y="272034"/>
                </a:lnTo>
                <a:lnTo>
                  <a:pt x="539685" y="223135"/>
                </a:lnTo>
                <a:lnTo>
                  <a:pt x="527048" y="177112"/>
                </a:lnTo>
                <a:lnTo>
                  <a:pt x="506927" y="134732"/>
                </a:lnTo>
                <a:lnTo>
                  <a:pt x="480089" y="96765"/>
                </a:lnTo>
                <a:lnTo>
                  <a:pt x="447302" y="63978"/>
                </a:lnTo>
                <a:lnTo>
                  <a:pt x="409335" y="37140"/>
                </a:lnTo>
                <a:lnTo>
                  <a:pt x="366955" y="17019"/>
                </a:lnTo>
                <a:lnTo>
                  <a:pt x="320932" y="4382"/>
                </a:lnTo>
                <a:lnTo>
                  <a:pt x="272034" y="0"/>
                </a:lnTo>
                <a:close/>
              </a:path>
            </a:pathLst>
          </a:custGeom>
          <a:solidFill>
            <a:srgbClr val="989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98530" y="2032254"/>
            <a:ext cx="2362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rebuchet MS"/>
                <a:cs typeface="Trebuchet MS"/>
              </a:rPr>
              <a:t>04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8550" y="1653285"/>
            <a:ext cx="2291080" cy="861694"/>
            <a:chOff x="1098550" y="1653285"/>
            <a:chExt cx="2291080" cy="861694"/>
          </a:xfrm>
        </p:grpSpPr>
        <p:sp>
          <p:nvSpPr>
            <p:cNvPr id="3" name="object 3"/>
            <p:cNvSpPr/>
            <p:nvPr/>
          </p:nvSpPr>
          <p:spPr>
            <a:xfrm>
              <a:off x="1104900" y="1659635"/>
              <a:ext cx="2278380" cy="848994"/>
            </a:xfrm>
            <a:custGeom>
              <a:avLst/>
              <a:gdLst/>
              <a:ahLst/>
              <a:cxnLst/>
              <a:rect l="l" t="t" r="r" b="b"/>
              <a:pathLst>
                <a:path w="2278379" h="848994">
                  <a:moveTo>
                    <a:pt x="2278380" y="0"/>
                  </a:moveTo>
                  <a:lnTo>
                    <a:pt x="141475" y="0"/>
                  </a:lnTo>
                  <a:lnTo>
                    <a:pt x="96760" y="7215"/>
                  </a:lnTo>
                  <a:lnTo>
                    <a:pt x="57924" y="27306"/>
                  </a:lnTo>
                  <a:lnTo>
                    <a:pt x="27298" y="57936"/>
                  </a:lnTo>
                  <a:lnTo>
                    <a:pt x="7213" y="96771"/>
                  </a:lnTo>
                  <a:lnTo>
                    <a:pt x="0" y="141478"/>
                  </a:lnTo>
                  <a:lnTo>
                    <a:pt x="0" y="848868"/>
                  </a:lnTo>
                  <a:lnTo>
                    <a:pt x="2136902" y="848868"/>
                  </a:lnTo>
                  <a:lnTo>
                    <a:pt x="2181608" y="841652"/>
                  </a:lnTo>
                  <a:lnTo>
                    <a:pt x="2220443" y="821561"/>
                  </a:lnTo>
                  <a:lnTo>
                    <a:pt x="2251074" y="790931"/>
                  </a:lnTo>
                  <a:lnTo>
                    <a:pt x="2271164" y="752096"/>
                  </a:lnTo>
                  <a:lnTo>
                    <a:pt x="2278380" y="707390"/>
                  </a:lnTo>
                  <a:lnTo>
                    <a:pt x="22783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4900" y="1659635"/>
              <a:ext cx="2278380" cy="848994"/>
            </a:xfrm>
            <a:custGeom>
              <a:avLst/>
              <a:gdLst/>
              <a:ahLst/>
              <a:cxnLst/>
              <a:rect l="l" t="t" r="r" b="b"/>
              <a:pathLst>
                <a:path w="2278379" h="848994">
                  <a:moveTo>
                    <a:pt x="141475" y="0"/>
                  </a:moveTo>
                  <a:lnTo>
                    <a:pt x="2278380" y="0"/>
                  </a:lnTo>
                  <a:lnTo>
                    <a:pt x="2278380" y="707390"/>
                  </a:lnTo>
                  <a:lnTo>
                    <a:pt x="2271164" y="752096"/>
                  </a:lnTo>
                  <a:lnTo>
                    <a:pt x="2251074" y="790931"/>
                  </a:lnTo>
                  <a:lnTo>
                    <a:pt x="2220443" y="821561"/>
                  </a:lnTo>
                  <a:lnTo>
                    <a:pt x="2181608" y="841652"/>
                  </a:lnTo>
                  <a:lnTo>
                    <a:pt x="2136902" y="848868"/>
                  </a:lnTo>
                  <a:lnTo>
                    <a:pt x="0" y="848868"/>
                  </a:lnTo>
                  <a:lnTo>
                    <a:pt x="0" y="141478"/>
                  </a:lnTo>
                  <a:lnTo>
                    <a:pt x="7213" y="96771"/>
                  </a:lnTo>
                  <a:lnTo>
                    <a:pt x="27298" y="57936"/>
                  </a:lnTo>
                  <a:lnTo>
                    <a:pt x="57924" y="27306"/>
                  </a:lnTo>
                  <a:lnTo>
                    <a:pt x="96760" y="7215"/>
                  </a:lnTo>
                  <a:lnTo>
                    <a:pt x="141475" y="0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981326" y="1952701"/>
            <a:ext cx="102743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95" dirty="0">
                <a:latin typeface="Trebuchet MS"/>
                <a:cs typeface="Trebuchet MS"/>
              </a:rPr>
              <a:t>S</a:t>
            </a:r>
            <a:r>
              <a:rPr sz="1400" b="1" spc="-50" dirty="0">
                <a:latin typeface="Trebuchet MS"/>
                <a:cs typeface="Trebuchet MS"/>
              </a:rPr>
              <a:t>e</a:t>
            </a:r>
            <a:r>
              <a:rPr sz="1400" b="1" spc="-40" dirty="0">
                <a:latin typeface="Trebuchet MS"/>
                <a:cs typeface="Trebuchet MS"/>
              </a:rPr>
              <a:t>r</a:t>
            </a:r>
            <a:r>
              <a:rPr sz="1400" b="1" dirty="0">
                <a:latin typeface="Trebuchet MS"/>
                <a:cs typeface="Trebuchet MS"/>
              </a:rPr>
              <a:t>v</a:t>
            </a:r>
            <a:r>
              <a:rPr sz="1400" b="1" spc="-50" dirty="0">
                <a:latin typeface="Trebuchet MS"/>
                <a:cs typeface="Trebuchet MS"/>
              </a:rPr>
              <a:t>e</a:t>
            </a:r>
            <a:r>
              <a:rPr sz="1400" b="1" spc="-30" dirty="0">
                <a:latin typeface="Trebuchet MS"/>
                <a:cs typeface="Trebuchet MS"/>
              </a:rPr>
              <a:t>r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b="1" spc="-65" dirty="0">
                <a:latin typeface="Trebuchet MS"/>
                <a:cs typeface="Trebuchet MS"/>
              </a:rPr>
              <a:t>c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15" dirty="0">
                <a:latin typeface="Trebuchet MS"/>
                <a:cs typeface="Trebuchet MS"/>
              </a:rPr>
              <a:t>sts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6925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0" dirty="0">
                <a:solidFill>
                  <a:schemeClr val="tx1"/>
                </a:solidFill>
              </a:rPr>
              <a:t>Costs</a:t>
            </a:r>
            <a:r>
              <a:rPr sz="2800" spc="-105" dirty="0">
                <a:solidFill>
                  <a:schemeClr val="tx1"/>
                </a:solidFill>
              </a:rPr>
              <a:t> </a:t>
            </a:r>
            <a:r>
              <a:rPr sz="2800" spc="40" dirty="0">
                <a:solidFill>
                  <a:schemeClr val="tx1"/>
                </a:solidFill>
              </a:rPr>
              <a:t>Involved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in</a:t>
            </a:r>
            <a:r>
              <a:rPr sz="2800" spc="-120" dirty="0">
                <a:solidFill>
                  <a:schemeClr val="tx1"/>
                </a:solidFill>
              </a:rPr>
              <a:t> </a:t>
            </a:r>
            <a:r>
              <a:rPr sz="2800" spc="45" dirty="0">
                <a:solidFill>
                  <a:schemeClr val="tx1"/>
                </a:solidFill>
              </a:rPr>
              <a:t>Data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spc="-10" dirty="0">
                <a:solidFill>
                  <a:schemeClr val="tx1"/>
                </a:solidFill>
              </a:rPr>
              <a:t>Center</a:t>
            </a:r>
            <a:r>
              <a:rPr sz="2800" spc="-90" dirty="0">
                <a:solidFill>
                  <a:schemeClr val="tx1"/>
                </a:solidFill>
              </a:rPr>
              <a:t> </a:t>
            </a:r>
            <a:r>
              <a:rPr sz="2800" spc="35" dirty="0">
                <a:solidFill>
                  <a:schemeClr val="tx1"/>
                </a:solidFill>
              </a:rPr>
              <a:t>Maintenance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2388" y="1659635"/>
            <a:ext cx="2545080" cy="848994"/>
          </a:xfrm>
          <a:custGeom>
            <a:avLst/>
            <a:gdLst/>
            <a:ahLst/>
            <a:cxnLst/>
            <a:rect l="l" t="t" r="r" b="b"/>
            <a:pathLst>
              <a:path w="2545079" h="848994">
                <a:moveTo>
                  <a:pt x="2486025" y="0"/>
                </a:moveTo>
                <a:lnTo>
                  <a:pt x="59055" y="0"/>
                </a:lnTo>
                <a:lnTo>
                  <a:pt x="36058" y="4637"/>
                </a:lnTo>
                <a:lnTo>
                  <a:pt x="17287" y="17287"/>
                </a:lnTo>
                <a:lnTo>
                  <a:pt x="4637" y="36058"/>
                </a:lnTo>
                <a:lnTo>
                  <a:pt x="0" y="59055"/>
                </a:lnTo>
                <a:lnTo>
                  <a:pt x="0" y="789813"/>
                </a:lnTo>
                <a:lnTo>
                  <a:pt x="4637" y="812809"/>
                </a:lnTo>
                <a:lnTo>
                  <a:pt x="17287" y="831580"/>
                </a:lnTo>
                <a:lnTo>
                  <a:pt x="36058" y="844230"/>
                </a:lnTo>
                <a:lnTo>
                  <a:pt x="59055" y="848868"/>
                </a:lnTo>
                <a:lnTo>
                  <a:pt x="2486025" y="848868"/>
                </a:lnTo>
                <a:lnTo>
                  <a:pt x="2509021" y="844230"/>
                </a:lnTo>
                <a:lnTo>
                  <a:pt x="2527792" y="831580"/>
                </a:lnTo>
                <a:lnTo>
                  <a:pt x="2540442" y="812809"/>
                </a:lnTo>
                <a:lnTo>
                  <a:pt x="2545080" y="789813"/>
                </a:lnTo>
                <a:lnTo>
                  <a:pt x="2545080" y="59055"/>
                </a:lnTo>
                <a:lnTo>
                  <a:pt x="2540442" y="36058"/>
                </a:lnTo>
                <a:lnTo>
                  <a:pt x="2527792" y="17287"/>
                </a:lnTo>
                <a:lnTo>
                  <a:pt x="2509021" y="4637"/>
                </a:lnTo>
                <a:lnTo>
                  <a:pt x="2486025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07280" y="1739645"/>
            <a:ext cx="203517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rebuchet MS"/>
                <a:cs typeface="Trebuchet MS"/>
              </a:rPr>
              <a:t>Software: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5" dirty="0">
                <a:latin typeface="Trebuchet MS"/>
                <a:cs typeface="Trebuchet MS"/>
              </a:rPr>
              <a:t>OS,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virtualization,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licenses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-30" dirty="0">
                <a:latin typeface="Trebuchet MS"/>
                <a:cs typeface="Trebuchet MS"/>
              </a:rPr>
              <a:t>(+maintenance)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94532" y="1659635"/>
            <a:ext cx="2545080" cy="848994"/>
          </a:xfrm>
          <a:custGeom>
            <a:avLst/>
            <a:gdLst/>
            <a:ahLst/>
            <a:cxnLst/>
            <a:rect l="l" t="t" r="r" b="b"/>
            <a:pathLst>
              <a:path w="2545079" h="848994">
                <a:moveTo>
                  <a:pt x="2486025" y="0"/>
                </a:moveTo>
                <a:lnTo>
                  <a:pt x="59055" y="0"/>
                </a:lnTo>
                <a:lnTo>
                  <a:pt x="36058" y="4637"/>
                </a:lnTo>
                <a:lnTo>
                  <a:pt x="17287" y="17287"/>
                </a:lnTo>
                <a:lnTo>
                  <a:pt x="4637" y="36058"/>
                </a:lnTo>
                <a:lnTo>
                  <a:pt x="0" y="59055"/>
                </a:lnTo>
                <a:lnTo>
                  <a:pt x="0" y="789813"/>
                </a:lnTo>
                <a:lnTo>
                  <a:pt x="4637" y="812809"/>
                </a:lnTo>
                <a:lnTo>
                  <a:pt x="17287" y="831580"/>
                </a:lnTo>
                <a:lnTo>
                  <a:pt x="36058" y="844230"/>
                </a:lnTo>
                <a:lnTo>
                  <a:pt x="59055" y="848868"/>
                </a:lnTo>
                <a:lnTo>
                  <a:pt x="2486025" y="848868"/>
                </a:lnTo>
                <a:lnTo>
                  <a:pt x="2509021" y="844230"/>
                </a:lnTo>
                <a:lnTo>
                  <a:pt x="2527792" y="831580"/>
                </a:lnTo>
                <a:lnTo>
                  <a:pt x="2540442" y="812809"/>
                </a:lnTo>
                <a:lnTo>
                  <a:pt x="2545080" y="789813"/>
                </a:lnTo>
                <a:lnTo>
                  <a:pt x="2545080" y="59055"/>
                </a:lnTo>
                <a:lnTo>
                  <a:pt x="2540442" y="36058"/>
                </a:lnTo>
                <a:lnTo>
                  <a:pt x="2527792" y="17287"/>
                </a:lnTo>
                <a:lnTo>
                  <a:pt x="2509021" y="4637"/>
                </a:lnTo>
                <a:lnTo>
                  <a:pt x="2486025" y="0"/>
                </a:lnTo>
                <a:close/>
              </a:path>
            </a:pathLst>
          </a:custGeom>
          <a:solidFill>
            <a:srgbClr val="F79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04007" y="1739645"/>
            <a:ext cx="232854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rebuchet MS"/>
                <a:cs typeface="Trebuchet MS"/>
              </a:rPr>
              <a:t>Hardware: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-25" dirty="0">
                <a:latin typeface="Trebuchet MS"/>
                <a:cs typeface="Trebuchet MS"/>
              </a:rPr>
              <a:t>se</a:t>
            </a:r>
            <a:r>
              <a:rPr sz="1400" spc="-30" dirty="0">
                <a:latin typeface="Trebuchet MS"/>
                <a:cs typeface="Trebuchet MS"/>
              </a:rPr>
              <a:t>r</a:t>
            </a:r>
            <a:r>
              <a:rPr sz="1400" spc="-80" dirty="0">
                <a:latin typeface="Trebuchet MS"/>
                <a:cs typeface="Trebuchet MS"/>
              </a:rPr>
              <a:t>ver,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r</a:t>
            </a:r>
            <a:r>
              <a:rPr sz="1400" spc="-60" dirty="0">
                <a:latin typeface="Trebuchet MS"/>
                <a:cs typeface="Trebuchet MS"/>
              </a:rPr>
              <a:t>a</a:t>
            </a:r>
            <a:r>
              <a:rPr sz="1400" spc="-105" dirty="0">
                <a:latin typeface="Trebuchet MS"/>
                <a:cs typeface="Trebuchet MS"/>
              </a:rPr>
              <a:t>ck,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c</a:t>
            </a:r>
            <a:r>
              <a:rPr sz="1400" spc="-25" dirty="0">
                <a:latin typeface="Trebuchet MS"/>
                <a:cs typeface="Trebuchet MS"/>
              </a:rPr>
              <a:t>h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25" dirty="0">
                <a:latin typeface="Trebuchet MS"/>
                <a:cs typeface="Trebuchet MS"/>
              </a:rPr>
              <a:t>s</a:t>
            </a:r>
            <a:r>
              <a:rPr sz="1400" spc="15" dirty="0">
                <a:latin typeface="Trebuchet MS"/>
                <a:cs typeface="Trebuchet MS"/>
              </a:rPr>
              <a:t>s</a:t>
            </a:r>
            <a:r>
              <a:rPr sz="1400" spc="-35" dirty="0">
                <a:latin typeface="Trebuchet MS"/>
                <a:cs typeface="Trebuchet MS"/>
              </a:rPr>
              <a:t>is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PDUs,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40" dirty="0">
                <a:latin typeface="Trebuchet MS"/>
                <a:cs typeface="Trebuchet MS"/>
              </a:rPr>
              <a:t>TOR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switches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(+maintenance)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52388" y="2813303"/>
            <a:ext cx="2545080" cy="850900"/>
          </a:xfrm>
          <a:custGeom>
            <a:avLst/>
            <a:gdLst/>
            <a:ahLst/>
            <a:cxnLst/>
            <a:rect l="l" t="t" r="r" b="b"/>
            <a:pathLst>
              <a:path w="2545079" h="850900">
                <a:moveTo>
                  <a:pt x="2470023" y="0"/>
                </a:moveTo>
                <a:lnTo>
                  <a:pt x="75057" y="0"/>
                </a:lnTo>
                <a:lnTo>
                  <a:pt x="45862" y="5905"/>
                </a:lnTo>
                <a:lnTo>
                  <a:pt x="22002" y="22002"/>
                </a:lnTo>
                <a:lnTo>
                  <a:pt x="5905" y="45862"/>
                </a:lnTo>
                <a:lnTo>
                  <a:pt x="0" y="75057"/>
                </a:lnTo>
                <a:lnTo>
                  <a:pt x="0" y="775335"/>
                </a:lnTo>
                <a:lnTo>
                  <a:pt x="5905" y="804529"/>
                </a:lnTo>
                <a:lnTo>
                  <a:pt x="22002" y="828389"/>
                </a:lnTo>
                <a:lnTo>
                  <a:pt x="45862" y="844486"/>
                </a:lnTo>
                <a:lnTo>
                  <a:pt x="75057" y="850392"/>
                </a:lnTo>
                <a:lnTo>
                  <a:pt x="2470023" y="850392"/>
                </a:lnTo>
                <a:lnTo>
                  <a:pt x="2499217" y="844486"/>
                </a:lnTo>
                <a:lnTo>
                  <a:pt x="2523077" y="828389"/>
                </a:lnTo>
                <a:lnTo>
                  <a:pt x="2539174" y="804529"/>
                </a:lnTo>
                <a:lnTo>
                  <a:pt x="2545080" y="775335"/>
                </a:lnTo>
                <a:lnTo>
                  <a:pt x="2545080" y="75057"/>
                </a:lnTo>
                <a:lnTo>
                  <a:pt x="2539174" y="45862"/>
                </a:lnTo>
                <a:lnTo>
                  <a:pt x="2523077" y="22002"/>
                </a:lnTo>
                <a:lnTo>
                  <a:pt x="2499217" y="5905"/>
                </a:lnTo>
                <a:lnTo>
                  <a:pt x="2470023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47154" y="3000501"/>
            <a:ext cx="9556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400" b="1" spc="10" dirty="0">
                <a:latin typeface="Trebuchet MS"/>
                <a:cs typeface="Trebuchet MS"/>
              </a:rPr>
              <a:t>Storage: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5" dirty="0">
                <a:latin typeface="Trebuchet MS"/>
                <a:cs typeface="Trebuchet MS"/>
              </a:rPr>
              <a:t>dmin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co</a:t>
            </a:r>
            <a:r>
              <a:rPr sz="1400" spc="-5" dirty="0">
                <a:latin typeface="Trebuchet MS"/>
                <a:cs typeface="Trebuchet MS"/>
              </a:rPr>
              <a:t>s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20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94532" y="2813303"/>
            <a:ext cx="2545080" cy="850900"/>
          </a:xfrm>
          <a:custGeom>
            <a:avLst/>
            <a:gdLst/>
            <a:ahLst/>
            <a:cxnLst/>
            <a:rect l="l" t="t" r="r" b="b"/>
            <a:pathLst>
              <a:path w="2545079" h="850900">
                <a:moveTo>
                  <a:pt x="2470023" y="0"/>
                </a:moveTo>
                <a:lnTo>
                  <a:pt x="75057" y="0"/>
                </a:lnTo>
                <a:lnTo>
                  <a:pt x="45862" y="5905"/>
                </a:lnTo>
                <a:lnTo>
                  <a:pt x="22002" y="22002"/>
                </a:lnTo>
                <a:lnTo>
                  <a:pt x="5905" y="45862"/>
                </a:lnTo>
                <a:lnTo>
                  <a:pt x="0" y="75057"/>
                </a:lnTo>
                <a:lnTo>
                  <a:pt x="0" y="775335"/>
                </a:lnTo>
                <a:lnTo>
                  <a:pt x="5905" y="804529"/>
                </a:lnTo>
                <a:lnTo>
                  <a:pt x="22002" y="828389"/>
                </a:lnTo>
                <a:lnTo>
                  <a:pt x="45862" y="844486"/>
                </a:lnTo>
                <a:lnTo>
                  <a:pt x="75057" y="850392"/>
                </a:lnTo>
                <a:lnTo>
                  <a:pt x="2470023" y="850392"/>
                </a:lnTo>
                <a:lnTo>
                  <a:pt x="2499217" y="844486"/>
                </a:lnTo>
                <a:lnTo>
                  <a:pt x="2523077" y="828389"/>
                </a:lnTo>
                <a:lnTo>
                  <a:pt x="2539174" y="804529"/>
                </a:lnTo>
                <a:lnTo>
                  <a:pt x="2545080" y="775335"/>
                </a:lnTo>
                <a:lnTo>
                  <a:pt x="2545080" y="75057"/>
                </a:lnTo>
                <a:lnTo>
                  <a:pt x="2539174" y="45862"/>
                </a:lnTo>
                <a:lnTo>
                  <a:pt x="2523077" y="22002"/>
                </a:lnTo>
                <a:lnTo>
                  <a:pt x="2499217" y="5905"/>
                </a:lnTo>
                <a:lnTo>
                  <a:pt x="2470023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99688" y="2893822"/>
            <a:ext cx="133794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rebuchet MS"/>
                <a:cs typeface="Trebuchet MS"/>
              </a:rPr>
              <a:t>Hardware: 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storage </a:t>
            </a:r>
            <a:r>
              <a:rPr sz="1400" spc="-50" dirty="0">
                <a:latin typeface="Trebuchet MS"/>
                <a:cs typeface="Trebuchet MS"/>
              </a:rPr>
              <a:t>disks, </a:t>
            </a:r>
            <a:r>
              <a:rPr sz="1400" spc="-45" dirty="0">
                <a:latin typeface="Trebuchet MS"/>
                <a:cs typeface="Trebuchet MS"/>
              </a:rPr>
              <a:t> </a:t>
            </a:r>
            <a:r>
              <a:rPr sz="1400" spc="75" dirty="0">
                <a:latin typeface="Trebuchet MS"/>
                <a:cs typeface="Trebuchet MS"/>
              </a:rPr>
              <a:t>SA</a:t>
            </a:r>
            <a:r>
              <a:rPr sz="1400" spc="80" dirty="0">
                <a:latin typeface="Trebuchet MS"/>
                <a:cs typeface="Trebuchet MS"/>
              </a:rPr>
              <a:t>N</a:t>
            </a:r>
            <a:r>
              <a:rPr sz="1400" spc="-75" dirty="0">
                <a:latin typeface="Trebuchet MS"/>
                <a:cs typeface="Trebuchet MS"/>
              </a:rPr>
              <a:t>/</a:t>
            </a:r>
            <a:r>
              <a:rPr sz="1400" spc="-70" dirty="0">
                <a:latin typeface="Trebuchet MS"/>
                <a:cs typeface="Trebuchet MS"/>
              </a:rPr>
              <a:t>F</a:t>
            </a:r>
            <a:r>
              <a:rPr sz="1400" dirty="0">
                <a:latin typeface="Trebuchet MS"/>
                <a:cs typeface="Trebuchet MS"/>
              </a:rPr>
              <a:t>C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swit</a:t>
            </a:r>
            <a:r>
              <a:rPr sz="1400" spc="-10" dirty="0">
                <a:latin typeface="Trebuchet MS"/>
                <a:cs typeface="Trebuchet MS"/>
              </a:rPr>
              <a:t>ches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52388" y="3966971"/>
            <a:ext cx="2545080" cy="850900"/>
          </a:xfrm>
          <a:custGeom>
            <a:avLst/>
            <a:gdLst/>
            <a:ahLst/>
            <a:cxnLst/>
            <a:rect l="l" t="t" r="r" b="b"/>
            <a:pathLst>
              <a:path w="2545079" h="850900">
                <a:moveTo>
                  <a:pt x="2460498" y="0"/>
                </a:moveTo>
                <a:lnTo>
                  <a:pt x="84582" y="0"/>
                </a:lnTo>
                <a:lnTo>
                  <a:pt x="51649" y="6643"/>
                </a:lnTo>
                <a:lnTo>
                  <a:pt x="24765" y="24765"/>
                </a:lnTo>
                <a:lnTo>
                  <a:pt x="6643" y="51649"/>
                </a:lnTo>
                <a:lnTo>
                  <a:pt x="0" y="84582"/>
                </a:lnTo>
                <a:lnTo>
                  <a:pt x="0" y="765810"/>
                </a:lnTo>
                <a:lnTo>
                  <a:pt x="6643" y="798742"/>
                </a:lnTo>
                <a:lnTo>
                  <a:pt x="24765" y="825627"/>
                </a:lnTo>
                <a:lnTo>
                  <a:pt x="51649" y="843748"/>
                </a:lnTo>
                <a:lnTo>
                  <a:pt x="84582" y="850392"/>
                </a:lnTo>
                <a:lnTo>
                  <a:pt x="2460498" y="850392"/>
                </a:lnTo>
                <a:lnTo>
                  <a:pt x="2493430" y="843748"/>
                </a:lnTo>
                <a:lnTo>
                  <a:pt x="2520315" y="825627"/>
                </a:lnTo>
                <a:lnTo>
                  <a:pt x="2538436" y="798742"/>
                </a:lnTo>
                <a:lnTo>
                  <a:pt x="2545080" y="765810"/>
                </a:lnTo>
                <a:lnTo>
                  <a:pt x="2545080" y="84582"/>
                </a:lnTo>
                <a:lnTo>
                  <a:pt x="2538436" y="51649"/>
                </a:lnTo>
                <a:lnTo>
                  <a:pt x="2520315" y="24765"/>
                </a:lnTo>
                <a:lnTo>
                  <a:pt x="2493430" y="6643"/>
                </a:lnTo>
                <a:lnTo>
                  <a:pt x="2460498" y="0"/>
                </a:lnTo>
                <a:close/>
              </a:path>
            </a:pathLst>
          </a:custGeom>
          <a:solidFill>
            <a:srgbClr val="7A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70269" y="4154551"/>
            <a:ext cx="95567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rebuchet MS"/>
                <a:cs typeface="Trebuchet MS"/>
              </a:rPr>
              <a:t>Network: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5" dirty="0">
                <a:latin typeface="Trebuchet MS"/>
                <a:cs typeface="Trebuchet MS"/>
              </a:rPr>
              <a:t>dmin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co</a:t>
            </a:r>
            <a:r>
              <a:rPr sz="1400" spc="-5" dirty="0">
                <a:latin typeface="Trebuchet MS"/>
                <a:cs typeface="Trebuchet MS"/>
              </a:rPr>
              <a:t>s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20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4532" y="3966971"/>
            <a:ext cx="2545080" cy="850900"/>
          </a:xfrm>
          <a:custGeom>
            <a:avLst/>
            <a:gdLst/>
            <a:ahLst/>
            <a:cxnLst/>
            <a:rect l="l" t="t" r="r" b="b"/>
            <a:pathLst>
              <a:path w="2545079" h="850900">
                <a:moveTo>
                  <a:pt x="2470023" y="0"/>
                </a:moveTo>
                <a:lnTo>
                  <a:pt x="75057" y="0"/>
                </a:lnTo>
                <a:lnTo>
                  <a:pt x="45862" y="5905"/>
                </a:lnTo>
                <a:lnTo>
                  <a:pt x="22002" y="22002"/>
                </a:lnTo>
                <a:lnTo>
                  <a:pt x="5905" y="45862"/>
                </a:lnTo>
                <a:lnTo>
                  <a:pt x="0" y="75057"/>
                </a:lnTo>
                <a:lnTo>
                  <a:pt x="0" y="775335"/>
                </a:lnTo>
                <a:lnTo>
                  <a:pt x="5905" y="804529"/>
                </a:lnTo>
                <a:lnTo>
                  <a:pt x="22002" y="828389"/>
                </a:lnTo>
                <a:lnTo>
                  <a:pt x="45862" y="844486"/>
                </a:lnTo>
                <a:lnTo>
                  <a:pt x="75057" y="850392"/>
                </a:lnTo>
                <a:lnTo>
                  <a:pt x="2470023" y="850392"/>
                </a:lnTo>
                <a:lnTo>
                  <a:pt x="2499217" y="844486"/>
                </a:lnTo>
                <a:lnTo>
                  <a:pt x="2523077" y="828389"/>
                </a:lnTo>
                <a:lnTo>
                  <a:pt x="2539174" y="804529"/>
                </a:lnTo>
                <a:lnTo>
                  <a:pt x="2545080" y="775335"/>
                </a:lnTo>
                <a:lnTo>
                  <a:pt x="2545080" y="75057"/>
                </a:lnTo>
                <a:lnTo>
                  <a:pt x="2539174" y="45862"/>
                </a:lnTo>
                <a:lnTo>
                  <a:pt x="2523077" y="22002"/>
                </a:lnTo>
                <a:lnTo>
                  <a:pt x="2499217" y="5905"/>
                </a:lnTo>
                <a:lnTo>
                  <a:pt x="2470023" y="0"/>
                </a:lnTo>
                <a:close/>
              </a:path>
            </a:pathLst>
          </a:custGeom>
          <a:solidFill>
            <a:srgbClr val="7A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636009" y="4047871"/>
            <a:ext cx="226314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latin typeface="Trebuchet MS"/>
                <a:cs typeface="Trebuchet MS"/>
              </a:rPr>
              <a:t>Net</a:t>
            </a:r>
            <a:r>
              <a:rPr sz="1400" b="1" spc="10" dirty="0">
                <a:latin typeface="Trebuchet MS"/>
                <a:cs typeface="Trebuchet MS"/>
              </a:rPr>
              <a:t>w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-35" dirty="0">
                <a:latin typeface="Trebuchet MS"/>
                <a:cs typeface="Trebuchet MS"/>
              </a:rPr>
              <a:t>r</a:t>
            </a:r>
            <a:r>
              <a:rPr sz="1400" b="1" spc="50" dirty="0">
                <a:latin typeface="Trebuchet MS"/>
                <a:cs typeface="Trebuchet MS"/>
              </a:rPr>
              <a:t>k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b="1" spc="25" dirty="0">
                <a:latin typeface="Trebuchet MS"/>
                <a:cs typeface="Trebuchet MS"/>
              </a:rPr>
              <a:t>h</a:t>
            </a:r>
            <a:r>
              <a:rPr sz="1400" b="1" spc="5" dirty="0">
                <a:latin typeface="Trebuchet MS"/>
                <a:cs typeface="Trebuchet MS"/>
              </a:rPr>
              <a:t>ardwa</a:t>
            </a:r>
            <a:r>
              <a:rPr sz="1400" b="1" spc="-5" dirty="0">
                <a:latin typeface="Trebuchet MS"/>
                <a:cs typeface="Trebuchet MS"/>
              </a:rPr>
              <a:t>r</a:t>
            </a:r>
            <a:r>
              <a:rPr sz="1400" b="1" spc="-85" dirty="0">
                <a:latin typeface="Trebuchet MS"/>
                <a:cs typeface="Trebuchet MS"/>
              </a:rPr>
              <a:t>e: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Trebuchet MS"/>
                <a:cs typeface="Trebuchet MS"/>
              </a:rPr>
              <a:t>L</a:t>
            </a:r>
            <a:r>
              <a:rPr sz="1400" spc="65" dirty="0">
                <a:latin typeface="Trebuchet MS"/>
                <a:cs typeface="Trebuchet MS"/>
              </a:rPr>
              <a:t>A</a:t>
            </a:r>
            <a:r>
              <a:rPr sz="1400" spc="60" dirty="0">
                <a:latin typeface="Trebuchet MS"/>
                <a:cs typeface="Trebuchet MS"/>
              </a:rPr>
              <a:t>N</a:t>
            </a:r>
            <a:r>
              <a:rPr sz="1400" spc="-215" dirty="0">
                <a:latin typeface="Trebuchet MS"/>
                <a:cs typeface="Trebuchet MS"/>
              </a:rPr>
              <a:t>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swi</a:t>
            </a:r>
            <a:r>
              <a:rPr sz="1400" spc="-35" dirty="0">
                <a:latin typeface="Trebuchet MS"/>
                <a:cs typeface="Trebuchet MS"/>
              </a:rPr>
              <a:t>t</a:t>
            </a:r>
            <a:r>
              <a:rPr sz="1400" spc="-15" dirty="0">
                <a:latin typeface="Trebuchet MS"/>
                <a:cs typeface="Trebuchet MS"/>
              </a:rPr>
              <a:t>c</a:t>
            </a:r>
            <a:r>
              <a:rPr sz="1400" spc="-25" dirty="0">
                <a:latin typeface="Trebuchet MS"/>
                <a:cs typeface="Trebuchet MS"/>
              </a:rPr>
              <a:t>h</a:t>
            </a:r>
            <a:r>
              <a:rPr sz="1400" spc="-75" dirty="0">
                <a:latin typeface="Trebuchet MS"/>
                <a:cs typeface="Trebuchet MS"/>
              </a:rPr>
              <a:t>es,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l</a:t>
            </a:r>
            <a:r>
              <a:rPr sz="1400" spc="-20" dirty="0">
                <a:latin typeface="Trebuchet MS"/>
                <a:cs typeface="Trebuchet MS"/>
              </a:rPr>
              <a:t>o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20" dirty="0">
                <a:latin typeface="Trebuchet MS"/>
                <a:cs typeface="Trebuchet MS"/>
              </a:rPr>
              <a:t>d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b</a:t>
            </a:r>
            <a:r>
              <a:rPr sz="1400" spc="-10" dirty="0">
                <a:latin typeface="Trebuchet MS"/>
                <a:cs typeface="Trebuchet MS"/>
              </a:rPr>
              <a:t>a</a:t>
            </a:r>
            <a:r>
              <a:rPr sz="1400" spc="-30" dirty="0">
                <a:latin typeface="Trebuchet MS"/>
                <a:cs typeface="Trebuchet MS"/>
              </a:rPr>
              <a:t>l</a:t>
            </a:r>
            <a:r>
              <a:rPr sz="1400" spc="-65" dirty="0">
                <a:latin typeface="Trebuchet MS"/>
                <a:cs typeface="Trebuchet MS"/>
              </a:rPr>
              <a:t>a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50" dirty="0">
                <a:latin typeface="Trebuchet MS"/>
                <a:cs typeface="Trebuchet MS"/>
              </a:rPr>
              <a:t>ce</a:t>
            </a:r>
            <a:r>
              <a:rPr sz="1400" spc="-140" dirty="0">
                <a:latin typeface="Trebuchet MS"/>
                <a:cs typeface="Trebuchet MS"/>
              </a:rPr>
              <a:t>r,</a:t>
            </a:r>
            <a:endParaRPr sz="140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</a:pPr>
            <a:r>
              <a:rPr sz="1400" spc="-5" dirty="0">
                <a:latin typeface="Trebuchet MS"/>
                <a:cs typeface="Trebuchet MS"/>
              </a:rPr>
              <a:t>bandwidth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costs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94532" y="5120640"/>
            <a:ext cx="7859395" cy="850900"/>
          </a:xfrm>
          <a:custGeom>
            <a:avLst/>
            <a:gdLst/>
            <a:ahLst/>
            <a:cxnLst/>
            <a:rect l="l" t="t" r="r" b="b"/>
            <a:pathLst>
              <a:path w="7859395" h="850900">
                <a:moveTo>
                  <a:pt x="7717536" y="0"/>
                </a:moveTo>
                <a:lnTo>
                  <a:pt x="141732" y="0"/>
                </a:lnTo>
                <a:lnTo>
                  <a:pt x="96950" y="7229"/>
                </a:lnTo>
                <a:lnTo>
                  <a:pt x="58046" y="27358"/>
                </a:lnTo>
                <a:lnTo>
                  <a:pt x="27358" y="58046"/>
                </a:lnTo>
                <a:lnTo>
                  <a:pt x="7229" y="96950"/>
                </a:lnTo>
                <a:lnTo>
                  <a:pt x="0" y="141732"/>
                </a:lnTo>
                <a:lnTo>
                  <a:pt x="0" y="708660"/>
                </a:lnTo>
                <a:lnTo>
                  <a:pt x="7229" y="753455"/>
                </a:lnTo>
                <a:lnTo>
                  <a:pt x="27358" y="792362"/>
                </a:lnTo>
                <a:lnTo>
                  <a:pt x="58046" y="823045"/>
                </a:lnTo>
                <a:lnTo>
                  <a:pt x="96950" y="843167"/>
                </a:lnTo>
                <a:lnTo>
                  <a:pt x="141732" y="850394"/>
                </a:lnTo>
                <a:lnTo>
                  <a:pt x="7717536" y="850394"/>
                </a:lnTo>
                <a:lnTo>
                  <a:pt x="7762317" y="843167"/>
                </a:lnTo>
                <a:lnTo>
                  <a:pt x="7801222" y="823045"/>
                </a:lnTo>
                <a:lnTo>
                  <a:pt x="7831909" y="792362"/>
                </a:lnTo>
                <a:lnTo>
                  <a:pt x="7852038" y="753455"/>
                </a:lnTo>
                <a:lnTo>
                  <a:pt x="7859268" y="708660"/>
                </a:lnTo>
                <a:lnTo>
                  <a:pt x="7859268" y="141732"/>
                </a:lnTo>
                <a:lnTo>
                  <a:pt x="7852038" y="96950"/>
                </a:lnTo>
                <a:lnTo>
                  <a:pt x="7831909" y="58046"/>
                </a:lnTo>
                <a:lnTo>
                  <a:pt x="7801222" y="27358"/>
                </a:lnTo>
                <a:lnTo>
                  <a:pt x="7762317" y="7229"/>
                </a:lnTo>
                <a:lnTo>
                  <a:pt x="7717536" y="0"/>
                </a:lnTo>
                <a:close/>
              </a:path>
            </a:pathLst>
          </a:custGeom>
          <a:solidFill>
            <a:srgbClr val="989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99529" y="5415481"/>
            <a:ext cx="10515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rebuchet MS"/>
                <a:cs typeface="Trebuchet MS"/>
              </a:rPr>
              <a:t>Serv</a:t>
            </a:r>
            <a:r>
              <a:rPr sz="1400" spc="-5" dirty="0">
                <a:latin typeface="Trebuchet MS"/>
                <a:cs typeface="Trebuchet MS"/>
              </a:rPr>
              <a:t>e</a:t>
            </a:r>
            <a:r>
              <a:rPr sz="1400" spc="-65" dirty="0">
                <a:latin typeface="Trebuchet MS"/>
                <a:cs typeface="Trebuchet MS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5" dirty="0">
                <a:latin typeface="Trebuchet MS"/>
                <a:cs typeface="Trebuchet MS"/>
              </a:rPr>
              <a:t>dmin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98550" y="2806953"/>
            <a:ext cx="2291080" cy="863600"/>
            <a:chOff x="1098550" y="2806953"/>
            <a:chExt cx="2291080" cy="863600"/>
          </a:xfrm>
        </p:grpSpPr>
        <p:sp>
          <p:nvSpPr>
            <p:cNvPr id="22" name="object 22"/>
            <p:cNvSpPr/>
            <p:nvPr/>
          </p:nvSpPr>
          <p:spPr>
            <a:xfrm>
              <a:off x="1104900" y="2813303"/>
              <a:ext cx="2278380" cy="850900"/>
            </a:xfrm>
            <a:custGeom>
              <a:avLst/>
              <a:gdLst/>
              <a:ahLst/>
              <a:cxnLst/>
              <a:rect l="l" t="t" r="r" b="b"/>
              <a:pathLst>
                <a:path w="2278379" h="850900">
                  <a:moveTo>
                    <a:pt x="2278380" y="0"/>
                  </a:moveTo>
                  <a:lnTo>
                    <a:pt x="141734" y="0"/>
                  </a:lnTo>
                  <a:lnTo>
                    <a:pt x="96936" y="7229"/>
                  </a:lnTo>
                  <a:lnTo>
                    <a:pt x="58029" y="27358"/>
                  </a:lnTo>
                  <a:lnTo>
                    <a:pt x="27347" y="58046"/>
                  </a:lnTo>
                  <a:lnTo>
                    <a:pt x="7226" y="96950"/>
                  </a:lnTo>
                  <a:lnTo>
                    <a:pt x="0" y="141732"/>
                  </a:lnTo>
                  <a:lnTo>
                    <a:pt x="0" y="850392"/>
                  </a:lnTo>
                  <a:lnTo>
                    <a:pt x="2136648" y="850392"/>
                  </a:lnTo>
                  <a:lnTo>
                    <a:pt x="2181429" y="843162"/>
                  </a:lnTo>
                  <a:lnTo>
                    <a:pt x="2220333" y="823033"/>
                  </a:lnTo>
                  <a:lnTo>
                    <a:pt x="2251021" y="792345"/>
                  </a:lnTo>
                  <a:lnTo>
                    <a:pt x="2271150" y="753441"/>
                  </a:lnTo>
                  <a:lnTo>
                    <a:pt x="2278380" y="708660"/>
                  </a:lnTo>
                  <a:lnTo>
                    <a:pt x="22783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04900" y="2813303"/>
              <a:ext cx="2278380" cy="850900"/>
            </a:xfrm>
            <a:custGeom>
              <a:avLst/>
              <a:gdLst/>
              <a:ahLst/>
              <a:cxnLst/>
              <a:rect l="l" t="t" r="r" b="b"/>
              <a:pathLst>
                <a:path w="2278379" h="850900">
                  <a:moveTo>
                    <a:pt x="141734" y="0"/>
                  </a:moveTo>
                  <a:lnTo>
                    <a:pt x="2278380" y="0"/>
                  </a:lnTo>
                  <a:lnTo>
                    <a:pt x="2278380" y="708660"/>
                  </a:lnTo>
                  <a:lnTo>
                    <a:pt x="2271150" y="753441"/>
                  </a:lnTo>
                  <a:lnTo>
                    <a:pt x="2251021" y="792345"/>
                  </a:lnTo>
                  <a:lnTo>
                    <a:pt x="2220333" y="823033"/>
                  </a:lnTo>
                  <a:lnTo>
                    <a:pt x="2181429" y="843162"/>
                  </a:lnTo>
                  <a:lnTo>
                    <a:pt x="2136648" y="850392"/>
                  </a:lnTo>
                  <a:lnTo>
                    <a:pt x="0" y="850392"/>
                  </a:lnTo>
                  <a:lnTo>
                    <a:pt x="0" y="141732"/>
                  </a:lnTo>
                  <a:lnTo>
                    <a:pt x="7226" y="96950"/>
                  </a:lnTo>
                  <a:lnTo>
                    <a:pt x="27347" y="58046"/>
                  </a:lnTo>
                  <a:lnTo>
                    <a:pt x="58029" y="27358"/>
                  </a:lnTo>
                  <a:lnTo>
                    <a:pt x="96936" y="7229"/>
                  </a:lnTo>
                  <a:lnTo>
                    <a:pt x="141734" y="0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923414" y="3107182"/>
            <a:ext cx="114236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95" dirty="0">
                <a:latin typeface="Trebuchet MS"/>
                <a:cs typeface="Trebuchet MS"/>
              </a:rPr>
              <a:t>S</a:t>
            </a:r>
            <a:r>
              <a:rPr sz="1400" b="1" spc="15" dirty="0">
                <a:latin typeface="Trebuchet MS"/>
                <a:cs typeface="Trebuchet MS"/>
              </a:rPr>
              <a:t>to</a:t>
            </a:r>
            <a:r>
              <a:rPr sz="1400" b="1" spc="-35" dirty="0">
                <a:latin typeface="Trebuchet MS"/>
                <a:cs typeface="Trebuchet MS"/>
              </a:rPr>
              <a:t>r</a:t>
            </a:r>
            <a:r>
              <a:rPr sz="1400" b="1" spc="75" dirty="0">
                <a:latin typeface="Trebuchet MS"/>
                <a:cs typeface="Trebuchet MS"/>
              </a:rPr>
              <a:t>ag</a:t>
            </a:r>
            <a:r>
              <a:rPr sz="1400" b="1" spc="-45" dirty="0">
                <a:latin typeface="Trebuchet MS"/>
                <a:cs typeface="Trebuchet MS"/>
              </a:rPr>
              <a:t>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costs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32104" y="2807207"/>
            <a:ext cx="806450" cy="862965"/>
            <a:chOff x="832104" y="2807207"/>
            <a:chExt cx="806450" cy="862965"/>
          </a:xfrm>
        </p:grpSpPr>
        <p:sp>
          <p:nvSpPr>
            <p:cNvPr id="26" name="object 26"/>
            <p:cNvSpPr/>
            <p:nvPr/>
          </p:nvSpPr>
          <p:spPr>
            <a:xfrm>
              <a:off x="838200" y="2813303"/>
              <a:ext cx="794385" cy="850900"/>
            </a:xfrm>
            <a:custGeom>
              <a:avLst/>
              <a:gdLst/>
              <a:ahLst/>
              <a:cxnLst/>
              <a:rect l="l" t="t" r="r" b="b"/>
              <a:pathLst>
                <a:path w="794385" h="850900">
                  <a:moveTo>
                    <a:pt x="794004" y="0"/>
                  </a:moveTo>
                  <a:lnTo>
                    <a:pt x="132332" y="0"/>
                  </a:lnTo>
                  <a:lnTo>
                    <a:pt x="90503" y="6752"/>
                  </a:lnTo>
                  <a:lnTo>
                    <a:pt x="54176" y="25550"/>
                  </a:lnTo>
                  <a:lnTo>
                    <a:pt x="25531" y="54205"/>
                  </a:lnTo>
                  <a:lnTo>
                    <a:pt x="6745" y="90529"/>
                  </a:lnTo>
                  <a:lnTo>
                    <a:pt x="0" y="132334"/>
                  </a:lnTo>
                  <a:lnTo>
                    <a:pt x="0" y="850392"/>
                  </a:lnTo>
                  <a:lnTo>
                    <a:pt x="661670" y="850392"/>
                  </a:lnTo>
                  <a:lnTo>
                    <a:pt x="703474" y="843639"/>
                  </a:lnTo>
                  <a:lnTo>
                    <a:pt x="739798" y="824841"/>
                  </a:lnTo>
                  <a:lnTo>
                    <a:pt x="768453" y="796186"/>
                  </a:lnTo>
                  <a:lnTo>
                    <a:pt x="787251" y="759862"/>
                  </a:lnTo>
                  <a:lnTo>
                    <a:pt x="794004" y="718058"/>
                  </a:lnTo>
                  <a:lnTo>
                    <a:pt x="794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200" y="2813303"/>
              <a:ext cx="794385" cy="850900"/>
            </a:xfrm>
            <a:custGeom>
              <a:avLst/>
              <a:gdLst/>
              <a:ahLst/>
              <a:cxnLst/>
              <a:rect l="l" t="t" r="r" b="b"/>
              <a:pathLst>
                <a:path w="794385" h="850900">
                  <a:moveTo>
                    <a:pt x="132332" y="0"/>
                  </a:moveTo>
                  <a:lnTo>
                    <a:pt x="794004" y="0"/>
                  </a:lnTo>
                  <a:lnTo>
                    <a:pt x="794004" y="718058"/>
                  </a:lnTo>
                  <a:lnTo>
                    <a:pt x="787251" y="759862"/>
                  </a:lnTo>
                  <a:lnTo>
                    <a:pt x="768453" y="796186"/>
                  </a:lnTo>
                  <a:lnTo>
                    <a:pt x="739798" y="824841"/>
                  </a:lnTo>
                  <a:lnTo>
                    <a:pt x="703474" y="843639"/>
                  </a:lnTo>
                  <a:lnTo>
                    <a:pt x="661670" y="850392"/>
                  </a:lnTo>
                  <a:lnTo>
                    <a:pt x="0" y="850392"/>
                  </a:lnTo>
                  <a:lnTo>
                    <a:pt x="0" y="132334"/>
                  </a:lnTo>
                  <a:lnTo>
                    <a:pt x="6745" y="90529"/>
                  </a:lnTo>
                  <a:lnTo>
                    <a:pt x="25531" y="54205"/>
                  </a:lnTo>
                  <a:lnTo>
                    <a:pt x="54176" y="25550"/>
                  </a:lnTo>
                  <a:lnTo>
                    <a:pt x="90503" y="6752"/>
                  </a:lnTo>
                  <a:lnTo>
                    <a:pt x="132332" y="0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88543" y="3073653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rebuchet MS"/>
                <a:cs typeface="Trebuchet MS"/>
              </a:rPr>
              <a:t>02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98550" y="3960621"/>
            <a:ext cx="2291080" cy="863600"/>
            <a:chOff x="1098550" y="3960621"/>
            <a:chExt cx="2291080" cy="863600"/>
          </a:xfrm>
        </p:grpSpPr>
        <p:sp>
          <p:nvSpPr>
            <p:cNvPr id="30" name="object 30"/>
            <p:cNvSpPr/>
            <p:nvPr/>
          </p:nvSpPr>
          <p:spPr>
            <a:xfrm>
              <a:off x="1104900" y="3966971"/>
              <a:ext cx="2278380" cy="850900"/>
            </a:xfrm>
            <a:custGeom>
              <a:avLst/>
              <a:gdLst/>
              <a:ahLst/>
              <a:cxnLst/>
              <a:rect l="l" t="t" r="r" b="b"/>
              <a:pathLst>
                <a:path w="2278379" h="850900">
                  <a:moveTo>
                    <a:pt x="2278380" y="0"/>
                  </a:moveTo>
                  <a:lnTo>
                    <a:pt x="141734" y="0"/>
                  </a:lnTo>
                  <a:lnTo>
                    <a:pt x="96936" y="7229"/>
                  </a:lnTo>
                  <a:lnTo>
                    <a:pt x="58029" y="27358"/>
                  </a:lnTo>
                  <a:lnTo>
                    <a:pt x="27347" y="58046"/>
                  </a:lnTo>
                  <a:lnTo>
                    <a:pt x="7226" y="96950"/>
                  </a:lnTo>
                  <a:lnTo>
                    <a:pt x="0" y="141732"/>
                  </a:lnTo>
                  <a:lnTo>
                    <a:pt x="0" y="850392"/>
                  </a:lnTo>
                  <a:lnTo>
                    <a:pt x="2136648" y="850392"/>
                  </a:lnTo>
                  <a:lnTo>
                    <a:pt x="2181429" y="843162"/>
                  </a:lnTo>
                  <a:lnTo>
                    <a:pt x="2220333" y="823033"/>
                  </a:lnTo>
                  <a:lnTo>
                    <a:pt x="2251021" y="792345"/>
                  </a:lnTo>
                  <a:lnTo>
                    <a:pt x="2271150" y="753441"/>
                  </a:lnTo>
                  <a:lnTo>
                    <a:pt x="2278380" y="708660"/>
                  </a:lnTo>
                  <a:lnTo>
                    <a:pt x="22783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04900" y="3966971"/>
              <a:ext cx="2278380" cy="850900"/>
            </a:xfrm>
            <a:custGeom>
              <a:avLst/>
              <a:gdLst/>
              <a:ahLst/>
              <a:cxnLst/>
              <a:rect l="l" t="t" r="r" b="b"/>
              <a:pathLst>
                <a:path w="2278379" h="850900">
                  <a:moveTo>
                    <a:pt x="141734" y="0"/>
                  </a:moveTo>
                  <a:lnTo>
                    <a:pt x="2278380" y="0"/>
                  </a:lnTo>
                  <a:lnTo>
                    <a:pt x="2278380" y="708660"/>
                  </a:lnTo>
                  <a:lnTo>
                    <a:pt x="2271150" y="753441"/>
                  </a:lnTo>
                  <a:lnTo>
                    <a:pt x="2251021" y="792345"/>
                  </a:lnTo>
                  <a:lnTo>
                    <a:pt x="2220333" y="823033"/>
                  </a:lnTo>
                  <a:lnTo>
                    <a:pt x="2181429" y="843162"/>
                  </a:lnTo>
                  <a:lnTo>
                    <a:pt x="2136648" y="850392"/>
                  </a:lnTo>
                  <a:lnTo>
                    <a:pt x="0" y="850392"/>
                  </a:lnTo>
                  <a:lnTo>
                    <a:pt x="0" y="141732"/>
                  </a:lnTo>
                  <a:lnTo>
                    <a:pt x="7226" y="96950"/>
                  </a:lnTo>
                  <a:lnTo>
                    <a:pt x="27347" y="58046"/>
                  </a:lnTo>
                  <a:lnTo>
                    <a:pt x="58029" y="27358"/>
                  </a:lnTo>
                  <a:lnTo>
                    <a:pt x="96936" y="7229"/>
                  </a:lnTo>
                  <a:lnTo>
                    <a:pt x="141734" y="0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889886" y="4260926"/>
            <a:ext cx="121031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latin typeface="Trebuchet MS"/>
                <a:cs typeface="Trebuchet MS"/>
              </a:rPr>
              <a:t>N</a:t>
            </a:r>
            <a:r>
              <a:rPr sz="1400" b="1" spc="15" dirty="0">
                <a:latin typeface="Trebuchet MS"/>
                <a:cs typeface="Trebuchet MS"/>
              </a:rPr>
              <a:t>e</a:t>
            </a:r>
            <a:r>
              <a:rPr sz="1400" b="1" spc="5" dirty="0">
                <a:latin typeface="Trebuchet MS"/>
                <a:cs typeface="Trebuchet MS"/>
              </a:rPr>
              <a:t>tw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-40" dirty="0">
                <a:latin typeface="Trebuchet MS"/>
                <a:cs typeface="Trebuchet MS"/>
              </a:rPr>
              <a:t>r</a:t>
            </a:r>
            <a:r>
              <a:rPr sz="1400" b="1" spc="50" dirty="0">
                <a:latin typeface="Trebuchet MS"/>
                <a:cs typeface="Trebuchet MS"/>
              </a:rPr>
              <a:t>k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b="1" spc="-65" dirty="0">
                <a:latin typeface="Trebuchet MS"/>
                <a:cs typeface="Trebuchet MS"/>
              </a:rPr>
              <a:t>c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15" dirty="0">
                <a:latin typeface="Trebuchet MS"/>
                <a:cs typeface="Trebuchet MS"/>
              </a:rPr>
              <a:t>sts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32104" y="3960876"/>
            <a:ext cx="806450" cy="862965"/>
            <a:chOff x="832104" y="3960876"/>
            <a:chExt cx="806450" cy="862965"/>
          </a:xfrm>
        </p:grpSpPr>
        <p:sp>
          <p:nvSpPr>
            <p:cNvPr id="34" name="object 34"/>
            <p:cNvSpPr/>
            <p:nvPr/>
          </p:nvSpPr>
          <p:spPr>
            <a:xfrm>
              <a:off x="838200" y="3966972"/>
              <a:ext cx="794385" cy="850900"/>
            </a:xfrm>
            <a:custGeom>
              <a:avLst/>
              <a:gdLst/>
              <a:ahLst/>
              <a:cxnLst/>
              <a:rect l="l" t="t" r="r" b="b"/>
              <a:pathLst>
                <a:path w="794385" h="850900">
                  <a:moveTo>
                    <a:pt x="794004" y="0"/>
                  </a:moveTo>
                  <a:lnTo>
                    <a:pt x="132332" y="0"/>
                  </a:lnTo>
                  <a:lnTo>
                    <a:pt x="90503" y="6752"/>
                  </a:lnTo>
                  <a:lnTo>
                    <a:pt x="54176" y="25550"/>
                  </a:lnTo>
                  <a:lnTo>
                    <a:pt x="25531" y="54205"/>
                  </a:lnTo>
                  <a:lnTo>
                    <a:pt x="6745" y="90529"/>
                  </a:lnTo>
                  <a:lnTo>
                    <a:pt x="0" y="132334"/>
                  </a:lnTo>
                  <a:lnTo>
                    <a:pt x="0" y="850392"/>
                  </a:lnTo>
                  <a:lnTo>
                    <a:pt x="661670" y="850392"/>
                  </a:lnTo>
                  <a:lnTo>
                    <a:pt x="703474" y="843639"/>
                  </a:lnTo>
                  <a:lnTo>
                    <a:pt x="739798" y="824841"/>
                  </a:lnTo>
                  <a:lnTo>
                    <a:pt x="768453" y="796186"/>
                  </a:lnTo>
                  <a:lnTo>
                    <a:pt x="787251" y="759862"/>
                  </a:lnTo>
                  <a:lnTo>
                    <a:pt x="794004" y="718058"/>
                  </a:lnTo>
                  <a:lnTo>
                    <a:pt x="794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38200" y="3966972"/>
              <a:ext cx="794385" cy="850900"/>
            </a:xfrm>
            <a:custGeom>
              <a:avLst/>
              <a:gdLst/>
              <a:ahLst/>
              <a:cxnLst/>
              <a:rect l="l" t="t" r="r" b="b"/>
              <a:pathLst>
                <a:path w="794385" h="850900">
                  <a:moveTo>
                    <a:pt x="132332" y="0"/>
                  </a:moveTo>
                  <a:lnTo>
                    <a:pt x="794004" y="0"/>
                  </a:lnTo>
                  <a:lnTo>
                    <a:pt x="794004" y="718058"/>
                  </a:lnTo>
                  <a:lnTo>
                    <a:pt x="787251" y="759862"/>
                  </a:lnTo>
                  <a:lnTo>
                    <a:pt x="768453" y="796186"/>
                  </a:lnTo>
                  <a:lnTo>
                    <a:pt x="739798" y="824841"/>
                  </a:lnTo>
                  <a:lnTo>
                    <a:pt x="703474" y="843639"/>
                  </a:lnTo>
                  <a:lnTo>
                    <a:pt x="661670" y="850392"/>
                  </a:lnTo>
                  <a:lnTo>
                    <a:pt x="0" y="850392"/>
                  </a:lnTo>
                  <a:lnTo>
                    <a:pt x="0" y="132334"/>
                  </a:lnTo>
                  <a:lnTo>
                    <a:pt x="6745" y="90529"/>
                  </a:lnTo>
                  <a:lnTo>
                    <a:pt x="25531" y="54205"/>
                  </a:lnTo>
                  <a:lnTo>
                    <a:pt x="54176" y="25550"/>
                  </a:lnTo>
                  <a:lnTo>
                    <a:pt x="90503" y="6752"/>
                  </a:lnTo>
                  <a:lnTo>
                    <a:pt x="132332" y="0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88543" y="4227398"/>
            <a:ext cx="294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rebuchet MS"/>
                <a:cs typeface="Trebuchet MS"/>
              </a:rPr>
              <a:t>03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98550" y="5114290"/>
            <a:ext cx="2291080" cy="863600"/>
            <a:chOff x="1098550" y="5114290"/>
            <a:chExt cx="2291080" cy="863600"/>
          </a:xfrm>
        </p:grpSpPr>
        <p:sp>
          <p:nvSpPr>
            <p:cNvPr id="38" name="object 38"/>
            <p:cNvSpPr/>
            <p:nvPr/>
          </p:nvSpPr>
          <p:spPr>
            <a:xfrm>
              <a:off x="1104900" y="5120640"/>
              <a:ext cx="2278380" cy="850900"/>
            </a:xfrm>
            <a:custGeom>
              <a:avLst/>
              <a:gdLst/>
              <a:ahLst/>
              <a:cxnLst/>
              <a:rect l="l" t="t" r="r" b="b"/>
              <a:pathLst>
                <a:path w="2278379" h="850900">
                  <a:moveTo>
                    <a:pt x="2278380" y="0"/>
                  </a:moveTo>
                  <a:lnTo>
                    <a:pt x="141734" y="0"/>
                  </a:lnTo>
                  <a:lnTo>
                    <a:pt x="96936" y="7229"/>
                  </a:lnTo>
                  <a:lnTo>
                    <a:pt x="58029" y="27358"/>
                  </a:lnTo>
                  <a:lnTo>
                    <a:pt x="27347" y="58046"/>
                  </a:lnTo>
                  <a:lnTo>
                    <a:pt x="7226" y="96950"/>
                  </a:lnTo>
                  <a:lnTo>
                    <a:pt x="0" y="141732"/>
                  </a:lnTo>
                  <a:lnTo>
                    <a:pt x="0" y="850394"/>
                  </a:lnTo>
                  <a:lnTo>
                    <a:pt x="2136648" y="850394"/>
                  </a:lnTo>
                  <a:lnTo>
                    <a:pt x="2181429" y="843167"/>
                  </a:lnTo>
                  <a:lnTo>
                    <a:pt x="2220333" y="823045"/>
                  </a:lnTo>
                  <a:lnTo>
                    <a:pt x="2251021" y="792362"/>
                  </a:lnTo>
                  <a:lnTo>
                    <a:pt x="2271150" y="753455"/>
                  </a:lnTo>
                  <a:lnTo>
                    <a:pt x="2278380" y="708660"/>
                  </a:lnTo>
                  <a:lnTo>
                    <a:pt x="22783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04900" y="5120640"/>
              <a:ext cx="2278380" cy="850900"/>
            </a:xfrm>
            <a:custGeom>
              <a:avLst/>
              <a:gdLst/>
              <a:ahLst/>
              <a:cxnLst/>
              <a:rect l="l" t="t" r="r" b="b"/>
              <a:pathLst>
                <a:path w="2278379" h="850900">
                  <a:moveTo>
                    <a:pt x="141734" y="0"/>
                  </a:moveTo>
                  <a:lnTo>
                    <a:pt x="2278380" y="0"/>
                  </a:lnTo>
                  <a:lnTo>
                    <a:pt x="2278380" y="708660"/>
                  </a:lnTo>
                  <a:lnTo>
                    <a:pt x="2271150" y="753455"/>
                  </a:lnTo>
                  <a:lnTo>
                    <a:pt x="2251021" y="792362"/>
                  </a:lnTo>
                  <a:lnTo>
                    <a:pt x="2220333" y="823045"/>
                  </a:lnTo>
                  <a:lnTo>
                    <a:pt x="2181429" y="843167"/>
                  </a:lnTo>
                  <a:lnTo>
                    <a:pt x="2136648" y="850394"/>
                  </a:lnTo>
                  <a:lnTo>
                    <a:pt x="0" y="850394"/>
                  </a:lnTo>
                  <a:lnTo>
                    <a:pt x="0" y="141732"/>
                  </a:lnTo>
                  <a:lnTo>
                    <a:pt x="7226" y="96950"/>
                  </a:lnTo>
                  <a:lnTo>
                    <a:pt x="27347" y="58046"/>
                  </a:lnTo>
                  <a:lnTo>
                    <a:pt x="58029" y="27358"/>
                  </a:lnTo>
                  <a:lnTo>
                    <a:pt x="96936" y="7229"/>
                  </a:lnTo>
                  <a:lnTo>
                    <a:pt x="141734" y="0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924939" y="5415481"/>
            <a:ext cx="1141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latin typeface="Trebuchet MS"/>
                <a:cs typeface="Trebuchet MS"/>
              </a:rPr>
              <a:t>IT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lab</a:t>
            </a:r>
            <a:r>
              <a:rPr sz="1400" b="1" spc="45" dirty="0">
                <a:latin typeface="Trebuchet MS"/>
                <a:cs typeface="Trebuchet MS"/>
              </a:rPr>
              <a:t>o</a:t>
            </a:r>
            <a:r>
              <a:rPr sz="1400" b="1" spc="-30" dirty="0">
                <a:latin typeface="Trebuchet MS"/>
                <a:cs typeface="Trebuchet MS"/>
              </a:rPr>
              <a:t>r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costs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32104" y="5114544"/>
            <a:ext cx="806450" cy="862965"/>
            <a:chOff x="832104" y="5114544"/>
            <a:chExt cx="806450" cy="862965"/>
          </a:xfrm>
        </p:grpSpPr>
        <p:sp>
          <p:nvSpPr>
            <p:cNvPr id="42" name="object 42"/>
            <p:cNvSpPr/>
            <p:nvPr/>
          </p:nvSpPr>
          <p:spPr>
            <a:xfrm>
              <a:off x="838200" y="5120640"/>
              <a:ext cx="794385" cy="850900"/>
            </a:xfrm>
            <a:custGeom>
              <a:avLst/>
              <a:gdLst/>
              <a:ahLst/>
              <a:cxnLst/>
              <a:rect l="l" t="t" r="r" b="b"/>
              <a:pathLst>
                <a:path w="794385" h="850900">
                  <a:moveTo>
                    <a:pt x="794004" y="0"/>
                  </a:moveTo>
                  <a:lnTo>
                    <a:pt x="132332" y="0"/>
                  </a:lnTo>
                  <a:lnTo>
                    <a:pt x="90503" y="6752"/>
                  </a:lnTo>
                  <a:lnTo>
                    <a:pt x="54176" y="25550"/>
                  </a:lnTo>
                  <a:lnTo>
                    <a:pt x="25531" y="54205"/>
                  </a:lnTo>
                  <a:lnTo>
                    <a:pt x="6745" y="90529"/>
                  </a:lnTo>
                  <a:lnTo>
                    <a:pt x="0" y="132334"/>
                  </a:lnTo>
                  <a:lnTo>
                    <a:pt x="0" y="850394"/>
                  </a:lnTo>
                  <a:lnTo>
                    <a:pt x="661670" y="850394"/>
                  </a:lnTo>
                  <a:lnTo>
                    <a:pt x="703474" y="843647"/>
                  </a:lnTo>
                  <a:lnTo>
                    <a:pt x="739798" y="824861"/>
                  </a:lnTo>
                  <a:lnTo>
                    <a:pt x="768453" y="796213"/>
                  </a:lnTo>
                  <a:lnTo>
                    <a:pt x="787251" y="759885"/>
                  </a:lnTo>
                  <a:lnTo>
                    <a:pt x="794004" y="718055"/>
                  </a:lnTo>
                  <a:lnTo>
                    <a:pt x="794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8200" y="5120640"/>
              <a:ext cx="794385" cy="850900"/>
            </a:xfrm>
            <a:custGeom>
              <a:avLst/>
              <a:gdLst/>
              <a:ahLst/>
              <a:cxnLst/>
              <a:rect l="l" t="t" r="r" b="b"/>
              <a:pathLst>
                <a:path w="794385" h="850900">
                  <a:moveTo>
                    <a:pt x="132332" y="0"/>
                  </a:moveTo>
                  <a:lnTo>
                    <a:pt x="794004" y="0"/>
                  </a:lnTo>
                  <a:lnTo>
                    <a:pt x="794004" y="718055"/>
                  </a:lnTo>
                  <a:lnTo>
                    <a:pt x="787251" y="759885"/>
                  </a:lnTo>
                  <a:lnTo>
                    <a:pt x="768453" y="796213"/>
                  </a:lnTo>
                  <a:lnTo>
                    <a:pt x="739798" y="824861"/>
                  </a:lnTo>
                  <a:lnTo>
                    <a:pt x="703474" y="843647"/>
                  </a:lnTo>
                  <a:lnTo>
                    <a:pt x="661670" y="850394"/>
                  </a:lnTo>
                  <a:lnTo>
                    <a:pt x="0" y="850394"/>
                  </a:lnTo>
                  <a:lnTo>
                    <a:pt x="0" y="132334"/>
                  </a:lnTo>
                  <a:lnTo>
                    <a:pt x="6745" y="90529"/>
                  </a:lnTo>
                  <a:lnTo>
                    <a:pt x="25531" y="54205"/>
                  </a:lnTo>
                  <a:lnTo>
                    <a:pt x="54176" y="25550"/>
                  </a:lnTo>
                  <a:lnTo>
                    <a:pt x="90503" y="6752"/>
                  </a:lnTo>
                  <a:lnTo>
                    <a:pt x="132332" y="0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88543" y="5381957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rebuchet MS"/>
                <a:cs typeface="Trebuchet MS"/>
              </a:rPr>
              <a:t>04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32104" y="1653539"/>
            <a:ext cx="806450" cy="861060"/>
            <a:chOff x="832104" y="1653539"/>
            <a:chExt cx="806450" cy="861060"/>
          </a:xfrm>
        </p:grpSpPr>
        <p:sp>
          <p:nvSpPr>
            <p:cNvPr id="46" name="object 46"/>
            <p:cNvSpPr/>
            <p:nvPr/>
          </p:nvSpPr>
          <p:spPr>
            <a:xfrm>
              <a:off x="838200" y="1659635"/>
              <a:ext cx="794385" cy="848994"/>
            </a:xfrm>
            <a:custGeom>
              <a:avLst/>
              <a:gdLst/>
              <a:ahLst/>
              <a:cxnLst/>
              <a:rect l="l" t="t" r="r" b="b"/>
              <a:pathLst>
                <a:path w="794385" h="848994">
                  <a:moveTo>
                    <a:pt x="794004" y="0"/>
                  </a:moveTo>
                  <a:lnTo>
                    <a:pt x="132332" y="0"/>
                  </a:lnTo>
                  <a:lnTo>
                    <a:pt x="90503" y="6752"/>
                  </a:lnTo>
                  <a:lnTo>
                    <a:pt x="54176" y="25550"/>
                  </a:lnTo>
                  <a:lnTo>
                    <a:pt x="25531" y="54205"/>
                  </a:lnTo>
                  <a:lnTo>
                    <a:pt x="6745" y="90529"/>
                  </a:lnTo>
                  <a:lnTo>
                    <a:pt x="0" y="132334"/>
                  </a:lnTo>
                  <a:lnTo>
                    <a:pt x="0" y="848868"/>
                  </a:lnTo>
                  <a:lnTo>
                    <a:pt x="661670" y="848868"/>
                  </a:lnTo>
                  <a:lnTo>
                    <a:pt x="703474" y="842115"/>
                  </a:lnTo>
                  <a:lnTo>
                    <a:pt x="739798" y="823317"/>
                  </a:lnTo>
                  <a:lnTo>
                    <a:pt x="768453" y="794662"/>
                  </a:lnTo>
                  <a:lnTo>
                    <a:pt x="787251" y="758338"/>
                  </a:lnTo>
                  <a:lnTo>
                    <a:pt x="794004" y="716534"/>
                  </a:lnTo>
                  <a:lnTo>
                    <a:pt x="794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8200" y="1659635"/>
              <a:ext cx="794385" cy="848994"/>
            </a:xfrm>
            <a:custGeom>
              <a:avLst/>
              <a:gdLst/>
              <a:ahLst/>
              <a:cxnLst/>
              <a:rect l="l" t="t" r="r" b="b"/>
              <a:pathLst>
                <a:path w="794385" h="848994">
                  <a:moveTo>
                    <a:pt x="132332" y="0"/>
                  </a:moveTo>
                  <a:lnTo>
                    <a:pt x="794004" y="0"/>
                  </a:lnTo>
                  <a:lnTo>
                    <a:pt x="794004" y="716534"/>
                  </a:lnTo>
                  <a:lnTo>
                    <a:pt x="787251" y="758338"/>
                  </a:lnTo>
                  <a:lnTo>
                    <a:pt x="768453" y="794662"/>
                  </a:lnTo>
                  <a:lnTo>
                    <a:pt x="739798" y="823317"/>
                  </a:lnTo>
                  <a:lnTo>
                    <a:pt x="703474" y="842115"/>
                  </a:lnTo>
                  <a:lnTo>
                    <a:pt x="661670" y="848868"/>
                  </a:lnTo>
                  <a:lnTo>
                    <a:pt x="0" y="848868"/>
                  </a:lnTo>
                  <a:lnTo>
                    <a:pt x="0" y="132334"/>
                  </a:lnTo>
                  <a:lnTo>
                    <a:pt x="6745" y="90529"/>
                  </a:lnTo>
                  <a:lnTo>
                    <a:pt x="25531" y="54205"/>
                  </a:lnTo>
                  <a:lnTo>
                    <a:pt x="54176" y="25550"/>
                  </a:lnTo>
                  <a:lnTo>
                    <a:pt x="90503" y="6752"/>
                  </a:lnTo>
                  <a:lnTo>
                    <a:pt x="132332" y="0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88543" y="1919173"/>
            <a:ext cx="294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rebuchet MS"/>
                <a:cs typeface="Trebuchet MS"/>
              </a:rPr>
              <a:t>01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08720" y="1659635"/>
            <a:ext cx="2545080" cy="425450"/>
          </a:xfrm>
          <a:custGeom>
            <a:avLst/>
            <a:gdLst/>
            <a:ahLst/>
            <a:cxnLst/>
            <a:rect l="l" t="t" r="r" b="b"/>
            <a:pathLst>
              <a:path w="2545079" h="425450">
                <a:moveTo>
                  <a:pt x="2474214" y="0"/>
                </a:moveTo>
                <a:lnTo>
                  <a:pt x="70866" y="0"/>
                </a:lnTo>
                <a:lnTo>
                  <a:pt x="43291" y="5572"/>
                </a:lnTo>
                <a:lnTo>
                  <a:pt x="20764" y="20764"/>
                </a:lnTo>
                <a:lnTo>
                  <a:pt x="5572" y="43291"/>
                </a:lnTo>
                <a:lnTo>
                  <a:pt x="0" y="70866"/>
                </a:lnTo>
                <a:lnTo>
                  <a:pt x="0" y="425196"/>
                </a:lnTo>
                <a:lnTo>
                  <a:pt x="2545080" y="425196"/>
                </a:lnTo>
                <a:lnTo>
                  <a:pt x="2545080" y="70866"/>
                </a:lnTo>
                <a:lnTo>
                  <a:pt x="2539507" y="43291"/>
                </a:lnTo>
                <a:lnTo>
                  <a:pt x="2524315" y="20764"/>
                </a:lnTo>
                <a:lnTo>
                  <a:pt x="2501788" y="5572"/>
                </a:lnTo>
                <a:lnTo>
                  <a:pt x="2474214" y="0"/>
                </a:lnTo>
                <a:close/>
              </a:path>
            </a:pathLst>
          </a:custGeom>
          <a:solidFill>
            <a:srgbClr val="FDD6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9558655" y="1750822"/>
            <a:ext cx="10483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Trebuchet MS"/>
                <a:cs typeface="Trebuchet MS"/>
              </a:rPr>
              <a:t>F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75" dirty="0">
                <a:latin typeface="Trebuchet MS"/>
                <a:cs typeface="Trebuchet MS"/>
              </a:rPr>
              <a:t>ci</a:t>
            </a:r>
            <a:r>
              <a:rPr sz="1400" spc="-60" dirty="0">
                <a:latin typeface="Trebuchet MS"/>
                <a:cs typeface="Trebuchet MS"/>
              </a:rPr>
              <a:t>li</a:t>
            </a:r>
            <a:r>
              <a:rPr sz="1400" spc="-95" dirty="0">
                <a:latin typeface="Trebuchet MS"/>
                <a:cs typeface="Trebuchet MS"/>
              </a:rPr>
              <a:t>t</a:t>
            </a:r>
            <a:r>
              <a:rPr sz="1400" spc="-45" dirty="0">
                <a:latin typeface="Trebuchet MS"/>
                <a:cs typeface="Trebuchet MS"/>
              </a:rPr>
              <a:t>i</a:t>
            </a:r>
            <a:r>
              <a:rPr sz="1400" spc="-80" dirty="0">
                <a:latin typeface="Trebuchet MS"/>
                <a:cs typeface="Trebuchet MS"/>
              </a:rPr>
              <a:t>e</a:t>
            </a:r>
            <a:r>
              <a:rPr sz="1400" spc="20" dirty="0">
                <a:latin typeface="Trebuchet MS"/>
                <a:cs typeface="Trebuchet MS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co</a:t>
            </a:r>
            <a:r>
              <a:rPr sz="1400" spc="-10" dirty="0">
                <a:latin typeface="Trebuchet MS"/>
                <a:cs typeface="Trebuchet MS"/>
              </a:rPr>
              <a:t>s</a:t>
            </a:r>
            <a:r>
              <a:rPr sz="1400" spc="-50" dirty="0"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8808720" y="2084834"/>
          <a:ext cx="2544444" cy="42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545"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Space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09855" marB="0">
                    <a:lnR w="6350">
                      <a:solidFill>
                        <a:srgbClr val="D9D9D9"/>
                      </a:solidFill>
                      <a:prstDash val="solid"/>
                    </a:ln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Power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200" spc="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Cooling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09855" marB="0">
                    <a:lnL w="6350">
                      <a:solidFill>
                        <a:srgbClr val="D9D9D9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8808720" y="2813303"/>
            <a:ext cx="2545080" cy="425450"/>
          </a:xfrm>
          <a:custGeom>
            <a:avLst/>
            <a:gdLst/>
            <a:ahLst/>
            <a:cxnLst/>
            <a:rect l="l" t="t" r="r" b="b"/>
            <a:pathLst>
              <a:path w="2545079" h="425450">
                <a:moveTo>
                  <a:pt x="2474214" y="0"/>
                </a:moveTo>
                <a:lnTo>
                  <a:pt x="70866" y="0"/>
                </a:lnTo>
                <a:lnTo>
                  <a:pt x="43291" y="5572"/>
                </a:lnTo>
                <a:lnTo>
                  <a:pt x="20764" y="20764"/>
                </a:lnTo>
                <a:lnTo>
                  <a:pt x="5572" y="43291"/>
                </a:lnTo>
                <a:lnTo>
                  <a:pt x="0" y="70866"/>
                </a:lnTo>
                <a:lnTo>
                  <a:pt x="0" y="425196"/>
                </a:lnTo>
                <a:lnTo>
                  <a:pt x="2545080" y="425196"/>
                </a:lnTo>
                <a:lnTo>
                  <a:pt x="2545080" y="70866"/>
                </a:lnTo>
                <a:lnTo>
                  <a:pt x="2539507" y="43291"/>
                </a:lnTo>
                <a:lnTo>
                  <a:pt x="2524315" y="20764"/>
                </a:lnTo>
                <a:lnTo>
                  <a:pt x="2501788" y="5572"/>
                </a:lnTo>
                <a:lnTo>
                  <a:pt x="2474214" y="0"/>
                </a:lnTo>
                <a:close/>
              </a:path>
            </a:pathLst>
          </a:custGeom>
          <a:solidFill>
            <a:srgbClr val="FDD6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558655" y="2905125"/>
            <a:ext cx="10483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Trebuchet MS"/>
                <a:cs typeface="Trebuchet MS"/>
              </a:rPr>
              <a:t>F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75" dirty="0">
                <a:latin typeface="Trebuchet MS"/>
                <a:cs typeface="Trebuchet MS"/>
              </a:rPr>
              <a:t>ci</a:t>
            </a:r>
            <a:r>
              <a:rPr sz="1400" spc="-60" dirty="0">
                <a:latin typeface="Trebuchet MS"/>
                <a:cs typeface="Trebuchet MS"/>
              </a:rPr>
              <a:t>li</a:t>
            </a:r>
            <a:r>
              <a:rPr sz="1400" spc="-95" dirty="0">
                <a:latin typeface="Trebuchet MS"/>
                <a:cs typeface="Trebuchet MS"/>
              </a:rPr>
              <a:t>t</a:t>
            </a:r>
            <a:r>
              <a:rPr sz="1400" spc="-45" dirty="0">
                <a:latin typeface="Trebuchet MS"/>
                <a:cs typeface="Trebuchet MS"/>
              </a:rPr>
              <a:t>i</a:t>
            </a:r>
            <a:r>
              <a:rPr sz="1400" spc="-80" dirty="0">
                <a:latin typeface="Trebuchet MS"/>
                <a:cs typeface="Trebuchet MS"/>
              </a:rPr>
              <a:t>e</a:t>
            </a:r>
            <a:r>
              <a:rPr sz="1400" spc="20" dirty="0">
                <a:latin typeface="Trebuchet MS"/>
                <a:cs typeface="Trebuchet MS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co</a:t>
            </a:r>
            <a:r>
              <a:rPr sz="1400" spc="-10" dirty="0">
                <a:latin typeface="Trebuchet MS"/>
                <a:cs typeface="Trebuchet MS"/>
              </a:rPr>
              <a:t>s</a:t>
            </a:r>
            <a:r>
              <a:rPr sz="1400" spc="-50" dirty="0"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8808720" y="3238498"/>
          <a:ext cx="2544444" cy="424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815"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Space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10489" marB="0">
                    <a:lnR w="6350">
                      <a:solidFill>
                        <a:srgbClr val="D9D9D9"/>
                      </a:solidFill>
                      <a:prstDash val="solid"/>
                    </a:ln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Power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10489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200" spc="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Cooling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10489" marB="0">
                    <a:lnL w="6350">
                      <a:solidFill>
                        <a:srgbClr val="D9D9D9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" name="object 55"/>
          <p:cNvSpPr/>
          <p:nvPr/>
        </p:nvSpPr>
        <p:spPr>
          <a:xfrm>
            <a:off x="8808720" y="3966971"/>
            <a:ext cx="2545080" cy="425450"/>
          </a:xfrm>
          <a:custGeom>
            <a:avLst/>
            <a:gdLst/>
            <a:ahLst/>
            <a:cxnLst/>
            <a:rect l="l" t="t" r="r" b="b"/>
            <a:pathLst>
              <a:path w="2545079" h="425450">
                <a:moveTo>
                  <a:pt x="2474214" y="0"/>
                </a:moveTo>
                <a:lnTo>
                  <a:pt x="70866" y="0"/>
                </a:lnTo>
                <a:lnTo>
                  <a:pt x="43291" y="5572"/>
                </a:lnTo>
                <a:lnTo>
                  <a:pt x="20764" y="20764"/>
                </a:lnTo>
                <a:lnTo>
                  <a:pt x="5572" y="43291"/>
                </a:lnTo>
                <a:lnTo>
                  <a:pt x="0" y="70866"/>
                </a:lnTo>
                <a:lnTo>
                  <a:pt x="0" y="425196"/>
                </a:lnTo>
                <a:lnTo>
                  <a:pt x="2545080" y="425196"/>
                </a:lnTo>
                <a:lnTo>
                  <a:pt x="2545080" y="70866"/>
                </a:lnTo>
                <a:lnTo>
                  <a:pt x="2539507" y="43291"/>
                </a:lnTo>
                <a:lnTo>
                  <a:pt x="2524315" y="20764"/>
                </a:lnTo>
                <a:lnTo>
                  <a:pt x="2501788" y="5572"/>
                </a:lnTo>
                <a:lnTo>
                  <a:pt x="2474214" y="0"/>
                </a:lnTo>
                <a:close/>
              </a:path>
            </a:pathLst>
          </a:custGeom>
          <a:solidFill>
            <a:srgbClr val="FDD6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9558655" y="4059173"/>
            <a:ext cx="10483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Trebuchet MS"/>
                <a:cs typeface="Trebuchet MS"/>
              </a:rPr>
              <a:t>F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75" dirty="0">
                <a:latin typeface="Trebuchet MS"/>
                <a:cs typeface="Trebuchet MS"/>
              </a:rPr>
              <a:t>ci</a:t>
            </a:r>
            <a:r>
              <a:rPr sz="1400" spc="-60" dirty="0">
                <a:latin typeface="Trebuchet MS"/>
                <a:cs typeface="Trebuchet MS"/>
              </a:rPr>
              <a:t>li</a:t>
            </a:r>
            <a:r>
              <a:rPr sz="1400" spc="-95" dirty="0">
                <a:latin typeface="Trebuchet MS"/>
                <a:cs typeface="Trebuchet MS"/>
              </a:rPr>
              <a:t>t</a:t>
            </a:r>
            <a:r>
              <a:rPr sz="1400" spc="-45" dirty="0">
                <a:latin typeface="Trebuchet MS"/>
                <a:cs typeface="Trebuchet MS"/>
              </a:rPr>
              <a:t>i</a:t>
            </a:r>
            <a:r>
              <a:rPr sz="1400" spc="-80" dirty="0">
                <a:latin typeface="Trebuchet MS"/>
                <a:cs typeface="Trebuchet MS"/>
              </a:rPr>
              <a:t>e</a:t>
            </a:r>
            <a:r>
              <a:rPr sz="1400" spc="20" dirty="0">
                <a:latin typeface="Trebuchet MS"/>
                <a:cs typeface="Trebuchet MS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co</a:t>
            </a:r>
            <a:r>
              <a:rPr sz="1400" spc="-10" dirty="0">
                <a:latin typeface="Trebuchet MS"/>
                <a:cs typeface="Trebuchet MS"/>
              </a:rPr>
              <a:t>s</a:t>
            </a:r>
            <a:r>
              <a:rPr sz="1400" spc="-50" dirty="0"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8808720" y="4392166"/>
          <a:ext cx="2544444" cy="424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815"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Space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11125" marB="0">
                    <a:lnR w="6350">
                      <a:solidFill>
                        <a:srgbClr val="D9D9D9"/>
                      </a:solidFill>
                      <a:prstDash val="solid"/>
                    </a:ln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Power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11125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200" spc="5" dirty="0">
                          <a:solidFill>
                            <a:srgbClr val="222222"/>
                          </a:solidFill>
                          <a:latin typeface="Trebuchet MS"/>
                          <a:cs typeface="Trebuchet MS"/>
                        </a:rPr>
                        <a:t>Cooling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11125" marB="0">
                    <a:lnL w="6350">
                      <a:solidFill>
                        <a:srgbClr val="D9D9D9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2209800"/>
            <a:ext cx="10756900" cy="1436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b="1" spc="145" dirty="0">
                <a:solidFill>
                  <a:schemeClr val="tx1"/>
                </a:solidFill>
                <a:latin typeface="Trebuchet MS"/>
                <a:cs typeface="Trebuchet MS"/>
              </a:rPr>
              <a:t>Module</a:t>
            </a:r>
            <a:r>
              <a:rPr b="1" spc="-2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b="1" spc="-200" dirty="0">
                <a:solidFill>
                  <a:schemeClr val="tx1"/>
                </a:solidFill>
                <a:latin typeface="Trebuchet MS"/>
                <a:cs typeface="Trebuchet MS"/>
              </a:rPr>
              <a:t>2:</a:t>
            </a:r>
          </a:p>
          <a:p>
            <a:pPr marL="12700" marR="5080">
              <a:lnSpc>
                <a:spcPts val="5180"/>
              </a:lnSpc>
              <a:spcBef>
                <a:spcPts val="365"/>
              </a:spcBef>
            </a:pPr>
            <a:r>
              <a:rPr spc="345" dirty="0">
                <a:solidFill>
                  <a:schemeClr val="tx1"/>
                </a:solidFill>
              </a:rPr>
              <a:t>AWS</a:t>
            </a:r>
            <a:r>
              <a:rPr spc="-200" dirty="0">
                <a:solidFill>
                  <a:schemeClr val="tx1"/>
                </a:solidFill>
              </a:rPr>
              <a:t> </a:t>
            </a:r>
            <a:r>
              <a:rPr spc="95" dirty="0">
                <a:solidFill>
                  <a:schemeClr val="tx1"/>
                </a:solidFill>
              </a:rPr>
              <a:t>Cloud</a:t>
            </a:r>
            <a:r>
              <a:rPr spc="-19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Infrastructure </a:t>
            </a:r>
            <a:r>
              <a:rPr spc="-1430" dirty="0">
                <a:solidFill>
                  <a:schemeClr val="tx1"/>
                </a:solidFill>
              </a:rPr>
              <a:t> </a:t>
            </a:r>
            <a:r>
              <a:rPr spc="135" dirty="0">
                <a:solidFill>
                  <a:schemeClr val="tx1"/>
                </a:solidFill>
              </a:rPr>
              <a:t>&amp;</a:t>
            </a:r>
            <a:r>
              <a:rPr spc="-195" dirty="0">
                <a:solidFill>
                  <a:schemeClr val="tx1"/>
                </a:solidFill>
              </a:rPr>
              <a:t> </a:t>
            </a:r>
            <a:r>
              <a:rPr spc="15" dirty="0">
                <a:solidFill>
                  <a:schemeClr val="tx1"/>
                </a:solidFill>
              </a:rPr>
              <a:t>Services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2602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5" dirty="0">
                <a:solidFill>
                  <a:schemeClr val="tx1"/>
                </a:solidFill>
              </a:rPr>
              <a:t>TCO</a:t>
            </a:r>
            <a:r>
              <a:rPr sz="2800" spc="-15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Calculators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66460" y="2023872"/>
            <a:ext cx="5387340" cy="3538854"/>
            <a:chOff x="5966460" y="2023872"/>
            <a:chExt cx="5387340" cy="3538854"/>
          </a:xfrm>
        </p:grpSpPr>
        <p:sp>
          <p:nvSpPr>
            <p:cNvPr id="4" name="object 4"/>
            <p:cNvSpPr/>
            <p:nvPr/>
          </p:nvSpPr>
          <p:spPr>
            <a:xfrm>
              <a:off x="5966460" y="2023872"/>
              <a:ext cx="5387340" cy="3538854"/>
            </a:xfrm>
            <a:custGeom>
              <a:avLst/>
              <a:gdLst/>
              <a:ahLst/>
              <a:cxnLst/>
              <a:rect l="l" t="t" r="r" b="b"/>
              <a:pathLst>
                <a:path w="5387340" h="3538854">
                  <a:moveTo>
                    <a:pt x="5341620" y="0"/>
                  </a:moveTo>
                  <a:lnTo>
                    <a:pt x="45720" y="0"/>
                  </a:lnTo>
                  <a:lnTo>
                    <a:pt x="27914" y="3589"/>
                  </a:lnTo>
                  <a:lnTo>
                    <a:pt x="13382" y="13382"/>
                  </a:lnTo>
                  <a:lnTo>
                    <a:pt x="3589" y="27914"/>
                  </a:lnTo>
                  <a:lnTo>
                    <a:pt x="0" y="45720"/>
                  </a:lnTo>
                  <a:lnTo>
                    <a:pt x="0" y="3493008"/>
                  </a:lnTo>
                  <a:lnTo>
                    <a:pt x="3589" y="3510813"/>
                  </a:lnTo>
                  <a:lnTo>
                    <a:pt x="13382" y="3525345"/>
                  </a:lnTo>
                  <a:lnTo>
                    <a:pt x="27914" y="3535138"/>
                  </a:lnTo>
                  <a:lnTo>
                    <a:pt x="45720" y="3538728"/>
                  </a:lnTo>
                  <a:lnTo>
                    <a:pt x="5341620" y="3538728"/>
                  </a:lnTo>
                  <a:lnTo>
                    <a:pt x="5359425" y="3535138"/>
                  </a:lnTo>
                  <a:lnTo>
                    <a:pt x="5373957" y="3525345"/>
                  </a:lnTo>
                  <a:lnTo>
                    <a:pt x="5383750" y="3510813"/>
                  </a:lnTo>
                  <a:lnTo>
                    <a:pt x="5387340" y="3493008"/>
                  </a:lnTo>
                  <a:lnTo>
                    <a:pt x="5387340" y="45720"/>
                  </a:lnTo>
                  <a:lnTo>
                    <a:pt x="5383750" y="27914"/>
                  </a:lnTo>
                  <a:lnTo>
                    <a:pt x="5373957" y="13382"/>
                  </a:lnTo>
                  <a:lnTo>
                    <a:pt x="5359425" y="3589"/>
                  </a:lnTo>
                  <a:lnTo>
                    <a:pt x="534162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6460" y="2091689"/>
              <a:ext cx="5387340" cy="447040"/>
            </a:xfrm>
            <a:custGeom>
              <a:avLst/>
              <a:gdLst/>
              <a:ahLst/>
              <a:cxnLst/>
              <a:rect l="l" t="t" r="r" b="b"/>
              <a:pathLst>
                <a:path w="5387340" h="447039">
                  <a:moveTo>
                    <a:pt x="5387340" y="194310"/>
                  </a:moveTo>
                  <a:lnTo>
                    <a:pt x="2961881" y="194310"/>
                  </a:lnTo>
                  <a:lnTo>
                    <a:pt x="2961881" y="53467"/>
                  </a:lnTo>
                  <a:lnTo>
                    <a:pt x="2957677" y="32689"/>
                  </a:lnTo>
                  <a:lnTo>
                    <a:pt x="2946209" y="15697"/>
                  </a:lnTo>
                  <a:lnTo>
                    <a:pt x="2929204" y="4216"/>
                  </a:lnTo>
                  <a:lnTo>
                    <a:pt x="2908427" y="0"/>
                  </a:lnTo>
                  <a:lnTo>
                    <a:pt x="860425" y="0"/>
                  </a:lnTo>
                  <a:lnTo>
                    <a:pt x="839635" y="4216"/>
                  </a:lnTo>
                  <a:lnTo>
                    <a:pt x="822642" y="15697"/>
                  </a:lnTo>
                  <a:lnTo>
                    <a:pt x="811161" y="32689"/>
                  </a:lnTo>
                  <a:lnTo>
                    <a:pt x="806958" y="53467"/>
                  </a:lnTo>
                  <a:lnTo>
                    <a:pt x="806958" y="194310"/>
                  </a:lnTo>
                  <a:lnTo>
                    <a:pt x="0" y="194310"/>
                  </a:lnTo>
                  <a:lnTo>
                    <a:pt x="0" y="445770"/>
                  </a:lnTo>
                  <a:lnTo>
                    <a:pt x="856653" y="445770"/>
                  </a:lnTo>
                  <a:lnTo>
                    <a:pt x="860425" y="446532"/>
                  </a:lnTo>
                  <a:lnTo>
                    <a:pt x="2908427" y="446532"/>
                  </a:lnTo>
                  <a:lnTo>
                    <a:pt x="2912186" y="445770"/>
                  </a:lnTo>
                  <a:lnTo>
                    <a:pt x="5387340" y="445770"/>
                  </a:lnTo>
                  <a:lnTo>
                    <a:pt x="5387340" y="19431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73418" y="2091690"/>
              <a:ext cx="2155190" cy="447040"/>
            </a:xfrm>
            <a:custGeom>
              <a:avLst/>
              <a:gdLst/>
              <a:ahLst/>
              <a:cxnLst/>
              <a:rect l="l" t="t" r="r" b="b"/>
              <a:pathLst>
                <a:path w="2155190" h="447039">
                  <a:moveTo>
                    <a:pt x="0" y="53467"/>
                  </a:moveTo>
                  <a:lnTo>
                    <a:pt x="4210" y="32682"/>
                  </a:lnTo>
                  <a:lnTo>
                    <a:pt x="15684" y="15684"/>
                  </a:lnTo>
                  <a:lnTo>
                    <a:pt x="32682" y="4210"/>
                  </a:lnTo>
                  <a:lnTo>
                    <a:pt x="53467" y="0"/>
                  </a:lnTo>
                  <a:lnTo>
                    <a:pt x="2101469" y="0"/>
                  </a:lnTo>
                  <a:lnTo>
                    <a:pt x="2122253" y="4210"/>
                  </a:lnTo>
                  <a:lnTo>
                    <a:pt x="2139251" y="15684"/>
                  </a:lnTo>
                  <a:lnTo>
                    <a:pt x="2150725" y="32682"/>
                  </a:lnTo>
                  <a:lnTo>
                    <a:pt x="2154936" y="53467"/>
                  </a:lnTo>
                  <a:lnTo>
                    <a:pt x="2154936" y="393065"/>
                  </a:lnTo>
                  <a:lnTo>
                    <a:pt x="2150725" y="413849"/>
                  </a:lnTo>
                  <a:lnTo>
                    <a:pt x="2139251" y="430847"/>
                  </a:lnTo>
                  <a:lnTo>
                    <a:pt x="2122253" y="442321"/>
                  </a:lnTo>
                  <a:lnTo>
                    <a:pt x="2101469" y="446532"/>
                  </a:lnTo>
                  <a:lnTo>
                    <a:pt x="53467" y="446532"/>
                  </a:lnTo>
                  <a:lnTo>
                    <a:pt x="32682" y="442321"/>
                  </a:lnTo>
                  <a:lnTo>
                    <a:pt x="15684" y="430847"/>
                  </a:lnTo>
                  <a:lnTo>
                    <a:pt x="4210" y="413849"/>
                  </a:lnTo>
                  <a:lnTo>
                    <a:pt x="0" y="393065"/>
                  </a:lnTo>
                  <a:lnTo>
                    <a:pt x="0" y="53467"/>
                  </a:lnTo>
                  <a:close/>
                </a:path>
              </a:pathLst>
            </a:custGeom>
            <a:ln w="25908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0948" y="2119884"/>
              <a:ext cx="76200" cy="746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584" y="2119884"/>
              <a:ext cx="74676" cy="746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0696" y="2119884"/>
              <a:ext cx="76200" cy="746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09054" y="2335528"/>
              <a:ext cx="4048125" cy="158750"/>
            </a:xfrm>
            <a:custGeom>
              <a:avLst/>
              <a:gdLst/>
              <a:ahLst/>
              <a:cxnLst/>
              <a:rect l="l" t="t" r="r" b="b"/>
              <a:pathLst>
                <a:path w="4048125" h="158750">
                  <a:moveTo>
                    <a:pt x="4047744" y="0"/>
                  </a:moveTo>
                  <a:lnTo>
                    <a:pt x="0" y="0"/>
                  </a:lnTo>
                  <a:lnTo>
                    <a:pt x="0" y="158497"/>
                  </a:lnTo>
                  <a:lnTo>
                    <a:pt x="4047744" y="158497"/>
                  </a:lnTo>
                  <a:lnTo>
                    <a:pt x="4047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09054" y="2335528"/>
              <a:ext cx="4048125" cy="158750"/>
            </a:xfrm>
            <a:custGeom>
              <a:avLst/>
              <a:gdLst/>
              <a:ahLst/>
              <a:cxnLst/>
              <a:rect l="l" t="t" r="r" b="b"/>
              <a:pathLst>
                <a:path w="4048125" h="158750">
                  <a:moveTo>
                    <a:pt x="0" y="158497"/>
                  </a:moveTo>
                  <a:lnTo>
                    <a:pt x="4047744" y="158497"/>
                  </a:lnTo>
                  <a:lnTo>
                    <a:pt x="4047744" y="0"/>
                  </a:lnTo>
                  <a:lnTo>
                    <a:pt x="0" y="0"/>
                  </a:lnTo>
                  <a:lnTo>
                    <a:pt x="0" y="158497"/>
                  </a:lnTo>
                  <a:close/>
                </a:path>
              </a:pathLst>
            </a:custGeom>
            <a:ln w="25908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3353" y="2149475"/>
              <a:ext cx="74168" cy="749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02340" y="2090928"/>
              <a:ext cx="123444" cy="1234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1484" y="2351531"/>
              <a:ext cx="102108" cy="1158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2428" y="2119884"/>
              <a:ext cx="76200" cy="746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8584" y="2369819"/>
              <a:ext cx="91440" cy="914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7416" y="2654808"/>
              <a:ext cx="3805428" cy="276148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52844" y="2650236"/>
              <a:ext cx="3815079" cy="2771140"/>
            </a:xfrm>
            <a:custGeom>
              <a:avLst/>
              <a:gdLst/>
              <a:ahLst/>
              <a:cxnLst/>
              <a:rect l="l" t="t" r="r" b="b"/>
              <a:pathLst>
                <a:path w="3815079" h="2771140">
                  <a:moveTo>
                    <a:pt x="0" y="2770632"/>
                  </a:moveTo>
                  <a:lnTo>
                    <a:pt x="3814572" y="2770632"/>
                  </a:lnTo>
                  <a:lnTo>
                    <a:pt x="3814572" y="0"/>
                  </a:lnTo>
                  <a:lnTo>
                    <a:pt x="0" y="0"/>
                  </a:lnTo>
                  <a:lnTo>
                    <a:pt x="0" y="2770632"/>
                  </a:lnTo>
                  <a:close/>
                </a:path>
              </a:pathLst>
            </a:custGeom>
            <a:ln w="9144">
              <a:solidFill>
                <a:srgbClr val="F79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504176" y="2695954"/>
            <a:ext cx="1918970" cy="149399"/>
          </a:xfrm>
          <a:prstGeom prst="rect">
            <a:avLst/>
          </a:prstGeom>
          <a:solidFill>
            <a:srgbClr val="FFFFFF"/>
          </a:solidFill>
          <a:ln w="12192">
            <a:solidFill>
              <a:srgbClr val="F79F28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04"/>
              </a:spcBef>
            </a:pPr>
            <a:r>
              <a:rPr sz="800" spc="-25" dirty="0">
                <a:latin typeface="Trebuchet MS"/>
                <a:cs typeface="Trebuchet MS"/>
              </a:rPr>
              <a:t>https://awstcocalculator.com/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38200" y="2023871"/>
            <a:ext cx="460375" cy="647700"/>
            <a:chOff x="838200" y="2023871"/>
            <a:chExt cx="460375" cy="647700"/>
          </a:xfrm>
        </p:grpSpPr>
        <p:sp>
          <p:nvSpPr>
            <p:cNvPr id="21" name="object 21"/>
            <p:cNvSpPr/>
            <p:nvPr/>
          </p:nvSpPr>
          <p:spPr>
            <a:xfrm>
              <a:off x="879345" y="2285999"/>
              <a:ext cx="367665" cy="358140"/>
            </a:xfrm>
            <a:custGeom>
              <a:avLst/>
              <a:gdLst/>
              <a:ahLst/>
              <a:cxnLst/>
              <a:rect l="l" t="t" r="r" b="b"/>
              <a:pathLst>
                <a:path w="367665" h="358139">
                  <a:moveTo>
                    <a:pt x="307599" y="0"/>
                  </a:moveTo>
                  <a:lnTo>
                    <a:pt x="59690" y="0"/>
                  </a:lnTo>
                  <a:lnTo>
                    <a:pt x="36456" y="4683"/>
                  </a:lnTo>
                  <a:lnTo>
                    <a:pt x="17482" y="17462"/>
                  </a:lnTo>
                  <a:lnTo>
                    <a:pt x="4690" y="36433"/>
                  </a:lnTo>
                  <a:lnTo>
                    <a:pt x="0" y="59690"/>
                  </a:lnTo>
                  <a:lnTo>
                    <a:pt x="0" y="298450"/>
                  </a:lnTo>
                  <a:lnTo>
                    <a:pt x="4690" y="321706"/>
                  </a:lnTo>
                  <a:lnTo>
                    <a:pt x="17482" y="340677"/>
                  </a:lnTo>
                  <a:lnTo>
                    <a:pt x="36456" y="353456"/>
                  </a:lnTo>
                  <a:lnTo>
                    <a:pt x="59690" y="358140"/>
                  </a:lnTo>
                  <a:lnTo>
                    <a:pt x="307599" y="358140"/>
                  </a:lnTo>
                  <a:lnTo>
                    <a:pt x="330832" y="353456"/>
                  </a:lnTo>
                  <a:lnTo>
                    <a:pt x="349806" y="340677"/>
                  </a:lnTo>
                  <a:lnTo>
                    <a:pt x="362598" y="321706"/>
                  </a:lnTo>
                  <a:lnTo>
                    <a:pt x="367289" y="298450"/>
                  </a:lnTo>
                  <a:lnTo>
                    <a:pt x="367289" y="59690"/>
                  </a:lnTo>
                  <a:lnTo>
                    <a:pt x="362598" y="36433"/>
                  </a:lnTo>
                  <a:lnTo>
                    <a:pt x="349806" y="17462"/>
                  </a:lnTo>
                  <a:lnTo>
                    <a:pt x="330832" y="4683"/>
                  </a:lnTo>
                  <a:lnTo>
                    <a:pt x="307599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00" y="2023871"/>
              <a:ext cx="460375" cy="647700"/>
            </a:xfrm>
            <a:custGeom>
              <a:avLst/>
              <a:gdLst/>
              <a:ahLst/>
              <a:cxnLst/>
              <a:rect l="l" t="t" r="r" b="b"/>
              <a:pathLst>
                <a:path w="460375" h="647700">
                  <a:moveTo>
                    <a:pt x="419635" y="0"/>
                  </a:moveTo>
                  <a:lnTo>
                    <a:pt x="40614" y="0"/>
                  </a:lnTo>
                  <a:lnTo>
                    <a:pt x="25700" y="3472"/>
                  </a:lnTo>
                  <a:lnTo>
                    <a:pt x="12691" y="12636"/>
                  </a:lnTo>
                  <a:lnTo>
                    <a:pt x="3489" y="25610"/>
                  </a:lnTo>
                  <a:lnTo>
                    <a:pt x="0" y="40513"/>
                  </a:lnTo>
                  <a:lnTo>
                    <a:pt x="0" y="607187"/>
                  </a:lnTo>
                  <a:lnTo>
                    <a:pt x="3489" y="622089"/>
                  </a:lnTo>
                  <a:lnTo>
                    <a:pt x="12691" y="635063"/>
                  </a:lnTo>
                  <a:lnTo>
                    <a:pt x="25700" y="644227"/>
                  </a:lnTo>
                  <a:lnTo>
                    <a:pt x="40614" y="647700"/>
                  </a:lnTo>
                  <a:lnTo>
                    <a:pt x="419635" y="647700"/>
                  </a:lnTo>
                  <a:lnTo>
                    <a:pt x="434542" y="644227"/>
                  </a:lnTo>
                  <a:lnTo>
                    <a:pt x="447551" y="635063"/>
                  </a:lnTo>
                  <a:lnTo>
                    <a:pt x="456755" y="622089"/>
                  </a:lnTo>
                  <a:lnTo>
                    <a:pt x="460248" y="607187"/>
                  </a:lnTo>
                  <a:lnTo>
                    <a:pt x="460248" y="566674"/>
                  </a:lnTo>
                  <a:lnTo>
                    <a:pt x="87986" y="566674"/>
                  </a:lnTo>
                  <a:lnTo>
                    <a:pt x="81215" y="559943"/>
                  </a:lnTo>
                  <a:lnTo>
                    <a:pt x="81215" y="546481"/>
                  </a:lnTo>
                  <a:lnTo>
                    <a:pt x="87986" y="539750"/>
                  </a:lnTo>
                  <a:lnTo>
                    <a:pt x="460248" y="539750"/>
                  </a:lnTo>
                  <a:lnTo>
                    <a:pt x="460248" y="485775"/>
                  </a:lnTo>
                  <a:lnTo>
                    <a:pt x="87986" y="485775"/>
                  </a:lnTo>
                  <a:lnTo>
                    <a:pt x="81215" y="479044"/>
                  </a:lnTo>
                  <a:lnTo>
                    <a:pt x="81215" y="465582"/>
                  </a:lnTo>
                  <a:lnTo>
                    <a:pt x="87986" y="458724"/>
                  </a:lnTo>
                  <a:lnTo>
                    <a:pt x="460248" y="458724"/>
                  </a:lnTo>
                  <a:lnTo>
                    <a:pt x="460248" y="404749"/>
                  </a:lnTo>
                  <a:lnTo>
                    <a:pt x="87986" y="404749"/>
                  </a:lnTo>
                  <a:lnTo>
                    <a:pt x="81215" y="398018"/>
                  </a:lnTo>
                  <a:lnTo>
                    <a:pt x="81215" y="384556"/>
                  </a:lnTo>
                  <a:lnTo>
                    <a:pt x="87986" y="377825"/>
                  </a:lnTo>
                  <a:lnTo>
                    <a:pt x="460248" y="377825"/>
                  </a:lnTo>
                  <a:lnTo>
                    <a:pt x="460248" y="323850"/>
                  </a:lnTo>
                  <a:lnTo>
                    <a:pt x="87986" y="323850"/>
                  </a:lnTo>
                  <a:lnTo>
                    <a:pt x="81215" y="317119"/>
                  </a:lnTo>
                  <a:lnTo>
                    <a:pt x="81215" y="303657"/>
                  </a:lnTo>
                  <a:lnTo>
                    <a:pt x="87986" y="296799"/>
                  </a:lnTo>
                  <a:lnTo>
                    <a:pt x="460248" y="296799"/>
                  </a:lnTo>
                  <a:lnTo>
                    <a:pt x="460248" y="215900"/>
                  </a:lnTo>
                  <a:lnTo>
                    <a:pt x="60910" y="215900"/>
                  </a:lnTo>
                  <a:lnTo>
                    <a:pt x="54154" y="209169"/>
                  </a:lnTo>
                  <a:lnTo>
                    <a:pt x="54154" y="60706"/>
                  </a:lnTo>
                  <a:lnTo>
                    <a:pt x="60910" y="53975"/>
                  </a:lnTo>
                  <a:lnTo>
                    <a:pt x="460248" y="53975"/>
                  </a:lnTo>
                  <a:lnTo>
                    <a:pt x="460248" y="40513"/>
                  </a:lnTo>
                  <a:lnTo>
                    <a:pt x="456755" y="25610"/>
                  </a:lnTo>
                  <a:lnTo>
                    <a:pt x="447551" y="12636"/>
                  </a:lnTo>
                  <a:lnTo>
                    <a:pt x="434542" y="3472"/>
                  </a:lnTo>
                  <a:lnTo>
                    <a:pt x="419635" y="0"/>
                  </a:lnTo>
                  <a:close/>
                </a:path>
                <a:path w="460375" h="647700">
                  <a:moveTo>
                    <a:pt x="169212" y="539750"/>
                  </a:moveTo>
                  <a:lnTo>
                    <a:pt x="128602" y="539750"/>
                  </a:lnTo>
                  <a:lnTo>
                    <a:pt x="135369" y="546481"/>
                  </a:lnTo>
                  <a:lnTo>
                    <a:pt x="135369" y="559943"/>
                  </a:lnTo>
                  <a:lnTo>
                    <a:pt x="128602" y="566674"/>
                  </a:lnTo>
                  <a:lnTo>
                    <a:pt x="169212" y="566674"/>
                  </a:lnTo>
                  <a:lnTo>
                    <a:pt x="162445" y="559943"/>
                  </a:lnTo>
                  <a:lnTo>
                    <a:pt x="162445" y="546481"/>
                  </a:lnTo>
                  <a:lnTo>
                    <a:pt x="169212" y="539750"/>
                  </a:lnTo>
                  <a:close/>
                </a:path>
                <a:path w="460375" h="647700">
                  <a:moveTo>
                    <a:pt x="250432" y="539750"/>
                  </a:moveTo>
                  <a:lnTo>
                    <a:pt x="209817" y="539750"/>
                  </a:lnTo>
                  <a:lnTo>
                    <a:pt x="216584" y="546481"/>
                  </a:lnTo>
                  <a:lnTo>
                    <a:pt x="216584" y="559943"/>
                  </a:lnTo>
                  <a:lnTo>
                    <a:pt x="209817" y="566674"/>
                  </a:lnTo>
                  <a:lnTo>
                    <a:pt x="250432" y="566674"/>
                  </a:lnTo>
                  <a:lnTo>
                    <a:pt x="243660" y="559943"/>
                  </a:lnTo>
                  <a:lnTo>
                    <a:pt x="243660" y="546481"/>
                  </a:lnTo>
                  <a:lnTo>
                    <a:pt x="250432" y="539750"/>
                  </a:lnTo>
                  <a:close/>
                </a:path>
                <a:path w="460375" h="647700">
                  <a:moveTo>
                    <a:pt x="460248" y="539750"/>
                  </a:moveTo>
                  <a:lnTo>
                    <a:pt x="372263" y="539750"/>
                  </a:lnTo>
                  <a:lnTo>
                    <a:pt x="379030" y="546481"/>
                  </a:lnTo>
                  <a:lnTo>
                    <a:pt x="379030" y="559943"/>
                  </a:lnTo>
                  <a:lnTo>
                    <a:pt x="372263" y="566674"/>
                  </a:lnTo>
                  <a:lnTo>
                    <a:pt x="460248" y="566674"/>
                  </a:lnTo>
                  <a:lnTo>
                    <a:pt x="460248" y="539750"/>
                  </a:lnTo>
                  <a:close/>
                </a:path>
                <a:path w="460375" h="647700">
                  <a:moveTo>
                    <a:pt x="169212" y="458724"/>
                  </a:moveTo>
                  <a:lnTo>
                    <a:pt x="128602" y="458724"/>
                  </a:lnTo>
                  <a:lnTo>
                    <a:pt x="135369" y="465582"/>
                  </a:lnTo>
                  <a:lnTo>
                    <a:pt x="135369" y="479044"/>
                  </a:lnTo>
                  <a:lnTo>
                    <a:pt x="128602" y="485775"/>
                  </a:lnTo>
                  <a:lnTo>
                    <a:pt x="169212" y="485775"/>
                  </a:lnTo>
                  <a:lnTo>
                    <a:pt x="162445" y="479044"/>
                  </a:lnTo>
                  <a:lnTo>
                    <a:pt x="162445" y="465582"/>
                  </a:lnTo>
                  <a:lnTo>
                    <a:pt x="169212" y="458724"/>
                  </a:lnTo>
                  <a:close/>
                </a:path>
                <a:path w="460375" h="647700">
                  <a:moveTo>
                    <a:pt x="250432" y="458724"/>
                  </a:moveTo>
                  <a:lnTo>
                    <a:pt x="209817" y="458724"/>
                  </a:lnTo>
                  <a:lnTo>
                    <a:pt x="216584" y="465582"/>
                  </a:lnTo>
                  <a:lnTo>
                    <a:pt x="216584" y="479044"/>
                  </a:lnTo>
                  <a:lnTo>
                    <a:pt x="209817" y="485775"/>
                  </a:lnTo>
                  <a:lnTo>
                    <a:pt x="250432" y="485775"/>
                  </a:lnTo>
                  <a:lnTo>
                    <a:pt x="243660" y="479044"/>
                  </a:lnTo>
                  <a:lnTo>
                    <a:pt x="243660" y="465582"/>
                  </a:lnTo>
                  <a:lnTo>
                    <a:pt x="250432" y="458724"/>
                  </a:lnTo>
                  <a:close/>
                </a:path>
                <a:path w="460375" h="647700">
                  <a:moveTo>
                    <a:pt x="331649" y="458724"/>
                  </a:moveTo>
                  <a:lnTo>
                    <a:pt x="291033" y="458724"/>
                  </a:lnTo>
                  <a:lnTo>
                    <a:pt x="297799" y="465582"/>
                  </a:lnTo>
                  <a:lnTo>
                    <a:pt x="297799" y="479044"/>
                  </a:lnTo>
                  <a:lnTo>
                    <a:pt x="291033" y="485775"/>
                  </a:lnTo>
                  <a:lnTo>
                    <a:pt x="331649" y="485775"/>
                  </a:lnTo>
                  <a:lnTo>
                    <a:pt x="324877" y="479044"/>
                  </a:lnTo>
                  <a:lnTo>
                    <a:pt x="324877" y="465582"/>
                  </a:lnTo>
                  <a:lnTo>
                    <a:pt x="331649" y="458724"/>
                  </a:lnTo>
                  <a:close/>
                </a:path>
                <a:path w="460375" h="647700">
                  <a:moveTo>
                    <a:pt x="460248" y="458724"/>
                  </a:moveTo>
                  <a:lnTo>
                    <a:pt x="372263" y="458724"/>
                  </a:lnTo>
                  <a:lnTo>
                    <a:pt x="379030" y="465582"/>
                  </a:lnTo>
                  <a:lnTo>
                    <a:pt x="379030" y="479044"/>
                  </a:lnTo>
                  <a:lnTo>
                    <a:pt x="372263" y="485775"/>
                  </a:lnTo>
                  <a:lnTo>
                    <a:pt x="460248" y="485775"/>
                  </a:lnTo>
                  <a:lnTo>
                    <a:pt x="460248" y="458724"/>
                  </a:lnTo>
                  <a:close/>
                </a:path>
                <a:path w="460375" h="647700">
                  <a:moveTo>
                    <a:pt x="169212" y="377825"/>
                  </a:moveTo>
                  <a:lnTo>
                    <a:pt x="128602" y="377825"/>
                  </a:lnTo>
                  <a:lnTo>
                    <a:pt x="135369" y="384556"/>
                  </a:lnTo>
                  <a:lnTo>
                    <a:pt x="135369" y="398018"/>
                  </a:lnTo>
                  <a:lnTo>
                    <a:pt x="128602" y="404749"/>
                  </a:lnTo>
                  <a:lnTo>
                    <a:pt x="169212" y="404749"/>
                  </a:lnTo>
                  <a:lnTo>
                    <a:pt x="162445" y="398018"/>
                  </a:lnTo>
                  <a:lnTo>
                    <a:pt x="162445" y="384556"/>
                  </a:lnTo>
                  <a:lnTo>
                    <a:pt x="169212" y="377825"/>
                  </a:lnTo>
                  <a:close/>
                </a:path>
                <a:path w="460375" h="647700">
                  <a:moveTo>
                    <a:pt x="250432" y="377825"/>
                  </a:moveTo>
                  <a:lnTo>
                    <a:pt x="209817" y="377825"/>
                  </a:lnTo>
                  <a:lnTo>
                    <a:pt x="216584" y="384556"/>
                  </a:lnTo>
                  <a:lnTo>
                    <a:pt x="216584" y="398018"/>
                  </a:lnTo>
                  <a:lnTo>
                    <a:pt x="209817" y="404749"/>
                  </a:lnTo>
                  <a:lnTo>
                    <a:pt x="250432" y="404749"/>
                  </a:lnTo>
                  <a:lnTo>
                    <a:pt x="243660" y="398018"/>
                  </a:lnTo>
                  <a:lnTo>
                    <a:pt x="243660" y="384556"/>
                  </a:lnTo>
                  <a:lnTo>
                    <a:pt x="250432" y="377825"/>
                  </a:lnTo>
                  <a:close/>
                </a:path>
                <a:path w="460375" h="647700">
                  <a:moveTo>
                    <a:pt x="331649" y="377825"/>
                  </a:moveTo>
                  <a:lnTo>
                    <a:pt x="291033" y="377825"/>
                  </a:lnTo>
                  <a:lnTo>
                    <a:pt x="297799" y="384556"/>
                  </a:lnTo>
                  <a:lnTo>
                    <a:pt x="297799" y="398018"/>
                  </a:lnTo>
                  <a:lnTo>
                    <a:pt x="291033" y="404749"/>
                  </a:lnTo>
                  <a:lnTo>
                    <a:pt x="331649" y="404749"/>
                  </a:lnTo>
                  <a:lnTo>
                    <a:pt x="324877" y="398018"/>
                  </a:lnTo>
                  <a:lnTo>
                    <a:pt x="324877" y="384556"/>
                  </a:lnTo>
                  <a:lnTo>
                    <a:pt x="331649" y="377825"/>
                  </a:lnTo>
                  <a:close/>
                </a:path>
                <a:path w="460375" h="647700">
                  <a:moveTo>
                    <a:pt x="460248" y="377825"/>
                  </a:moveTo>
                  <a:lnTo>
                    <a:pt x="372263" y="377825"/>
                  </a:lnTo>
                  <a:lnTo>
                    <a:pt x="379030" y="384556"/>
                  </a:lnTo>
                  <a:lnTo>
                    <a:pt x="379030" y="398018"/>
                  </a:lnTo>
                  <a:lnTo>
                    <a:pt x="372263" y="404749"/>
                  </a:lnTo>
                  <a:lnTo>
                    <a:pt x="460248" y="404749"/>
                  </a:lnTo>
                  <a:lnTo>
                    <a:pt x="460248" y="377825"/>
                  </a:lnTo>
                  <a:close/>
                </a:path>
                <a:path w="460375" h="647700">
                  <a:moveTo>
                    <a:pt x="169212" y="296799"/>
                  </a:moveTo>
                  <a:lnTo>
                    <a:pt x="128602" y="296799"/>
                  </a:lnTo>
                  <a:lnTo>
                    <a:pt x="135369" y="303657"/>
                  </a:lnTo>
                  <a:lnTo>
                    <a:pt x="135369" y="317119"/>
                  </a:lnTo>
                  <a:lnTo>
                    <a:pt x="128602" y="323850"/>
                  </a:lnTo>
                  <a:lnTo>
                    <a:pt x="169212" y="323850"/>
                  </a:lnTo>
                  <a:lnTo>
                    <a:pt x="162445" y="317119"/>
                  </a:lnTo>
                  <a:lnTo>
                    <a:pt x="162445" y="303657"/>
                  </a:lnTo>
                  <a:lnTo>
                    <a:pt x="169212" y="296799"/>
                  </a:lnTo>
                  <a:close/>
                </a:path>
                <a:path w="460375" h="647700">
                  <a:moveTo>
                    <a:pt x="250432" y="296799"/>
                  </a:moveTo>
                  <a:lnTo>
                    <a:pt x="209817" y="296799"/>
                  </a:lnTo>
                  <a:lnTo>
                    <a:pt x="216584" y="303657"/>
                  </a:lnTo>
                  <a:lnTo>
                    <a:pt x="216584" y="317119"/>
                  </a:lnTo>
                  <a:lnTo>
                    <a:pt x="209817" y="323850"/>
                  </a:lnTo>
                  <a:lnTo>
                    <a:pt x="250432" y="323850"/>
                  </a:lnTo>
                  <a:lnTo>
                    <a:pt x="243660" y="317119"/>
                  </a:lnTo>
                  <a:lnTo>
                    <a:pt x="243660" y="303657"/>
                  </a:lnTo>
                  <a:lnTo>
                    <a:pt x="250432" y="296799"/>
                  </a:lnTo>
                  <a:close/>
                </a:path>
                <a:path w="460375" h="647700">
                  <a:moveTo>
                    <a:pt x="331649" y="296799"/>
                  </a:moveTo>
                  <a:lnTo>
                    <a:pt x="291033" y="296799"/>
                  </a:lnTo>
                  <a:lnTo>
                    <a:pt x="297799" y="303657"/>
                  </a:lnTo>
                  <a:lnTo>
                    <a:pt x="297799" y="317119"/>
                  </a:lnTo>
                  <a:lnTo>
                    <a:pt x="291033" y="323850"/>
                  </a:lnTo>
                  <a:lnTo>
                    <a:pt x="331649" y="323850"/>
                  </a:lnTo>
                  <a:lnTo>
                    <a:pt x="324877" y="317119"/>
                  </a:lnTo>
                  <a:lnTo>
                    <a:pt x="324877" y="303657"/>
                  </a:lnTo>
                  <a:lnTo>
                    <a:pt x="331649" y="296799"/>
                  </a:lnTo>
                  <a:close/>
                </a:path>
                <a:path w="460375" h="647700">
                  <a:moveTo>
                    <a:pt x="460248" y="296799"/>
                  </a:moveTo>
                  <a:lnTo>
                    <a:pt x="372263" y="296799"/>
                  </a:lnTo>
                  <a:lnTo>
                    <a:pt x="379030" y="303657"/>
                  </a:lnTo>
                  <a:lnTo>
                    <a:pt x="379030" y="317119"/>
                  </a:lnTo>
                  <a:lnTo>
                    <a:pt x="372263" y="323850"/>
                  </a:lnTo>
                  <a:lnTo>
                    <a:pt x="460248" y="323850"/>
                  </a:lnTo>
                  <a:lnTo>
                    <a:pt x="460248" y="296799"/>
                  </a:lnTo>
                  <a:close/>
                </a:path>
                <a:path w="460375" h="647700">
                  <a:moveTo>
                    <a:pt x="460248" y="53975"/>
                  </a:moveTo>
                  <a:lnTo>
                    <a:pt x="399340" y="53975"/>
                  </a:lnTo>
                  <a:lnTo>
                    <a:pt x="406097" y="60706"/>
                  </a:lnTo>
                  <a:lnTo>
                    <a:pt x="406097" y="209169"/>
                  </a:lnTo>
                  <a:lnTo>
                    <a:pt x="399340" y="215900"/>
                  </a:lnTo>
                  <a:lnTo>
                    <a:pt x="460248" y="215900"/>
                  </a:lnTo>
                  <a:lnTo>
                    <a:pt x="460248" y="53975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62814" y="2132075"/>
              <a:ext cx="26034" cy="55244"/>
            </a:xfrm>
            <a:custGeom>
              <a:avLst/>
              <a:gdLst/>
              <a:ahLst/>
              <a:cxnLst/>
              <a:rect l="l" t="t" r="r" b="b"/>
              <a:pathLst>
                <a:path w="26034" h="55244">
                  <a:moveTo>
                    <a:pt x="19425" y="0"/>
                  </a:moveTo>
                  <a:lnTo>
                    <a:pt x="12952" y="0"/>
                  </a:lnTo>
                  <a:lnTo>
                    <a:pt x="6473" y="0"/>
                  </a:lnTo>
                  <a:lnTo>
                    <a:pt x="0" y="6858"/>
                  </a:lnTo>
                  <a:lnTo>
                    <a:pt x="0" y="48006"/>
                  </a:lnTo>
                  <a:lnTo>
                    <a:pt x="6473" y="54864"/>
                  </a:lnTo>
                  <a:lnTo>
                    <a:pt x="19425" y="54864"/>
                  </a:lnTo>
                  <a:lnTo>
                    <a:pt x="25905" y="48006"/>
                  </a:lnTo>
                  <a:lnTo>
                    <a:pt x="25905" y="6858"/>
                  </a:lnTo>
                  <a:lnTo>
                    <a:pt x="19425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073655" y="2812542"/>
            <a:ext cx="134239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rebuchet MS"/>
                <a:cs typeface="Trebuchet MS"/>
              </a:rPr>
              <a:t>Es</a:t>
            </a:r>
            <a:r>
              <a:rPr sz="1400" spc="-15" dirty="0">
                <a:latin typeface="Trebuchet MS"/>
                <a:cs typeface="Trebuchet MS"/>
              </a:rPr>
              <a:t>t</a:t>
            </a:r>
            <a:r>
              <a:rPr sz="1400" spc="-20" dirty="0">
                <a:latin typeface="Trebuchet MS"/>
                <a:cs typeface="Trebuchet MS"/>
              </a:rPr>
              <a:t>im</a:t>
            </a:r>
            <a:r>
              <a:rPr sz="1400" spc="-30" dirty="0">
                <a:latin typeface="Trebuchet MS"/>
                <a:cs typeface="Trebuchet MS"/>
              </a:rPr>
              <a:t>a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Trebuchet MS"/>
                <a:cs typeface="Trebuchet MS"/>
              </a:rPr>
              <a:t>Savin</a:t>
            </a:r>
            <a:r>
              <a:rPr sz="1400" spc="10" dirty="0">
                <a:latin typeface="Trebuchet MS"/>
                <a:cs typeface="Trebuchet MS"/>
              </a:rPr>
              <a:t>g</a:t>
            </a:r>
            <a:r>
              <a:rPr sz="1400" spc="20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38400" y="2062479"/>
            <a:ext cx="611505" cy="610870"/>
            <a:chOff x="2438400" y="2062479"/>
            <a:chExt cx="611505" cy="610870"/>
          </a:xfrm>
        </p:grpSpPr>
        <p:sp>
          <p:nvSpPr>
            <p:cNvPr id="26" name="object 26"/>
            <p:cNvSpPr/>
            <p:nvPr/>
          </p:nvSpPr>
          <p:spPr>
            <a:xfrm>
              <a:off x="2438400" y="2062492"/>
              <a:ext cx="611505" cy="383540"/>
            </a:xfrm>
            <a:custGeom>
              <a:avLst/>
              <a:gdLst/>
              <a:ahLst/>
              <a:cxnLst/>
              <a:rect l="l" t="t" r="r" b="b"/>
              <a:pathLst>
                <a:path w="611505" h="383539">
                  <a:moveTo>
                    <a:pt x="560832" y="115049"/>
                  </a:moveTo>
                  <a:lnTo>
                    <a:pt x="543267" y="68846"/>
                  </a:lnTo>
                  <a:lnTo>
                    <a:pt x="509778" y="53555"/>
                  </a:lnTo>
                  <a:lnTo>
                    <a:pt x="509778" y="255257"/>
                  </a:lnTo>
                  <a:lnTo>
                    <a:pt x="507568" y="264604"/>
                  </a:lnTo>
                  <a:lnTo>
                    <a:pt x="501777" y="272783"/>
                  </a:lnTo>
                  <a:lnTo>
                    <a:pt x="493585" y="278587"/>
                  </a:lnTo>
                  <a:lnTo>
                    <a:pt x="484251" y="280784"/>
                  </a:lnTo>
                  <a:lnTo>
                    <a:pt x="474840" y="278587"/>
                  </a:lnTo>
                  <a:lnTo>
                    <a:pt x="466674" y="272783"/>
                  </a:lnTo>
                  <a:lnTo>
                    <a:pt x="460908" y="264604"/>
                  </a:lnTo>
                  <a:lnTo>
                    <a:pt x="458724" y="255257"/>
                  </a:lnTo>
                  <a:lnTo>
                    <a:pt x="460908" y="245859"/>
                  </a:lnTo>
                  <a:lnTo>
                    <a:pt x="463321" y="242430"/>
                  </a:lnTo>
                  <a:lnTo>
                    <a:pt x="466674" y="237693"/>
                  </a:lnTo>
                  <a:lnTo>
                    <a:pt x="474840" y="231927"/>
                  </a:lnTo>
                  <a:lnTo>
                    <a:pt x="484251" y="229730"/>
                  </a:lnTo>
                  <a:lnTo>
                    <a:pt x="493585" y="231927"/>
                  </a:lnTo>
                  <a:lnTo>
                    <a:pt x="501777" y="237693"/>
                  </a:lnTo>
                  <a:lnTo>
                    <a:pt x="507568" y="245859"/>
                  </a:lnTo>
                  <a:lnTo>
                    <a:pt x="509778" y="255257"/>
                  </a:lnTo>
                  <a:lnTo>
                    <a:pt x="509778" y="53555"/>
                  </a:lnTo>
                  <a:lnTo>
                    <a:pt x="496951" y="51295"/>
                  </a:lnTo>
                  <a:lnTo>
                    <a:pt x="369316" y="51295"/>
                  </a:lnTo>
                  <a:lnTo>
                    <a:pt x="369316" y="165976"/>
                  </a:lnTo>
                  <a:lnTo>
                    <a:pt x="363626" y="196786"/>
                  </a:lnTo>
                  <a:lnTo>
                    <a:pt x="347789" y="220967"/>
                  </a:lnTo>
                  <a:lnTo>
                    <a:pt x="323557" y="236778"/>
                  </a:lnTo>
                  <a:lnTo>
                    <a:pt x="292735" y="242430"/>
                  </a:lnTo>
                  <a:lnTo>
                    <a:pt x="261962" y="236778"/>
                  </a:lnTo>
                  <a:lnTo>
                    <a:pt x="237718" y="220967"/>
                  </a:lnTo>
                  <a:lnTo>
                    <a:pt x="221843" y="196786"/>
                  </a:lnTo>
                  <a:lnTo>
                    <a:pt x="216154" y="165976"/>
                  </a:lnTo>
                  <a:lnTo>
                    <a:pt x="218503" y="153276"/>
                  </a:lnTo>
                  <a:lnTo>
                    <a:pt x="237718" y="111036"/>
                  </a:lnTo>
                  <a:lnTo>
                    <a:pt x="292735" y="89522"/>
                  </a:lnTo>
                  <a:lnTo>
                    <a:pt x="323557" y="95211"/>
                  </a:lnTo>
                  <a:lnTo>
                    <a:pt x="347789" y="111036"/>
                  </a:lnTo>
                  <a:lnTo>
                    <a:pt x="363626" y="135229"/>
                  </a:lnTo>
                  <a:lnTo>
                    <a:pt x="369316" y="165976"/>
                  </a:lnTo>
                  <a:lnTo>
                    <a:pt x="369316" y="51295"/>
                  </a:lnTo>
                  <a:lnTo>
                    <a:pt x="152400" y="51295"/>
                  </a:lnTo>
                  <a:lnTo>
                    <a:pt x="152400" y="127749"/>
                  </a:lnTo>
                  <a:lnTo>
                    <a:pt x="150202" y="137160"/>
                  </a:lnTo>
                  <a:lnTo>
                    <a:pt x="144437" y="145326"/>
                  </a:lnTo>
                  <a:lnTo>
                    <a:pt x="136271" y="151091"/>
                  </a:lnTo>
                  <a:lnTo>
                    <a:pt x="126873" y="153276"/>
                  </a:lnTo>
                  <a:lnTo>
                    <a:pt x="117462" y="151091"/>
                  </a:lnTo>
                  <a:lnTo>
                    <a:pt x="109296" y="145326"/>
                  </a:lnTo>
                  <a:lnTo>
                    <a:pt x="103530" y="137160"/>
                  </a:lnTo>
                  <a:lnTo>
                    <a:pt x="101346" y="127749"/>
                  </a:lnTo>
                  <a:lnTo>
                    <a:pt x="103530" y="118414"/>
                  </a:lnTo>
                  <a:lnTo>
                    <a:pt x="109296" y="110223"/>
                  </a:lnTo>
                  <a:lnTo>
                    <a:pt x="117462" y="104432"/>
                  </a:lnTo>
                  <a:lnTo>
                    <a:pt x="126873" y="102222"/>
                  </a:lnTo>
                  <a:lnTo>
                    <a:pt x="136271" y="104432"/>
                  </a:lnTo>
                  <a:lnTo>
                    <a:pt x="144437" y="110223"/>
                  </a:lnTo>
                  <a:lnTo>
                    <a:pt x="150202" y="118414"/>
                  </a:lnTo>
                  <a:lnTo>
                    <a:pt x="152400" y="127749"/>
                  </a:lnTo>
                  <a:lnTo>
                    <a:pt x="152400" y="51295"/>
                  </a:lnTo>
                  <a:lnTo>
                    <a:pt x="114046" y="51295"/>
                  </a:lnTo>
                  <a:lnTo>
                    <a:pt x="87947" y="55892"/>
                  </a:lnTo>
                  <a:lnTo>
                    <a:pt x="67830" y="68846"/>
                  </a:lnTo>
                  <a:lnTo>
                    <a:pt x="54876" y="88963"/>
                  </a:lnTo>
                  <a:lnTo>
                    <a:pt x="50292" y="115049"/>
                  </a:lnTo>
                  <a:lnTo>
                    <a:pt x="50317" y="270370"/>
                  </a:lnTo>
                  <a:lnTo>
                    <a:pt x="50419" y="276745"/>
                  </a:lnTo>
                  <a:lnTo>
                    <a:pt x="51079" y="283159"/>
                  </a:lnTo>
                  <a:lnTo>
                    <a:pt x="52959" y="288632"/>
                  </a:lnTo>
                  <a:lnTo>
                    <a:pt x="56642" y="293484"/>
                  </a:lnTo>
                  <a:lnTo>
                    <a:pt x="77089" y="276745"/>
                  </a:lnTo>
                  <a:lnTo>
                    <a:pt x="110109" y="264807"/>
                  </a:lnTo>
                  <a:lnTo>
                    <a:pt x="156260" y="257644"/>
                  </a:lnTo>
                  <a:lnTo>
                    <a:pt x="216154" y="255257"/>
                  </a:lnTo>
                  <a:lnTo>
                    <a:pt x="287896" y="258940"/>
                  </a:lnTo>
                  <a:lnTo>
                    <a:pt x="339864" y="270370"/>
                  </a:lnTo>
                  <a:lnTo>
                    <a:pt x="371475" y="290195"/>
                  </a:lnTo>
                  <a:lnTo>
                    <a:pt x="382143" y="319011"/>
                  </a:lnTo>
                  <a:lnTo>
                    <a:pt x="382143" y="331711"/>
                  </a:lnTo>
                  <a:lnTo>
                    <a:pt x="496951" y="331711"/>
                  </a:lnTo>
                  <a:lnTo>
                    <a:pt x="523113" y="327126"/>
                  </a:lnTo>
                  <a:lnTo>
                    <a:pt x="543267" y="314172"/>
                  </a:lnTo>
                  <a:lnTo>
                    <a:pt x="556234" y="294055"/>
                  </a:lnTo>
                  <a:lnTo>
                    <a:pt x="558571" y="280784"/>
                  </a:lnTo>
                  <a:lnTo>
                    <a:pt x="560832" y="267957"/>
                  </a:lnTo>
                  <a:lnTo>
                    <a:pt x="560832" y="229730"/>
                  </a:lnTo>
                  <a:lnTo>
                    <a:pt x="560832" y="115049"/>
                  </a:lnTo>
                  <a:close/>
                </a:path>
                <a:path w="611505" h="383539">
                  <a:moveTo>
                    <a:pt x="611111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0" y="356870"/>
                  </a:lnTo>
                  <a:lnTo>
                    <a:pt x="0" y="383540"/>
                  </a:lnTo>
                  <a:lnTo>
                    <a:pt x="50927" y="383540"/>
                  </a:lnTo>
                  <a:lnTo>
                    <a:pt x="50927" y="356870"/>
                  </a:lnTo>
                  <a:lnTo>
                    <a:pt x="26797" y="356870"/>
                  </a:lnTo>
                  <a:lnTo>
                    <a:pt x="26797" y="26670"/>
                  </a:lnTo>
                  <a:lnTo>
                    <a:pt x="584327" y="26670"/>
                  </a:lnTo>
                  <a:lnTo>
                    <a:pt x="584327" y="356870"/>
                  </a:lnTo>
                  <a:lnTo>
                    <a:pt x="380606" y="356870"/>
                  </a:lnTo>
                  <a:lnTo>
                    <a:pt x="380606" y="383540"/>
                  </a:lnTo>
                  <a:lnTo>
                    <a:pt x="611111" y="383540"/>
                  </a:lnTo>
                  <a:lnTo>
                    <a:pt x="611111" y="356870"/>
                  </a:lnTo>
                  <a:lnTo>
                    <a:pt x="611111" y="26670"/>
                  </a:lnTo>
                  <a:lnTo>
                    <a:pt x="611111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16124" y="2343911"/>
              <a:ext cx="279400" cy="329565"/>
            </a:xfrm>
            <a:custGeom>
              <a:avLst/>
              <a:gdLst/>
              <a:ahLst/>
              <a:cxnLst/>
              <a:rect l="l" t="t" r="r" b="b"/>
              <a:pathLst>
                <a:path w="279400" h="329564">
                  <a:moveTo>
                    <a:pt x="278892" y="268224"/>
                  </a:moveTo>
                  <a:lnTo>
                    <a:pt x="272935" y="268325"/>
                  </a:lnTo>
                  <a:lnTo>
                    <a:pt x="264617" y="268986"/>
                  </a:lnTo>
                  <a:lnTo>
                    <a:pt x="253936" y="270802"/>
                  </a:lnTo>
                  <a:lnTo>
                    <a:pt x="240919" y="274320"/>
                  </a:lnTo>
                  <a:lnTo>
                    <a:pt x="219684" y="277850"/>
                  </a:lnTo>
                  <a:lnTo>
                    <a:pt x="194894" y="279654"/>
                  </a:lnTo>
                  <a:lnTo>
                    <a:pt x="167741" y="280327"/>
                  </a:lnTo>
                  <a:lnTo>
                    <a:pt x="139446" y="280416"/>
                  </a:lnTo>
                  <a:lnTo>
                    <a:pt x="111137" y="280327"/>
                  </a:lnTo>
                  <a:lnTo>
                    <a:pt x="83985" y="279654"/>
                  </a:lnTo>
                  <a:lnTo>
                    <a:pt x="59194" y="277850"/>
                  </a:lnTo>
                  <a:lnTo>
                    <a:pt x="37973" y="274320"/>
                  </a:lnTo>
                  <a:lnTo>
                    <a:pt x="24942" y="270802"/>
                  </a:lnTo>
                  <a:lnTo>
                    <a:pt x="14262" y="268986"/>
                  </a:lnTo>
                  <a:lnTo>
                    <a:pt x="5943" y="268325"/>
                  </a:lnTo>
                  <a:lnTo>
                    <a:pt x="0" y="268224"/>
                  </a:lnTo>
                  <a:lnTo>
                    <a:pt x="0" y="292608"/>
                  </a:lnTo>
                  <a:lnTo>
                    <a:pt x="16446" y="313753"/>
                  </a:lnTo>
                  <a:lnTo>
                    <a:pt x="55473" y="324612"/>
                  </a:lnTo>
                  <a:lnTo>
                    <a:pt x="101625" y="328612"/>
                  </a:lnTo>
                  <a:lnTo>
                    <a:pt x="139446" y="329184"/>
                  </a:lnTo>
                  <a:lnTo>
                    <a:pt x="177253" y="328612"/>
                  </a:lnTo>
                  <a:lnTo>
                    <a:pt x="223405" y="324612"/>
                  </a:lnTo>
                  <a:lnTo>
                    <a:pt x="262432" y="313753"/>
                  </a:lnTo>
                  <a:lnTo>
                    <a:pt x="278892" y="292608"/>
                  </a:lnTo>
                  <a:lnTo>
                    <a:pt x="278892" y="280416"/>
                  </a:lnTo>
                  <a:lnTo>
                    <a:pt x="278892" y="268224"/>
                  </a:lnTo>
                  <a:close/>
                </a:path>
                <a:path w="279400" h="329564">
                  <a:moveTo>
                    <a:pt x="278892" y="216408"/>
                  </a:moveTo>
                  <a:lnTo>
                    <a:pt x="272935" y="216509"/>
                  </a:lnTo>
                  <a:lnTo>
                    <a:pt x="264617" y="217208"/>
                  </a:lnTo>
                  <a:lnTo>
                    <a:pt x="253936" y="219087"/>
                  </a:lnTo>
                  <a:lnTo>
                    <a:pt x="240919" y="222758"/>
                  </a:lnTo>
                  <a:lnTo>
                    <a:pt x="219684" y="226441"/>
                  </a:lnTo>
                  <a:lnTo>
                    <a:pt x="194894" y="228320"/>
                  </a:lnTo>
                  <a:lnTo>
                    <a:pt x="167741" y="229019"/>
                  </a:lnTo>
                  <a:lnTo>
                    <a:pt x="139446" y="229108"/>
                  </a:lnTo>
                  <a:lnTo>
                    <a:pt x="111137" y="229019"/>
                  </a:lnTo>
                  <a:lnTo>
                    <a:pt x="83985" y="228320"/>
                  </a:lnTo>
                  <a:lnTo>
                    <a:pt x="59194" y="226441"/>
                  </a:lnTo>
                  <a:lnTo>
                    <a:pt x="37973" y="222758"/>
                  </a:lnTo>
                  <a:lnTo>
                    <a:pt x="24942" y="219087"/>
                  </a:lnTo>
                  <a:lnTo>
                    <a:pt x="14262" y="217208"/>
                  </a:lnTo>
                  <a:lnTo>
                    <a:pt x="5943" y="216509"/>
                  </a:lnTo>
                  <a:lnTo>
                    <a:pt x="0" y="216408"/>
                  </a:lnTo>
                  <a:lnTo>
                    <a:pt x="0" y="235458"/>
                  </a:lnTo>
                  <a:lnTo>
                    <a:pt x="18224" y="241122"/>
                  </a:lnTo>
                  <a:lnTo>
                    <a:pt x="50711" y="247370"/>
                  </a:lnTo>
                  <a:lnTo>
                    <a:pt x="92697" y="252425"/>
                  </a:lnTo>
                  <a:lnTo>
                    <a:pt x="139446" y="254508"/>
                  </a:lnTo>
                  <a:lnTo>
                    <a:pt x="186182" y="252425"/>
                  </a:lnTo>
                  <a:lnTo>
                    <a:pt x="228168" y="247370"/>
                  </a:lnTo>
                  <a:lnTo>
                    <a:pt x="260654" y="241122"/>
                  </a:lnTo>
                  <a:lnTo>
                    <a:pt x="278892" y="235458"/>
                  </a:lnTo>
                  <a:lnTo>
                    <a:pt x="278892" y="229108"/>
                  </a:lnTo>
                  <a:lnTo>
                    <a:pt x="278892" y="216408"/>
                  </a:lnTo>
                  <a:close/>
                </a:path>
                <a:path w="279400" h="329564">
                  <a:moveTo>
                    <a:pt x="278892" y="166116"/>
                  </a:moveTo>
                  <a:lnTo>
                    <a:pt x="272935" y="166217"/>
                  </a:lnTo>
                  <a:lnTo>
                    <a:pt x="264617" y="166916"/>
                  </a:lnTo>
                  <a:lnTo>
                    <a:pt x="253936" y="168795"/>
                  </a:lnTo>
                  <a:lnTo>
                    <a:pt x="240919" y="172466"/>
                  </a:lnTo>
                  <a:lnTo>
                    <a:pt x="219684" y="176149"/>
                  </a:lnTo>
                  <a:lnTo>
                    <a:pt x="194894" y="178028"/>
                  </a:lnTo>
                  <a:lnTo>
                    <a:pt x="167741" y="178727"/>
                  </a:lnTo>
                  <a:lnTo>
                    <a:pt x="139446" y="178816"/>
                  </a:lnTo>
                  <a:lnTo>
                    <a:pt x="111137" y="178727"/>
                  </a:lnTo>
                  <a:lnTo>
                    <a:pt x="83985" y="178028"/>
                  </a:lnTo>
                  <a:lnTo>
                    <a:pt x="59194" y="176149"/>
                  </a:lnTo>
                  <a:lnTo>
                    <a:pt x="37973" y="172466"/>
                  </a:lnTo>
                  <a:lnTo>
                    <a:pt x="24942" y="168795"/>
                  </a:lnTo>
                  <a:lnTo>
                    <a:pt x="14262" y="166916"/>
                  </a:lnTo>
                  <a:lnTo>
                    <a:pt x="5943" y="166217"/>
                  </a:lnTo>
                  <a:lnTo>
                    <a:pt x="0" y="166116"/>
                  </a:lnTo>
                  <a:lnTo>
                    <a:pt x="0" y="185166"/>
                  </a:lnTo>
                  <a:lnTo>
                    <a:pt x="18224" y="190830"/>
                  </a:lnTo>
                  <a:lnTo>
                    <a:pt x="50711" y="197078"/>
                  </a:lnTo>
                  <a:lnTo>
                    <a:pt x="92697" y="202133"/>
                  </a:lnTo>
                  <a:lnTo>
                    <a:pt x="139446" y="204216"/>
                  </a:lnTo>
                  <a:lnTo>
                    <a:pt x="186182" y="202133"/>
                  </a:lnTo>
                  <a:lnTo>
                    <a:pt x="228168" y="197078"/>
                  </a:lnTo>
                  <a:lnTo>
                    <a:pt x="260654" y="190830"/>
                  </a:lnTo>
                  <a:lnTo>
                    <a:pt x="278892" y="185166"/>
                  </a:lnTo>
                  <a:lnTo>
                    <a:pt x="278892" y="178816"/>
                  </a:lnTo>
                  <a:lnTo>
                    <a:pt x="278892" y="166116"/>
                  </a:lnTo>
                  <a:close/>
                </a:path>
                <a:path w="279400" h="329564">
                  <a:moveTo>
                    <a:pt x="278892" y="115824"/>
                  </a:moveTo>
                  <a:lnTo>
                    <a:pt x="272935" y="115925"/>
                  </a:lnTo>
                  <a:lnTo>
                    <a:pt x="264617" y="116586"/>
                  </a:lnTo>
                  <a:lnTo>
                    <a:pt x="253936" y="118402"/>
                  </a:lnTo>
                  <a:lnTo>
                    <a:pt x="240919" y="121920"/>
                  </a:lnTo>
                  <a:lnTo>
                    <a:pt x="219684" y="125450"/>
                  </a:lnTo>
                  <a:lnTo>
                    <a:pt x="194894" y="127254"/>
                  </a:lnTo>
                  <a:lnTo>
                    <a:pt x="167741" y="127927"/>
                  </a:lnTo>
                  <a:lnTo>
                    <a:pt x="139446" y="128016"/>
                  </a:lnTo>
                  <a:lnTo>
                    <a:pt x="111137" y="127927"/>
                  </a:lnTo>
                  <a:lnTo>
                    <a:pt x="83985" y="127254"/>
                  </a:lnTo>
                  <a:lnTo>
                    <a:pt x="59194" y="125450"/>
                  </a:lnTo>
                  <a:lnTo>
                    <a:pt x="37973" y="121920"/>
                  </a:lnTo>
                  <a:lnTo>
                    <a:pt x="24942" y="118402"/>
                  </a:lnTo>
                  <a:lnTo>
                    <a:pt x="14262" y="116586"/>
                  </a:lnTo>
                  <a:lnTo>
                    <a:pt x="5943" y="115925"/>
                  </a:lnTo>
                  <a:lnTo>
                    <a:pt x="0" y="115824"/>
                  </a:lnTo>
                  <a:lnTo>
                    <a:pt x="0" y="134112"/>
                  </a:lnTo>
                  <a:lnTo>
                    <a:pt x="18224" y="139547"/>
                  </a:lnTo>
                  <a:lnTo>
                    <a:pt x="50711" y="145542"/>
                  </a:lnTo>
                  <a:lnTo>
                    <a:pt x="92697" y="150406"/>
                  </a:lnTo>
                  <a:lnTo>
                    <a:pt x="139446" y="152400"/>
                  </a:lnTo>
                  <a:lnTo>
                    <a:pt x="186182" y="150406"/>
                  </a:lnTo>
                  <a:lnTo>
                    <a:pt x="228168" y="145542"/>
                  </a:lnTo>
                  <a:lnTo>
                    <a:pt x="260654" y="139547"/>
                  </a:lnTo>
                  <a:lnTo>
                    <a:pt x="278892" y="134112"/>
                  </a:lnTo>
                  <a:lnTo>
                    <a:pt x="278892" y="128016"/>
                  </a:lnTo>
                  <a:lnTo>
                    <a:pt x="278892" y="115824"/>
                  </a:lnTo>
                  <a:close/>
                </a:path>
                <a:path w="279400" h="329564">
                  <a:moveTo>
                    <a:pt x="278892" y="64008"/>
                  </a:moveTo>
                  <a:lnTo>
                    <a:pt x="272935" y="64109"/>
                  </a:lnTo>
                  <a:lnTo>
                    <a:pt x="264617" y="64808"/>
                  </a:lnTo>
                  <a:lnTo>
                    <a:pt x="253936" y="66687"/>
                  </a:lnTo>
                  <a:lnTo>
                    <a:pt x="240919" y="70358"/>
                  </a:lnTo>
                  <a:lnTo>
                    <a:pt x="219684" y="74041"/>
                  </a:lnTo>
                  <a:lnTo>
                    <a:pt x="194894" y="75920"/>
                  </a:lnTo>
                  <a:lnTo>
                    <a:pt x="167741" y="76619"/>
                  </a:lnTo>
                  <a:lnTo>
                    <a:pt x="139446" y="76708"/>
                  </a:lnTo>
                  <a:lnTo>
                    <a:pt x="111137" y="76619"/>
                  </a:lnTo>
                  <a:lnTo>
                    <a:pt x="83985" y="75920"/>
                  </a:lnTo>
                  <a:lnTo>
                    <a:pt x="59194" y="74041"/>
                  </a:lnTo>
                  <a:lnTo>
                    <a:pt x="37973" y="70358"/>
                  </a:lnTo>
                  <a:lnTo>
                    <a:pt x="24942" y="66687"/>
                  </a:lnTo>
                  <a:lnTo>
                    <a:pt x="14262" y="64808"/>
                  </a:lnTo>
                  <a:lnTo>
                    <a:pt x="5943" y="64109"/>
                  </a:lnTo>
                  <a:lnTo>
                    <a:pt x="0" y="64008"/>
                  </a:lnTo>
                  <a:lnTo>
                    <a:pt x="0" y="83058"/>
                  </a:lnTo>
                  <a:lnTo>
                    <a:pt x="18224" y="88722"/>
                  </a:lnTo>
                  <a:lnTo>
                    <a:pt x="50711" y="94970"/>
                  </a:lnTo>
                  <a:lnTo>
                    <a:pt x="92697" y="100025"/>
                  </a:lnTo>
                  <a:lnTo>
                    <a:pt x="139446" y="102108"/>
                  </a:lnTo>
                  <a:lnTo>
                    <a:pt x="186182" y="100025"/>
                  </a:lnTo>
                  <a:lnTo>
                    <a:pt x="228168" y="94970"/>
                  </a:lnTo>
                  <a:lnTo>
                    <a:pt x="260654" y="88722"/>
                  </a:lnTo>
                  <a:lnTo>
                    <a:pt x="278892" y="83058"/>
                  </a:lnTo>
                  <a:lnTo>
                    <a:pt x="278892" y="76708"/>
                  </a:lnTo>
                  <a:lnTo>
                    <a:pt x="278892" y="64008"/>
                  </a:lnTo>
                  <a:close/>
                </a:path>
                <a:path w="279400" h="329564">
                  <a:moveTo>
                    <a:pt x="278892" y="31369"/>
                  </a:moveTo>
                  <a:lnTo>
                    <a:pt x="266014" y="18542"/>
                  </a:lnTo>
                  <a:lnTo>
                    <a:pt x="237693" y="8636"/>
                  </a:lnTo>
                  <a:lnTo>
                    <a:pt x="195110" y="2260"/>
                  </a:lnTo>
                  <a:lnTo>
                    <a:pt x="139446" y="0"/>
                  </a:lnTo>
                  <a:lnTo>
                    <a:pt x="83769" y="2260"/>
                  </a:lnTo>
                  <a:lnTo>
                    <a:pt x="41186" y="8636"/>
                  </a:lnTo>
                  <a:lnTo>
                    <a:pt x="12865" y="18542"/>
                  </a:lnTo>
                  <a:lnTo>
                    <a:pt x="0" y="31369"/>
                  </a:lnTo>
                  <a:lnTo>
                    <a:pt x="18224" y="39636"/>
                  </a:lnTo>
                  <a:lnTo>
                    <a:pt x="50711" y="45554"/>
                  </a:lnTo>
                  <a:lnTo>
                    <a:pt x="92697" y="49110"/>
                  </a:lnTo>
                  <a:lnTo>
                    <a:pt x="139446" y="50292"/>
                  </a:lnTo>
                  <a:lnTo>
                    <a:pt x="186182" y="49110"/>
                  </a:lnTo>
                  <a:lnTo>
                    <a:pt x="228168" y="45554"/>
                  </a:lnTo>
                  <a:lnTo>
                    <a:pt x="260654" y="39636"/>
                  </a:lnTo>
                  <a:lnTo>
                    <a:pt x="278892" y="31369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130802" y="2812542"/>
            <a:ext cx="6267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rebuchet MS"/>
                <a:cs typeface="Trebuchet MS"/>
              </a:rPr>
              <a:t>Repo</a:t>
            </a:r>
            <a:r>
              <a:rPr sz="1400" spc="-15" dirty="0">
                <a:latin typeface="Trebuchet MS"/>
                <a:cs typeface="Trebuchet MS"/>
              </a:rPr>
              <a:t>r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20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191000" y="2061971"/>
            <a:ext cx="504825" cy="611505"/>
            <a:chOff x="4191000" y="2061971"/>
            <a:chExt cx="504825" cy="611505"/>
          </a:xfrm>
        </p:grpSpPr>
        <p:sp>
          <p:nvSpPr>
            <p:cNvPr id="30" name="object 30"/>
            <p:cNvSpPr/>
            <p:nvPr/>
          </p:nvSpPr>
          <p:spPr>
            <a:xfrm>
              <a:off x="4191000" y="2165603"/>
              <a:ext cx="399415" cy="508000"/>
            </a:xfrm>
            <a:custGeom>
              <a:avLst/>
              <a:gdLst/>
              <a:ahLst/>
              <a:cxnLst/>
              <a:rect l="l" t="t" r="r" b="b"/>
              <a:pathLst>
                <a:path w="399414" h="508000">
                  <a:moveTo>
                    <a:pt x="39878" y="0"/>
                  </a:moveTo>
                  <a:lnTo>
                    <a:pt x="6604" y="0"/>
                  </a:lnTo>
                  <a:lnTo>
                    <a:pt x="0" y="6731"/>
                  </a:lnTo>
                  <a:lnTo>
                    <a:pt x="0" y="500761"/>
                  </a:lnTo>
                  <a:lnTo>
                    <a:pt x="6604" y="507492"/>
                  </a:lnTo>
                  <a:lnTo>
                    <a:pt x="392684" y="507492"/>
                  </a:lnTo>
                  <a:lnTo>
                    <a:pt x="399288" y="500761"/>
                  </a:lnTo>
                  <a:lnTo>
                    <a:pt x="399288" y="467487"/>
                  </a:lnTo>
                  <a:lnTo>
                    <a:pt x="46609" y="467487"/>
                  </a:lnTo>
                  <a:lnTo>
                    <a:pt x="39878" y="460756"/>
                  </a:lnTo>
                  <a:lnTo>
                    <a:pt x="39878" y="454025"/>
                  </a:lnTo>
                  <a:lnTo>
                    <a:pt x="39878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55008" y="2112263"/>
              <a:ext cx="387350" cy="497205"/>
            </a:xfrm>
            <a:custGeom>
              <a:avLst/>
              <a:gdLst/>
              <a:ahLst/>
              <a:cxnLst/>
              <a:rect l="l" t="t" r="r" b="b"/>
              <a:pathLst>
                <a:path w="387350" h="497205">
                  <a:moveTo>
                    <a:pt x="40005" y="0"/>
                  </a:moveTo>
                  <a:lnTo>
                    <a:pt x="6731" y="0"/>
                  </a:lnTo>
                  <a:lnTo>
                    <a:pt x="0" y="6731"/>
                  </a:lnTo>
                  <a:lnTo>
                    <a:pt x="0" y="496824"/>
                  </a:lnTo>
                  <a:lnTo>
                    <a:pt x="380365" y="496824"/>
                  </a:lnTo>
                  <a:lnTo>
                    <a:pt x="387096" y="490093"/>
                  </a:lnTo>
                  <a:lnTo>
                    <a:pt x="387096" y="456565"/>
                  </a:lnTo>
                  <a:lnTo>
                    <a:pt x="46736" y="456565"/>
                  </a:lnTo>
                  <a:lnTo>
                    <a:pt x="40005" y="449834"/>
                  </a:lnTo>
                  <a:lnTo>
                    <a:pt x="40005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3588" y="2061971"/>
              <a:ext cx="372110" cy="478790"/>
            </a:xfrm>
            <a:custGeom>
              <a:avLst/>
              <a:gdLst/>
              <a:ahLst/>
              <a:cxnLst/>
              <a:rect l="l" t="t" r="r" b="b"/>
              <a:pathLst>
                <a:path w="372110" h="478789">
                  <a:moveTo>
                    <a:pt x="232410" y="0"/>
                  </a:moveTo>
                  <a:lnTo>
                    <a:pt x="6604" y="0"/>
                  </a:lnTo>
                  <a:lnTo>
                    <a:pt x="0" y="6604"/>
                  </a:lnTo>
                  <a:lnTo>
                    <a:pt x="0" y="478536"/>
                  </a:lnTo>
                  <a:lnTo>
                    <a:pt x="365252" y="478536"/>
                  </a:lnTo>
                  <a:lnTo>
                    <a:pt x="371856" y="471932"/>
                  </a:lnTo>
                  <a:lnTo>
                    <a:pt x="371856" y="146177"/>
                  </a:lnTo>
                  <a:lnTo>
                    <a:pt x="225806" y="146177"/>
                  </a:lnTo>
                  <a:lnTo>
                    <a:pt x="225806" y="13335"/>
                  </a:lnTo>
                  <a:lnTo>
                    <a:pt x="241370" y="13335"/>
                  </a:lnTo>
                  <a:lnTo>
                    <a:pt x="232410" y="6604"/>
                  </a:lnTo>
                  <a:lnTo>
                    <a:pt x="232410" y="0"/>
                  </a:lnTo>
                  <a:close/>
                </a:path>
                <a:path w="372110" h="478789">
                  <a:moveTo>
                    <a:pt x="241370" y="13335"/>
                  </a:moveTo>
                  <a:lnTo>
                    <a:pt x="225806" y="13335"/>
                  </a:lnTo>
                  <a:lnTo>
                    <a:pt x="358521" y="146177"/>
                  </a:lnTo>
                  <a:lnTo>
                    <a:pt x="371856" y="146177"/>
                  </a:lnTo>
                  <a:lnTo>
                    <a:pt x="371856" y="139573"/>
                  </a:lnTo>
                  <a:lnTo>
                    <a:pt x="365252" y="139573"/>
                  </a:lnTo>
                  <a:lnTo>
                    <a:pt x="318770" y="86360"/>
                  </a:lnTo>
                  <a:lnTo>
                    <a:pt x="292227" y="59817"/>
                  </a:lnTo>
                  <a:lnTo>
                    <a:pt x="285496" y="53213"/>
                  </a:lnTo>
                  <a:lnTo>
                    <a:pt x="258953" y="26543"/>
                  </a:lnTo>
                  <a:lnTo>
                    <a:pt x="241370" y="13335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699260" y="2157983"/>
            <a:ext cx="338455" cy="338455"/>
            <a:chOff x="1699260" y="2157983"/>
            <a:chExt cx="338455" cy="338455"/>
          </a:xfrm>
        </p:grpSpPr>
        <p:sp>
          <p:nvSpPr>
            <p:cNvPr id="34" name="object 34"/>
            <p:cNvSpPr/>
            <p:nvPr/>
          </p:nvSpPr>
          <p:spPr>
            <a:xfrm>
              <a:off x="1699260" y="2157983"/>
              <a:ext cx="338455" cy="338455"/>
            </a:xfrm>
            <a:custGeom>
              <a:avLst/>
              <a:gdLst/>
              <a:ahLst/>
              <a:cxnLst/>
              <a:rect l="l" t="t" r="r" b="b"/>
              <a:pathLst>
                <a:path w="338455" h="338455">
                  <a:moveTo>
                    <a:pt x="169164" y="0"/>
                  </a:moveTo>
                  <a:lnTo>
                    <a:pt x="124177" y="6039"/>
                  </a:lnTo>
                  <a:lnTo>
                    <a:pt x="83763" y="23085"/>
                  </a:lnTo>
                  <a:lnTo>
                    <a:pt x="49530" y="49530"/>
                  </a:lnTo>
                  <a:lnTo>
                    <a:pt x="23085" y="83763"/>
                  </a:lnTo>
                  <a:lnTo>
                    <a:pt x="6039" y="124177"/>
                  </a:lnTo>
                  <a:lnTo>
                    <a:pt x="0" y="169164"/>
                  </a:lnTo>
                  <a:lnTo>
                    <a:pt x="6039" y="214150"/>
                  </a:lnTo>
                  <a:lnTo>
                    <a:pt x="23085" y="254564"/>
                  </a:lnTo>
                  <a:lnTo>
                    <a:pt x="49530" y="288798"/>
                  </a:lnTo>
                  <a:lnTo>
                    <a:pt x="83763" y="315242"/>
                  </a:lnTo>
                  <a:lnTo>
                    <a:pt x="124177" y="332288"/>
                  </a:lnTo>
                  <a:lnTo>
                    <a:pt x="169164" y="338328"/>
                  </a:lnTo>
                  <a:lnTo>
                    <a:pt x="214150" y="332288"/>
                  </a:lnTo>
                  <a:lnTo>
                    <a:pt x="254564" y="315242"/>
                  </a:lnTo>
                  <a:lnTo>
                    <a:pt x="288798" y="288798"/>
                  </a:lnTo>
                  <a:lnTo>
                    <a:pt x="315242" y="254564"/>
                  </a:lnTo>
                  <a:lnTo>
                    <a:pt x="332288" y="214150"/>
                  </a:lnTo>
                  <a:lnTo>
                    <a:pt x="338328" y="169164"/>
                  </a:lnTo>
                  <a:lnTo>
                    <a:pt x="332288" y="124177"/>
                  </a:lnTo>
                  <a:lnTo>
                    <a:pt x="315242" y="83763"/>
                  </a:lnTo>
                  <a:lnTo>
                    <a:pt x="288798" y="49530"/>
                  </a:lnTo>
                  <a:lnTo>
                    <a:pt x="254564" y="23085"/>
                  </a:lnTo>
                  <a:lnTo>
                    <a:pt x="214150" y="6039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5460" y="2238755"/>
              <a:ext cx="184404" cy="178308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451860" y="2157983"/>
            <a:ext cx="337185" cy="338455"/>
            <a:chOff x="3451860" y="2157983"/>
            <a:chExt cx="337185" cy="338455"/>
          </a:xfrm>
        </p:grpSpPr>
        <p:sp>
          <p:nvSpPr>
            <p:cNvPr id="37" name="object 37"/>
            <p:cNvSpPr/>
            <p:nvPr/>
          </p:nvSpPr>
          <p:spPr>
            <a:xfrm>
              <a:off x="3451860" y="2157983"/>
              <a:ext cx="337185" cy="338455"/>
            </a:xfrm>
            <a:custGeom>
              <a:avLst/>
              <a:gdLst/>
              <a:ahLst/>
              <a:cxnLst/>
              <a:rect l="l" t="t" r="r" b="b"/>
              <a:pathLst>
                <a:path w="337185" h="338455">
                  <a:moveTo>
                    <a:pt x="168402" y="0"/>
                  </a:moveTo>
                  <a:lnTo>
                    <a:pt x="123648" y="6039"/>
                  </a:lnTo>
                  <a:lnTo>
                    <a:pt x="83424" y="23085"/>
                  </a:lnTo>
                  <a:lnTo>
                    <a:pt x="49339" y="49530"/>
                  </a:lnTo>
                  <a:lnTo>
                    <a:pt x="23001" y="83763"/>
                  </a:lnTo>
                  <a:lnTo>
                    <a:pt x="6018" y="124177"/>
                  </a:lnTo>
                  <a:lnTo>
                    <a:pt x="0" y="169164"/>
                  </a:lnTo>
                  <a:lnTo>
                    <a:pt x="6018" y="214150"/>
                  </a:lnTo>
                  <a:lnTo>
                    <a:pt x="23001" y="254564"/>
                  </a:lnTo>
                  <a:lnTo>
                    <a:pt x="49339" y="288798"/>
                  </a:lnTo>
                  <a:lnTo>
                    <a:pt x="83424" y="315242"/>
                  </a:lnTo>
                  <a:lnTo>
                    <a:pt x="123648" y="332288"/>
                  </a:lnTo>
                  <a:lnTo>
                    <a:pt x="168402" y="338328"/>
                  </a:lnTo>
                  <a:lnTo>
                    <a:pt x="213155" y="332288"/>
                  </a:lnTo>
                  <a:lnTo>
                    <a:pt x="253379" y="315242"/>
                  </a:lnTo>
                  <a:lnTo>
                    <a:pt x="287464" y="288798"/>
                  </a:lnTo>
                  <a:lnTo>
                    <a:pt x="313802" y="254564"/>
                  </a:lnTo>
                  <a:lnTo>
                    <a:pt x="330785" y="214150"/>
                  </a:lnTo>
                  <a:lnTo>
                    <a:pt x="336804" y="169164"/>
                  </a:lnTo>
                  <a:lnTo>
                    <a:pt x="330785" y="124177"/>
                  </a:lnTo>
                  <a:lnTo>
                    <a:pt x="313802" y="83763"/>
                  </a:lnTo>
                  <a:lnTo>
                    <a:pt x="287464" y="49530"/>
                  </a:lnTo>
                  <a:lnTo>
                    <a:pt x="253379" y="23085"/>
                  </a:lnTo>
                  <a:lnTo>
                    <a:pt x="213155" y="6039"/>
                  </a:lnTo>
                  <a:lnTo>
                    <a:pt x="16840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28060" y="2238755"/>
              <a:ext cx="184404" cy="178308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1764792" y="4533900"/>
            <a:ext cx="3359785" cy="0"/>
          </a:xfrm>
          <a:custGeom>
            <a:avLst/>
            <a:gdLst/>
            <a:ahLst/>
            <a:cxnLst/>
            <a:rect l="l" t="t" r="r" b="b"/>
            <a:pathLst>
              <a:path w="3359785">
                <a:moveTo>
                  <a:pt x="0" y="0"/>
                </a:moveTo>
                <a:lnTo>
                  <a:pt x="3359277" y="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838200" y="3566159"/>
            <a:ext cx="676910" cy="676910"/>
            <a:chOff x="838200" y="3566159"/>
            <a:chExt cx="676910" cy="676910"/>
          </a:xfrm>
        </p:grpSpPr>
        <p:sp>
          <p:nvSpPr>
            <p:cNvPr id="41" name="object 41"/>
            <p:cNvSpPr/>
            <p:nvPr/>
          </p:nvSpPr>
          <p:spPr>
            <a:xfrm>
              <a:off x="838200" y="3566159"/>
              <a:ext cx="676910" cy="676910"/>
            </a:xfrm>
            <a:custGeom>
              <a:avLst/>
              <a:gdLst/>
              <a:ahLst/>
              <a:cxnLst/>
              <a:rect l="l" t="t" r="r" b="b"/>
              <a:pathLst>
                <a:path w="676910" h="676910">
                  <a:moveTo>
                    <a:pt x="563880" y="0"/>
                  </a:moveTo>
                  <a:lnTo>
                    <a:pt x="0" y="0"/>
                  </a:lnTo>
                  <a:lnTo>
                    <a:pt x="0" y="563880"/>
                  </a:lnTo>
                  <a:lnTo>
                    <a:pt x="8863" y="607754"/>
                  </a:lnTo>
                  <a:lnTo>
                    <a:pt x="33033" y="643604"/>
                  </a:lnTo>
                  <a:lnTo>
                    <a:pt x="68881" y="667785"/>
                  </a:lnTo>
                  <a:lnTo>
                    <a:pt x="112777" y="676656"/>
                  </a:lnTo>
                  <a:lnTo>
                    <a:pt x="676656" y="676656"/>
                  </a:lnTo>
                  <a:lnTo>
                    <a:pt x="676656" y="112776"/>
                  </a:lnTo>
                  <a:lnTo>
                    <a:pt x="667785" y="68901"/>
                  </a:lnTo>
                  <a:lnTo>
                    <a:pt x="643604" y="33051"/>
                  </a:lnTo>
                  <a:lnTo>
                    <a:pt x="607754" y="8870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3460" y="3741419"/>
              <a:ext cx="327660" cy="32766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754251" y="3632961"/>
            <a:ext cx="33540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80" dirty="0">
                <a:latin typeface="Trebuchet MS"/>
                <a:cs typeface="Trebuchet MS"/>
              </a:rPr>
              <a:t>AWS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35" dirty="0">
                <a:latin typeface="Trebuchet MS"/>
                <a:cs typeface="Trebuchet MS"/>
              </a:rPr>
              <a:t>TCO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Calculator: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Application</a:t>
            </a:r>
            <a:r>
              <a:rPr sz="1600" spc="-4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cost </a:t>
            </a:r>
            <a:r>
              <a:rPr sz="1600" spc="-46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on</a:t>
            </a:r>
            <a:r>
              <a:rPr sz="1600" spc="10" dirty="0">
                <a:latin typeface="Trebuchet MS"/>
                <a:cs typeface="Trebuchet MS"/>
              </a:rPr>
              <a:t>-</a:t>
            </a:r>
            <a:r>
              <a:rPr sz="1600" spc="-20" dirty="0">
                <a:latin typeface="Trebuchet MS"/>
                <a:cs typeface="Trebuchet MS"/>
              </a:rPr>
              <a:t>premises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vs.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rebuchet MS"/>
                <a:cs typeface="Trebuchet MS"/>
              </a:rPr>
              <a:t>AW</a:t>
            </a:r>
            <a:r>
              <a:rPr sz="1600" spc="114" dirty="0"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38200" y="4855464"/>
            <a:ext cx="676910" cy="676910"/>
            <a:chOff x="838200" y="4855464"/>
            <a:chExt cx="676910" cy="676910"/>
          </a:xfrm>
        </p:grpSpPr>
        <p:sp>
          <p:nvSpPr>
            <p:cNvPr id="45" name="object 45"/>
            <p:cNvSpPr/>
            <p:nvPr/>
          </p:nvSpPr>
          <p:spPr>
            <a:xfrm>
              <a:off x="838200" y="4855464"/>
              <a:ext cx="676910" cy="676910"/>
            </a:xfrm>
            <a:custGeom>
              <a:avLst/>
              <a:gdLst/>
              <a:ahLst/>
              <a:cxnLst/>
              <a:rect l="l" t="t" r="r" b="b"/>
              <a:pathLst>
                <a:path w="676910" h="676910">
                  <a:moveTo>
                    <a:pt x="563880" y="0"/>
                  </a:moveTo>
                  <a:lnTo>
                    <a:pt x="0" y="0"/>
                  </a:lnTo>
                  <a:lnTo>
                    <a:pt x="0" y="563880"/>
                  </a:lnTo>
                  <a:lnTo>
                    <a:pt x="8863" y="607754"/>
                  </a:lnTo>
                  <a:lnTo>
                    <a:pt x="33033" y="643604"/>
                  </a:lnTo>
                  <a:lnTo>
                    <a:pt x="68881" y="667785"/>
                  </a:lnTo>
                  <a:lnTo>
                    <a:pt x="112777" y="676656"/>
                  </a:lnTo>
                  <a:lnTo>
                    <a:pt x="676656" y="676656"/>
                  </a:lnTo>
                  <a:lnTo>
                    <a:pt x="676656" y="112776"/>
                  </a:lnTo>
                  <a:lnTo>
                    <a:pt x="667785" y="68901"/>
                  </a:lnTo>
                  <a:lnTo>
                    <a:pt x="643604" y="33051"/>
                  </a:lnTo>
                  <a:lnTo>
                    <a:pt x="607754" y="8870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04316" y="5012436"/>
              <a:ext cx="344805" cy="363220"/>
            </a:xfrm>
            <a:custGeom>
              <a:avLst/>
              <a:gdLst/>
              <a:ahLst/>
              <a:cxnLst/>
              <a:rect l="l" t="t" r="r" b="b"/>
              <a:pathLst>
                <a:path w="344805" h="363220">
                  <a:moveTo>
                    <a:pt x="344424" y="260858"/>
                  </a:moveTo>
                  <a:lnTo>
                    <a:pt x="340741" y="257048"/>
                  </a:lnTo>
                  <a:lnTo>
                    <a:pt x="314452" y="257048"/>
                  </a:lnTo>
                  <a:lnTo>
                    <a:pt x="314452" y="242062"/>
                  </a:lnTo>
                  <a:lnTo>
                    <a:pt x="314452" y="91186"/>
                  </a:lnTo>
                  <a:lnTo>
                    <a:pt x="314452" y="76073"/>
                  </a:lnTo>
                  <a:lnTo>
                    <a:pt x="314452" y="60960"/>
                  </a:lnTo>
                  <a:lnTo>
                    <a:pt x="269494" y="60960"/>
                  </a:lnTo>
                  <a:lnTo>
                    <a:pt x="269494" y="94869"/>
                  </a:lnTo>
                  <a:lnTo>
                    <a:pt x="269494" y="238252"/>
                  </a:lnTo>
                  <a:lnTo>
                    <a:pt x="265811" y="242062"/>
                  </a:lnTo>
                  <a:lnTo>
                    <a:pt x="228371" y="242062"/>
                  </a:lnTo>
                  <a:lnTo>
                    <a:pt x="224624" y="238252"/>
                  </a:lnTo>
                  <a:lnTo>
                    <a:pt x="224624" y="166624"/>
                  </a:lnTo>
                  <a:lnTo>
                    <a:pt x="224624" y="132588"/>
                  </a:lnTo>
                  <a:lnTo>
                    <a:pt x="224624" y="94869"/>
                  </a:lnTo>
                  <a:lnTo>
                    <a:pt x="228371" y="91186"/>
                  </a:lnTo>
                  <a:lnTo>
                    <a:pt x="265811" y="91186"/>
                  </a:lnTo>
                  <a:lnTo>
                    <a:pt x="269494" y="94869"/>
                  </a:lnTo>
                  <a:lnTo>
                    <a:pt x="269494" y="60960"/>
                  </a:lnTo>
                  <a:lnTo>
                    <a:pt x="209638" y="60960"/>
                  </a:lnTo>
                  <a:lnTo>
                    <a:pt x="209638" y="238252"/>
                  </a:lnTo>
                  <a:lnTo>
                    <a:pt x="205905" y="242062"/>
                  </a:lnTo>
                  <a:lnTo>
                    <a:pt x="168452" y="242062"/>
                  </a:lnTo>
                  <a:lnTo>
                    <a:pt x="164719" y="238252"/>
                  </a:lnTo>
                  <a:lnTo>
                    <a:pt x="164719" y="226949"/>
                  </a:lnTo>
                  <a:lnTo>
                    <a:pt x="164820" y="170205"/>
                  </a:lnTo>
                  <a:lnTo>
                    <a:pt x="168452" y="166624"/>
                  </a:lnTo>
                  <a:lnTo>
                    <a:pt x="205905" y="166624"/>
                  </a:lnTo>
                  <a:lnTo>
                    <a:pt x="209537" y="170205"/>
                  </a:lnTo>
                  <a:lnTo>
                    <a:pt x="209638" y="238252"/>
                  </a:lnTo>
                  <a:lnTo>
                    <a:pt x="209638" y="60960"/>
                  </a:lnTo>
                  <a:lnTo>
                    <a:pt x="131013" y="60960"/>
                  </a:lnTo>
                  <a:lnTo>
                    <a:pt x="131013" y="125095"/>
                  </a:lnTo>
                  <a:lnTo>
                    <a:pt x="131013" y="128905"/>
                  </a:lnTo>
                  <a:lnTo>
                    <a:pt x="127292" y="132588"/>
                  </a:lnTo>
                  <a:lnTo>
                    <a:pt x="119786" y="132588"/>
                  </a:lnTo>
                  <a:lnTo>
                    <a:pt x="116052" y="128905"/>
                  </a:lnTo>
                  <a:lnTo>
                    <a:pt x="116052" y="125095"/>
                  </a:lnTo>
                  <a:lnTo>
                    <a:pt x="114706" y="118935"/>
                  </a:lnTo>
                  <a:lnTo>
                    <a:pt x="110896" y="112776"/>
                  </a:lnTo>
                  <a:lnTo>
                    <a:pt x="104990" y="108064"/>
                  </a:lnTo>
                  <a:lnTo>
                    <a:pt x="97332" y="106172"/>
                  </a:lnTo>
                  <a:lnTo>
                    <a:pt x="89662" y="108064"/>
                  </a:lnTo>
                  <a:lnTo>
                    <a:pt x="83756" y="112776"/>
                  </a:lnTo>
                  <a:lnTo>
                    <a:pt x="79946" y="118935"/>
                  </a:lnTo>
                  <a:lnTo>
                    <a:pt x="78600" y="125095"/>
                  </a:lnTo>
                  <a:lnTo>
                    <a:pt x="79946" y="132803"/>
                  </a:lnTo>
                  <a:lnTo>
                    <a:pt x="83756" y="138734"/>
                  </a:lnTo>
                  <a:lnTo>
                    <a:pt x="89662" y="142544"/>
                  </a:lnTo>
                  <a:lnTo>
                    <a:pt x="97332" y="143891"/>
                  </a:lnTo>
                  <a:lnTo>
                    <a:pt x="110490" y="146558"/>
                  </a:lnTo>
                  <a:lnTo>
                    <a:pt x="121196" y="153822"/>
                  </a:lnTo>
                  <a:lnTo>
                    <a:pt x="128384" y="164630"/>
                  </a:lnTo>
                  <a:lnTo>
                    <a:pt x="131013" y="177927"/>
                  </a:lnTo>
                  <a:lnTo>
                    <a:pt x="129032" y="188442"/>
                  </a:lnTo>
                  <a:lnTo>
                    <a:pt x="123532" y="197218"/>
                  </a:lnTo>
                  <a:lnTo>
                    <a:pt x="115227" y="203885"/>
                  </a:lnTo>
                  <a:lnTo>
                    <a:pt x="104825" y="208026"/>
                  </a:lnTo>
                  <a:lnTo>
                    <a:pt x="104825" y="223139"/>
                  </a:lnTo>
                  <a:lnTo>
                    <a:pt x="101079" y="226949"/>
                  </a:lnTo>
                  <a:lnTo>
                    <a:pt x="93599" y="226949"/>
                  </a:lnTo>
                  <a:lnTo>
                    <a:pt x="89852" y="223139"/>
                  </a:lnTo>
                  <a:lnTo>
                    <a:pt x="89852" y="208026"/>
                  </a:lnTo>
                  <a:lnTo>
                    <a:pt x="79438" y="203885"/>
                  </a:lnTo>
                  <a:lnTo>
                    <a:pt x="71120" y="197218"/>
                  </a:lnTo>
                  <a:lnTo>
                    <a:pt x="65620" y="188442"/>
                  </a:lnTo>
                  <a:lnTo>
                    <a:pt x="63639" y="177927"/>
                  </a:lnTo>
                  <a:lnTo>
                    <a:pt x="63639" y="174117"/>
                  </a:lnTo>
                  <a:lnTo>
                    <a:pt x="67373" y="170307"/>
                  </a:lnTo>
                  <a:lnTo>
                    <a:pt x="74879" y="170307"/>
                  </a:lnTo>
                  <a:lnTo>
                    <a:pt x="78600" y="174117"/>
                  </a:lnTo>
                  <a:lnTo>
                    <a:pt x="78600" y="185420"/>
                  </a:lnTo>
                  <a:lnTo>
                    <a:pt x="86106" y="192913"/>
                  </a:lnTo>
                  <a:lnTo>
                    <a:pt x="108559" y="192913"/>
                  </a:lnTo>
                  <a:lnTo>
                    <a:pt x="116052" y="185420"/>
                  </a:lnTo>
                  <a:lnTo>
                    <a:pt x="116052" y="177927"/>
                  </a:lnTo>
                  <a:lnTo>
                    <a:pt x="114719" y="170307"/>
                  </a:lnTo>
                  <a:lnTo>
                    <a:pt x="110896" y="164236"/>
                  </a:lnTo>
                  <a:lnTo>
                    <a:pt x="104990" y="160375"/>
                  </a:lnTo>
                  <a:lnTo>
                    <a:pt x="97332" y="159004"/>
                  </a:lnTo>
                  <a:lnTo>
                    <a:pt x="84162" y="156349"/>
                  </a:lnTo>
                  <a:lnTo>
                    <a:pt x="73456" y="149098"/>
                  </a:lnTo>
                  <a:lnTo>
                    <a:pt x="66268" y="138328"/>
                  </a:lnTo>
                  <a:lnTo>
                    <a:pt x="63639" y="125095"/>
                  </a:lnTo>
                  <a:lnTo>
                    <a:pt x="65620" y="114541"/>
                  </a:lnTo>
                  <a:lnTo>
                    <a:pt x="71120" y="105752"/>
                  </a:lnTo>
                  <a:lnTo>
                    <a:pt x="79438" y="99085"/>
                  </a:lnTo>
                  <a:lnTo>
                    <a:pt x="89852" y="94869"/>
                  </a:lnTo>
                  <a:lnTo>
                    <a:pt x="89852" y="79756"/>
                  </a:lnTo>
                  <a:lnTo>
                    <a:pt x="93599" y="76073"/>
                  </a:lnTo>
                  <a:lnTo>
                    <a:pt x="101079" y="76073"/>
                  </a:lnTo>
                  <a:lnTo>
                    <a:pt x="104825" y="79756"/>
                  </a:lnTo>
                  <a:lnTo>
                    <a:pt x="104825" y="94869"/>
                  </a:lnTo>
                  <a:lnTo>
                    <a:pt x="115227" y="99085"/>
                  </a:lnTo>
                  <a:lnTo>
                    <a:pt x="123532" y="105752"/>
                  </a:lnTo>
                  <a:lnTo>
                    <a:pt x="129032" y="114541"/>
                  </a:lnTo>
                  <a:lnTo>
                    <a:pt x="131013" y="125095"/>
                  </a:lnTo>
                  <a:lnTo>
                    <a:pt x="131013" y="60960"/>
                  </a:lnTo>
                  <a:lnTo>
                    <a:pt x="29933" y="60960"/>
                  </a:lnTo>
                  <a:lnTo>
                    <a:pt x="29933" y="257048"/>
                  </a:lnTo>
                  <a:lnTo>
                    <a:pt x="3746" y="257048"/>
                  </a:lnTo>
                  <a:lnTo>
                    <a:pt x="0" y="260858"/>
                  </a:lnTo>
                  <a:lnTo>
                    <a:pt x="0" y="268351"/>
                  </a:lnTo>
                  <a:lnTo>
                    <a:pt x="3746" y="272161"/>
                  </a:lnTo>
                  <a:lnTo>
                    <a:pt x="164719" y="272161"/>
                  </a:lnTo>
                  <a:lnTo>
                    <a:pt x="164719" y="302387"/>
                  </a:lnTo>
                  <a:lnTo>
                    <a:pt x="156464" y="306539"/>
                  </a:lnTo>
                  <a:lnTo>
                    <a:pt x="149275" y="313207"/>
                  </a:lnTo>
                  <a:lnTo>
                    <a:pt x="144183" y="321983"/>
                  </a:lnTo>
                  <a:lnTo>
                    <a:pt x="142265" y="332486"/>
                  </a:lnTo>
                  <a:lnTo>
                    <a:pt x="144830" y="343585"/>
                  </a:lnTo>
                  <a:lnTo>
                    <a:pt x="151612" y="353275"/>
                  </a:lnTo>
                  <a:lnTo>
                    <a:pt x="161213" y="360121"/>
                  </a:lnTo>
                  <a:lnTo>
                    <a:pt x="172199" y="362712"/>
                  </a:lnTo>
                  <a:lnTo>
                    <a:pt x="183197" y="360121"/>
                  </a:lnTo>
                  <a:lnTo>
                    <a:pt x="192798" y="353275"/>
                  </a:lnTo>
                  <a:lnTo>
                    <a:pt x="196761" y="347599"/>
                  </a:lnTo>
                  <a:lnTo>
                    <a:pt x="199580" y="343585"/>
                  </a:lnTo>
                  <a:lnTo>
                    <a:pt x="202158" y="332486"/>
                  </a:lnTo>
                  <a:lnTo>
                    <a:pt x="200228" y="321983"/>
                  </a:lnTo>
                  <a:lnTo>
                    <a:pt x="197624" y="317500"/>
                  </a:lnTo>
                  <a:lnTo>
                    <a:pt x="195135" y="313207"/>
                  </a:lnTo>
                  <a:lnTo>
                    <a:pt x="187947" y="306539"/>
                  </a:lnTo>
                  <a:lnTo>
                    <a:pt x="187185" y="306158"/>
                  </a:lnTo>
                  <a:lnTo>
                    <a:pt x="187185" y="324993"/>
                  </a:lnTo>
                  <a:lnTo>
                    <a:pt x="187185" y="340106"/>
                  </a:lnTo>
                  <a:lnTo>
                    <a:pt x="179705" y="347599"/>
                  </a:lnTo>
                  <a:lnTo>
                    <a:pt x="164719" y="347599"/>
                  </a:lnTo>
                  <a:lnTo>
                    <a:pt x="157226" y="340106"/>
                  </a:lnTo>
                  <a:lnTo>
                    <a:pt x="157226" y="324993"/>
                  </a:lnTo>
                  <a:lnTo>
                    <a:pt x="164719" y="317500"/>
                  </a:lnTo>
                  <a:lnTo>
                    <a:pt x="179705" y="317500"/>
                  </a:lnTo>
                  <a:lnTo>
                    <a:pt x="187185" y="324993"/>
                  </a:lnTo>
                  <a:lnTo>
                    <a:pt x="187185" y="306158"/>
                  </a:lnTo>
                  <a:lnTo>
                    <a:pt x="179705" y="302387"/>
                  </a:lnTo>
                  <a:lnTo>
                    <a:pt x="179705" y="272161"/>
                  </a:lnTo>
                  <a:lnTo>
                    <a:pt x="340741" y="272161"/>
                  </a:lnTo>
                  <a:lnTo>
                    <a:pt x="344424" y="268351"/>
                  </a:lnTo>
                  <a:lnTo>
                    <a:pt x="344424" y="260858"/>
                  </a:lnTo>
                  <a:close/>
                </a:path>
                <a:path w="344805" h="363220">
                  <a:moveTo>
                    <a:pt x="344424" y="3810"/>
                  </a:moveTo>
                  <a:lnTo>
                    <a:pt x="340728" y="0"/>
                  </a:lnTo>
                  <a:lnTo>
                    <a:pt x="3746" y="0"/>
                  </a:lnTo>
                  <a:lnTo>
                    <a:pt x="0" y="3810"/>
                  </a:lnTo>
                  <a:lnTo>
                    <a:pt x="0" y="45720"/>
                  </a:lnTo>
                  <a:lnTo>
                    <a:pt x="344424" y="45720"/>
                  </a:lnTo>
                  <a:lnTo>
                    <a:pt x="344424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754251" y="4799203"/>
            <a:ext cx="32315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80" dirty="0">
                <a:latin typeface="Trebuchet MS"/>
                <a:cs typeface="Trebuchet MS"/>
              </a:rPr>
              <a:t>AWS </a:t>
            </a:r>
            <a:r>
              <a:rPr sz="1600" spc="-15" dirty="0">
                <a:latin typeface="Trebuchet MS"/>
                <a:cs typeface="Trebuchet MS"/>
              </a:rPr>
              <a:t>Backup </a:t>
            </a:r>
            <a:r>
              <a:rPr sz="1600" spc="5" dirty="0">
                <a:latin typeface="Trebuchet MS"/>
                <a:cs typeface="Trebuchet MS"/>
              </a:rPr>
              <a:t>and </a:t>
            </a:r>
            <a:r>
              <a:rPr sz="1600" spc="-35" dirty="0">
                <a:latin typeface="Trebuchet MS"/>
                <a:cs typeface="Trebuchet MS"/>
              </a:rPr>
              <a:t>Archive </a:t>
            </a:r>
            <a:r>
              <a:rPr sz="1600" spc="35" dirty="0">
                <a:latin typeface="Trebuchet MS"/>
                <a:cs typeface="Trebuchet MS"/>
              </a:rPr>
              <a:t>TCO </a:t>
            </a:r>
            <a:r>
              <a:rPr sz="1600" spc="4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Calculator: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Backup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and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archive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costs </a:t>
            </a:r>
            <a:r>
              <a:rPr sz="1600" spc="-46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on</a:t>
            </a:r>
            <a:r>
              <a:rPr sz="1600" spc="10" dirty="0">
                <a:latin typeface="Trebuchet MS"/>
                <a:cs typeface="Trebuchet MS"/>
              </a:rPr>
              <a:t>-</a:t>
            </a:r>
            <a:r>
              <a:rPr sz="1600" spc="-20" dirty="0">
                <a:latin typeface="Trebuchet MS"/>
                <a:cs typeface="Trebuchet MS"/>
              </a:rPr>
              <a:t>premises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vs.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rebuchet MS"/>
                <a:cs typeface="Trebuchet MS"/>
              </a:rPr>
              <a:t>AW</a:t>
            </a:r>
            <a:r>
              <a:rPr sz="1600" spc="114" dirty="0"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38200" y="3275076"/>
            <a:ext cx="4286250" cy="0"/>
          </a:xfrm>
          <a:custGeom>
            <a:avLst/>
            <a:gdLst/>
            <a:ahLst/>
            <a:cxnLst/>
            <a:rect l="l" t="t" r="r" b="b"/>
            <a:pathLst>
              <a:path w="4286250">
                <a:moveTo>
                  <a:pt x="0" y="0"/>
                </a:moveTo>
                <a:lnTo>
                  <a:pt x="4286123" y="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8459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60" dirty="0">
                <a:solidFill>
                  <a:schemeClr val="tx1"/>
                </a:solidFill>
              </a:rPr>
              <a:t>Your</a:t>
            </a:r>
            <a:r>
              <a:rPr sz="2800" spc="-114" dirty="0">
                <a:solidFill>
                  <a:schemeClr val="tx1"/>
                </a:solidFill>
              </a:rPr>
              <a:t> </a:t>
            </a:r>
            <a:r>
              <a:rPr sz="2800" spc="95" dirty="0">
                <a:solidFill>
                  <a:schemeClr val="tx1"/>
                </a:solidFill>
              </a:rPr>
              <a:t>TCO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20" dirty="0">
                <a:solidFill>
                  <a:schemeClr val="tx1"/>
                </a:solidFill>
              </a:rPr>
              <a:t>Reduction</a:t>
            </a:r>
            <a:r>
              <a:rPr sz="2800" spc="-85" dirty="0">
                <a:solidFill>
                  <a:schemeClr val="tx1"/>
                </a:solidFill>
              </a:rPr>
              <a:t> </a:t>
            </a:r>
            <a:r>
              <a:rPr sz="2800" spc="55" dirty="0">
                <a:solidFill>
                  <a:schemeClr val="tx1"/>
                </a:solidFill>
              </a:rPr>
              <a:t>Opportunity</a:t>
            </a:r>
            <a:r>
              <a:rPr sz="2800" spc="-65" dirty="0">
                <a:solidFill>
                  <a:schemeClr val="tx1"/>
                </a:solidFill>
              </a:rPr>
              <a:t> </a:t>
            </a:r>
            <a:r>
              <a:rPr sz="2800" spc="10" dirty="0">
                <a:solidFill>
                  <a:schemeClr val="tx1"/>
                </a:solidFill>
              </a:rPr>
              <a:t>with</a:t>
            </a:r>
            <a:r>
              <a:rPr sz="2800" spc="-100" dirty="0">
                <a:solidFill>
                  <a:schemeClr val="tx1"/>
                </a:solidFill>
              </a:rPr>
              <a:t> </a:t>
            </a:r>
            <a:r>
              <a:rPr sz="2800" spc="5" dirty="0">
                <a:solidFill>
                  <a:schemeClr val="tx1"/>
                </a:solidFill>
              </a:rPr>
              <a:t>the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40" dirty="0">
                <a:solidFill>
                  <a:schemeClr val="tx1"/>
                </a:solidFill>
              </a:rPr>
              <a:t>Customer</a:t>
            </a:r>
            <a:endParaRPr sz="2800">
              <a:solidFill>
                <a:schemeClr val="tx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89348" y="3855720"/>
            <a:ext cx="858519" cy="855344"/>
          </a:xfrm>
          <a:custGeom>
            <a:avLst/>
            <a:gdLst/>
            <a:ahLst/>
            <a:cxnLst/>
            <a:rect l="l" t="t" r="r" b="b"/>
            <a:pathLst>
              <a:path w="858520" h="855345">
                <a:moveTo>
                  <a:pt x="715518" y="0"/>
                </a:moveTo>
                <a:lnTo>
                  <a:pt x="142494" y="0"/>
                </a:lnTo>
                <a:lnTo>
                  <a:pt x="97438" y="7260"/>
                </a:lnTo>
                <a:lnTo>
                  <a:pt x="58320" y="27480"/>
                </a:lnTo>
                <a:lnTo>
                  <a:pt x="27480" y="58320"/>
                </a:lnTo>
                <a:lnTo>
                  <a:pt x="7260" y="97438"/>
                </a:lnTo>
                <a:lnTo>
                  <a:pt x="0" y="142494"/>
                </a:lnTo>
                <a:lnTo>
                  <a:pt x="0" y="712470"/>
                </a:lnTo>
                <a:lnTo>
                  <a:pt x="7260" y="757525"/>
                </a:lnTo>
                <a:lnTo>
                  <a:pt x="27480" y="796643"/>
                </a:lnTo>
                <a:lnTo>
                  <a:pt x="58320" y="827483"/>
                </a:lnTo>
                <a:lnTo>
                  <a:pt x="97438" y="847703"/>
                </a:lnTo>
                <a:lnTo>
                  <a:pt x="142494" y="854964"/>
                </a:lnTo>
                <a:lnTo>
                  <a:pt x="715518" y="854964"/>
                </a:lnTo>
                <a:lnTo>
                  <a:pt x="760573" y="847703"/>
                </a:lnTo>
                <a:lnTo>
                  <a:pt x="799691" y="827483"/>
                </a:lnTo>
                <a:lnTo>
                  <a:pt x="830531" y="796643"/>
                </a:lnTo>
                <a:lnTo>
                  <a:pt x="850751" y="757525"/>
                </a:lnTo>
                <a:lnTo>
                  <a:pt x="858012" y="712470"/>
                </a:lnTo>
                <a:lnTo>
                  <a:pt x="858012" y="142494"/>
                </a:lnTo>
                <a:lnTo>
                  <a:pt x="850751" y="97438"/>
                </a:lnTo>
                <a:lnTo>
                  <a:pt x="830531" y="58320"/>
                </a:lnTo>
                <a:lnTo>
                  <a:pt x="799691" y="27480"/>
                </a:lnTo>
                <a:lnTo>
                  <a:pt x="760573" y="7260"/>
                </a:lnTo>
                <a:lnTo>
                  <a:pt x="715518" y="0"/>
                </a:lnTo>
                <a:close/>
              </a:path>
            </a:pathLst>
          </a:custGeom>
          <a:solidFill>
            <a:srgbClr val="0C9A2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30344" y="4820539"/>
            <a:ext cx="117919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 marR="5080" indent="-13589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latin typeface="Trebuchet MS"/>
                <a:cs typeface="Trebuchet MS"/>
              </a:rPr>
              <a:t>P</a:t>
            </a:r>
            <a:r>
              <a:rPr sz="1400" spc="30" dirty="0">
                <a:latin typeface="Trebuchet MS"/>
                <a:cs typeface="Trebuchet MS"/>
              </a:rPr>
              <a:t>o</a:t>
            </a:r>
            <a:r>
              <a:rPr sz="1400" spc="-15" dirty="0">
                <a:latin typeface="Trebuchet MS"/>
                <a:cs typeface="Trebuchet MS"/>
              </a:rPr>
              <a:t>s</a:t>
            </a:r>
            <a:r>
              <a:rPr sz="1400" spc="-25" dirty="0">
                <a:latin typeface="Trebuchet MS"/>
                <a:cs typeface="Trebuchet MS"/>
              </a:rPr>
              <a:t>t</a:t>
            </a:r>
            <a:r>
              <a:rPr sz="1400" spc="10" dirty="0">
                <a:latin typeface="Trebuchet MS"/>
                <a:cs typeface="Trebuchet MS"/>
              </a:rPr>
              <a:t>-</a:t>
            </a:r>
            <a:r>
              <a:rPr sz="1400" spc="25" dirty="0">
                <a:latin typeface="Trebuchet MS"/>
                <a:cs typeface="Trebuchet MS"/>
              </a:rPr>
              <a:t>Mig</a:t>
            </a:r>
            <a:r>
              <a:rPr sz="1400" spc="15" dirty="0">
                <a:latin typeface="Trebuchet MS"/>
                <a:cs typeface="Trebuchet MS"/>
              </a:rPr>
              <a:t>r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5" dirty="0">
                <a:latin typeface="Trebuchet MS"/>
                <a:cs typeface="Trebuchet MS"/>
              </a:rPr>
              <a:t>ion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55" dirty="0">
                <a:latin typeface="Trebuchet MS"/>
                <a:cs typeface="Trebuchet MS"/>
              </a:rPr>
              <a:t>iti</a:t>
            </a:r>
            <a:r>
              <a:rPr sz="1400" spc="-100" dirty="0">
                <a:latin typeface="Trebuchet MS"/>
                <a:cs typeface="Trebuchet MS"/>
              </a:rPr>
              <a:t>a</a:t>
            </a:r>
            <a:r>
              <a:rPr sz="1400" spc="-65" dirty="0">
                <a:latin typeface="Trebuchet MS"/>
                <a:cs typeface="Trebuchet MS"/>
              </a:rPr>
              <a:t>l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S</a:t>
            </a:r>
            <a:r>
              <a:rPr sz="1400" spc="20" dirty="0">
                <a:latin typeface="Trebuchet MS"/>
                <a:cs typeface="Trebuchet MS"/>
              </a:rPr>
              <a:t>t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40" dirty="0"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89468" y="3560226"/>
            <a:ext cx="7344409" cy="1885314"/>
            <a:chOff x="1589468" y="3560226"/>
            <a:chExt cx="7344409" cy="1885314"/>
          </a:xfrm>
        </p:grpSpPr>
        <p:sp>
          <p:nvSpPr>
            <p:cNvPr id="6" name="object 6"/>
            <p:cNvSpPr/>
            <p:nvPr/>
          </p:nvSpPr>
          <p:spPr>
            <a:xfrm>
              <a:off x="5862828" y="4229099"/>
              <a:ext cx="3070860" cy="1216660"/>
            </a:xfrm>
            <a:custGeom>
              <a:avLst/>
              <a:gdLst/>
              <a:ahLst/>
              <a:cxnLst/>
              <a:rect l="l" t="t" r="r" b="b"/>
              <a:pathLst>
                <a:path w="3070859" h="1216660">
                  <a:moveTo>
                    <a:pt x="2868168" y="0"/>
                  </a:moveTo>
                  <a:lnTo>
                    <a:pt x="202692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2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5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2" y="1216152"/>
                  </a:lnTo>
                  <a:lnTo>
                    <a:pt x="2868168" y="1216152"/>
                  </a:lnTo>
                  <a:lnTo>
                    <a:pt x="2914625" y="1210795"/>
                  </a:lnTo>
                  <a:lnTo>
                    <a:pt x="2957282" y="1195540"/>
                  </a:lnTo>
                  <a:lnTo>
                    <a:pt x="2994917" y="1171605"/>
                  </a:lnTo>
                  <a:lnTo>
                    <a:pt x="3026313" y="1140209"/>
                  </a:lnTo>
                  <a:lnTo>
                    <a:pt x="3050248" y="1102574"/>
                  </a:lnTo>
                  <a:lnTo>
                    <a:pt x="3065503" y="1059917"/>
                  </a:lnTo>
                  <a:lnTo>
                    <a:pt x="3070860" y="1013460"/>
                  </a:lnTo>
                  <a:lnTo>
                    <a:pt x="3070860" y="202692"/>
                  </a:lnTo>
                  <a:lnTo>
                    <a:pt x="3065503" y="156234"/>
                  </a:lnTo>
                  <a:lnTo>
                    <a:pt x="3050248" y="113577"/>
                  </a:lnTo>
                  <a:lnTo>
                    <a:pt x="3026313" y="75942"/>
                  </a:lnTo>
                  <a:lnTo>
                    <a:pt x="2994917" y="44547"/>
                  </a:lnTo>
                  <a:lnTo>
                    <a:pt x="2957282" y="20611"/>
                  </a:lnTo>
                  <a:lnTo>
                    <a:pt x="2914625" y="5356"/>
                  </a:lnTo>
                  <a:lnTo>
                    <a:pt x="2868168" y="0"/>
                  </a:lnTo>
                  <a:close/>
                </a:path>
              </a:pathLst>
            </a:custGeom>
            <a:solidFill>
              <a:srgbClr val="FCB64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2485" y="3573243"/>
              <a:ext cx="7283450" cy="1799589"/>
            </a:xfrm>
            <a:custGeom>
              <a:avLst/>
              <a:gdLst/>
              <a:ahLst/>
              <a:cxnLst/>
              <a:rect l="l" t="t" r="r" b="b"/>
              <a:pathLst>
                <a:path w="7283450" h="1799589">
                  <a:moveTo>
                    <a:pt x="0" y="448338"/>
                  </a:moveTo>
                  <a:lnTo>
                    <a:pt x="41134" y="419125"/>
                  </a:lnTo>
                  <a:lnTo>
                    <a:pt x="82329" y="390045"/>
                  </a:lnTo>
                  <a:lnTo>
                    <a:pt x="123646" y="361231"/>
                  </a:lnTo>
                  <a:lnTo>
                    <a:pt x="165141" y="332817"/>
                  </a:lnTo>
                  <a:lnTo>
                    <a:pt x="206873" y="304936"/>
                  </a:lnTo>
                  <a:lnTo>
                    <a:pt x="248901" y="277721"/>
                  </a:lnTo>
                  <a:lnTo>
                    <a:pt x="291284" y="251305"/>
                  </a:lnTo>
                  <a:lnTo>
                    <a:pt x="334079" y="225822"/>
                  </a:lnTo>
                  <a:lnTo>
                    <a:pt x="377345" y="201404"/>
                  </a:lnTo>
                  <a:lnTo>
                    <a:pt x="421141" y="178185"/>
                  </a:lnTo>
                  <a:lnTo>
                    <a:pt x="465525" y="156298"/>
                  </a:lnTo>
                  <a:lnTo>
                    <a:pt x="510556" y="135877"/>
                  </a:lnTo>
                  <a:lnTo>
                    <a:pt x="556292" y="117054"/>
                  </a:lnTo>
                  <a:lnTo>
                    <a:pt x="602791" y="99963"/>
                  </a:lnTo>
                  <a:lnTo>
                    <a:pt x="650113" y="84737"/>
                  </a:lnTo>
                  <a:lnTo>
                    <a:pt x="695976" y="72393"/>
                  </a:lnTo>
                  <a:lnTo>
                    <a:pt x="743808" y="61963"/>
                  </a:lnTo>
                  <a:lnTo>
                    <a:pt x="793275" y="53275"/>
                  </a:lnTo>
                  <a:lnTo>
                    <a:pt x="844040" y="46158"/>
                  </a:lnTo>
                  <a:lnTo>
                    <a:pt x="895768" y="40440"/>
                  </a:lnTo>
                  <a:lnTo>
                    <a:pt x="948125" y="35947"/>
                  </a:lnTo>
                  <a:lnTo>
                    <a:pt x="1000776" y="32509"/>
                  </a:lnTo>
                  <a:lnTo>
                    <a:pt x="1053385" y="29952"/>
                  </a:lnTo>
                  <a:lnTo>
                    <a:pt x="1105618" y="28105"/>
                  </a:lnTo>
                  <a:lnTo>
                    <a:pt x="1157139" y="26797"/>
                  </a:lnTo>
                  <a:lnTo>
                    <a:pt x="1207613" y="25854"/>
                  </a:lnTo>
                  <a:lnTo>
                    <a:pt x="1256706" y="25104"/>
                  </a:lnTo>
                  <a:lnTo>
                    <a:pt x="1304082" y="24376"/>
                  </a:lnTo>
                  <a:lnTo>
                    <a:pt x="1349407" y="23498"/>
                  </a:lnTo>
                  <a:lnTo>
                    <a:pt x="1392344" y="22297"/>
                  </a:lnTo>
                  <a:lnTo>
                    <a:pt x="1432560" y="20602"/>
                  </a:lnTo>
                  <a:lnTo>
                    <a:pt x="1497316" y="16442"/>
                  </a:lnTo>
                  <a:lnTo>
                    <a:pt x="1554891" y="11573"/>
                  </a:lnTo>
                  <a:lnTo>
                    <a:pt x="1606869" y="6745"/>
                  </a:lnTo>
                  <a:lnTo>
                    <a:pt x="1654837" y="2707"/>
                  </a:lnTo>
                  <a:lnTo>
                    <a:pt x="1700380" y="209"/>
                  </a:lnTo>
                  <a:lnTo>
                    <a:pt x="1745083" y="0"/>
                  </a:lnTo>
                  <a:lnTo>
                    <a:pt x="1790533" y="2829"/>
                  </a:lnTo>
                  <a:lnTo>
                    <a:pt x="1838314" y="9447"/>
                  </a:lnTo>
                  <a:lnTo>
                    <a:pt x="1890014" y="20602"/>
                  </a:lnTo>
                  <a:lnTo>
                    <a:pt x="1935816" y="33888"/>
                  </a:lnTo>
                  <a:lnTo>
                    <a:pt x="1984067" y="50939"/>
                  </a:lnTo>
                  <a:lnTo>
                    <a:pt x="2034033" y="71103"/>
                  </a:lnTo>
                  <a:lnTo>
                    <a:pt x="2084983" y="93731"/>
                  </a:lnTo>
                  <a:lnTo>
                    <a:pt x="2136185" y="118172"/>
                  </a:lnTo>
                  <a:lnTo>
                    <a:pt x="2186905" y="143776"/>
                  </a:lnTo>
                  <a:lnTo>
                    <a:pt x="2236412" y="169892"/>
                  </a:lnTo>
                  <a:lnTo>
                    <a:pt x="2283974" y="195871"/>
                  </a:lnTo>
                  <a:lnTo>
                    <a:pt x="2328859" y="221060"/>
                  </a:lnTo>
                  <a:lnTo>
                    <a:pt x="2370333" y="244812"/>
                  </a:lnTo>
                  <a:lnTo>
                    <a:pt x="2407666" y="266474"/>
                  </a:lnTo>
                  <a:lnTo>
                    <a:pt x="2464981" y="302348"/>
                  </a:lnTo>
                  <a:lnTo>
                    <a:pt x="2511095" y="335835"/>
                  </a:lnTo>
                  <a:lnTo>
                    <a:pt x="2549858" y="368121"/>
                  </a:lnTo>
                  <a:lnTo>
                    <a:pt x="2585117" y="400398"/>
                  </a:lnTo>
                  <a:lnTo>
                    <a:pt x="2620723" y="433852"/>
                  </a:lnTo>
                  <a:lnTo>
                    <a:pt x="2660523" y="469674"/>
                  </a:lnTo>
                  <a:lnTo>
                    <a:pt x="2696864" y="503947"/>
                  </a:lnTo>
                  <a:lnTo>
                    <a:pt x="2732468" y="541467"/>
                  </a:lnTo>
                  <a:lnTo>
                    <a:pt x="2768075" y="580455"/>
                  </a:lnTo>
                  <a:lnTo>
                    <a:pt x="2804423" y="619134"/>
                  </a:lnTo>
                  <a:lnTo>
                    <a:pt x="2842253" y="655727"/>
                  </a:lnTo>
                  <a:lnTo>
                    <a:pt x="2882305" y="688457"/>
                  </a:lnTo>
                  <a:lnTo>
                    <a:pt x="2925318" y="715546"/>
                  </a:lnTo>
                  <a:lnTo>
                    <a:pt x="2952370" y="730307"/>
                  </a:lnTo>
                  <a:lnTo>
                    <a:pt x="2973061" y="741895"/>
                  </a:lnTo>
                  <a:lnTo>
                    <a:pt x="3007924" y="758240"/>
                  </a:lnTo>
                  <a:lnTo>
                    <a:pt x="3055034" y="769971"/>
                  </a:lnTo>
                  <a:lnTo>
                    <a:pt x="3139519" y="782476"/>
                  </a:lnTo>
                  <a:lnTo>
                    <a:pt x="3203629" y="790703"/>
                  </a:lnTo>
                  <a:lnTo>
                    <a:pt x="3286506" y="801144"/>
                  </a:lnTo>
                  <a:lnTo>
                    <a:pt x="3352576" y="808003"/>
                  </a:lnTo>
                  <a:lnTo>
                    <a:pt x="3426044" y="813207"/>
                  </a:lnTo>
                  <a:lnTo>
                    <a:pt x="3465372" y="815340"/>
                  </a:lnTo>
                  <a:lnTo>
                    <a:pt x="3506331" y="817240"/>
                  </a:lnTo>
                  <a:lnTo>
                    <a:pt x="3548851" y="818970"/>
                  </a:lnTo>
                  <a:lnTo>
                    <a:pt x="3592860" y="820588"/>
                  </a:lnTo>
                  <a:lnTo>
                    <a:pt x="3638283" y="822157"/>
                  </a:lnTo>
                  <a:lnTo>
                    <a:pt x="3685050" y="823736"/>
                  </a:lnTo>
                  <a:lnTo>
                    <a:pt x="3733089" y="825386"/>
                  </a:lnTo>
                  <a:lnTo>
                    <a:pt x="3782326" y="827168"/>
                  </a:lnTo>
                  <a:lnTo>
                    <a:pt x="3832689" y="829142"/>
                  </a:lnTo>
                  <a:lnTo>
                    <a:pt x="3884107" y="831369"/>
                  </a:lnTo>
                  <a:lnTo>
                    <a:pt x="3936507" y="833910"/>
                  </a:lnTo>
                  <a:lnTo>
                    <a:pt x="3989817" y="836825"/>
                  </a:lnTo>
                  <a:lnTo>
                    <a:pt x="4043964" y="840175"/>
                  </a:lnTo>
                  <a:lnTo>
                    <a:pt x="4098877" y="844020"/>
                  </a:lnTo>
                  <a:lnTo>
                    <a:pt x="4154482" y="848421"/>
                  </a:lnTo>
                  <a:lnTo>
                    <a:pt x="4210708" y="853440"/>
                  </a:lnTo>
                  <a:lnTo>
                    <a:pt x="4267482" y="859135"/>
                  </a:lnTo>
                  <a:lnTo>
                    <a:pt x="4324733" y="865568"/>
                  </a:lnTo>
                  <a:lnTo>
                    <a:pt x="4382387" y="872800"/>
                  </a:lnTo>
                  <a:lnTo>
                    <a:pt x="4440373" y="880892"/>
                  </a:lnTo>
                  <a:lnTo>
                    <a:pt x="4498618" y="889903"/>
                  </a:lnTo>
                  <a:lnTo>
                    <a:pt x="4557050" y="899894"/>
                  </a:lnTo>
                  <a:lnTo>
                    <a:pt x="4615596" y="910927"/>
                  </a:lnTo>
                  <a:lnTo>
                    <a:pt x="4674185" y="923061"/>
                  </a:lnTo>
                  <a:lnTo>
                    <a:pt x="4732745" y="936357"/>
                  </a:lnTo>
                  <a:lnTo>
                    <a:pt x="4791202" y="950877"/>
                  </a:lnTo>
                  <a:lnTo>
                    <a:pt x="4833605" y="962221"/>
                  </a:lnTo>
                  <a:lnTo>
                    <a:pt x="4877339" y="974592"/>
                  </a:lnTo>
                  <a:lnTo>
                    <a:pt x="4922323" y="987938"/>
                  </a:lnTo>
                  <a:lnTo>
                    <a:pt x="4968477" y="1002206"/>
                  </a:lnTo>
                  <a:lnTo>
                    <a:pt x="5015720" y="1017344"/>
                  </a:lnTo>
                  <a:lnTo>
                    <a:pt x="5063970" y="1033300"/>
                  </a:lnTo>
                  <a:lnTo>
                    <a:pt x="5113147" y="1050020"/>
                  </a:lnTo>
                  <a:lnTo>
                    <a:pt x="5163170" y="1067453"/>
                  </a:lnTo>
                  <a:lnTo>
                    <a:pt x="5213958" y="1085547"/>
                  </a:lnTo>
                  <a:lnTo>
                    <a:pt x="5265430" y="1104248"/>
                  </a:lnTo>
                  <a:lnTo>
                    <a:pt x="5317505" y="1123504"/>
                  </a:lnTo>
                  <a:lnTo>
                    <a:pt x="5370102" y="1143264"/>
                  </a:lnTo>
                  <a:lnTo>
                    <a:pt x="5423141" y="1163474"/>
                  </a:lnTo>
                  <a:lnTo>
                    <a:pt x="5476541" y="1184082"/>
                  </a:lnTo>
                  <a:lnTo>
                    <a:pt x="5530220" y="1205035"/>
                  </a:lnTo>
                  <a:lnTo>
                    <a:pt x="5584097" y="1226283"/>
                  </a:lnTo>
                  <a:lnTo>
                    <a:pt x="5638093" y="1247771"/>
                  </a:lnTo>
                  <a:lnTo>
                    <a:pt x="5692126" y="1269447"/>
                  </a:lnTo>
                  <a:lnTo>
                    <a:pt x="5746114" y="1291260"/>
                  </a:lnTo>
                  <a:lnTo>
                    <a:pt x="5799978" y="1313156"/>
                  </a:lnTo>
                  <a:lnTo>
                    <a:pt x="5853636" y="1335083"/>
                  </a:lnTo>
                  <a:lnTo>
                    <a:pt x="5907007" y="1356990"/>
                  </a:lnTo>
                  <a:lnTo>
                    <a:pt x="5960011" y="1378823"/>
                  </a:lnTo>
                  <a:lnTo>
                    <a:pt x="6012567" y="1400529"/>
                  </a:lnTo>
                  <a:lnTo>
                    <a:pt x="6064593" y="1422058"/>
                  </a:lnTo>
                  <a:lnTo>
                    <a:pt x="6116009" y="1443355"/>
                  </a:lnTo>
                  <a:lnTo>
                    <a:pt x="6166734" y="1464369"/>
                  </a:lnTo>
                  <a:lnTo>
                    <a:pt x="6216687" y="1485048"/>
                  </a:lnTo>
                  <a:lnTo>
                    <a:pt x="6265787" y="1505339"/>
                  </a:lnTo>
                  <a:lnTo>
                    <a:pt x="6313954" y="1525189"/>
                  </a:lnTo>
                  <a:lnTo>
                    <a:pt x="6361106" y="1544546"/>
                  </a:lnTo>
                  <a:lnTo>
                    <a:pt x="6407162" y="1563358"/>
                  </a:lnTo>
                  <a:lnTo>
                    <a:pt x="6452042" y="1581572"/>
                  </a:lnTo>
                  <a:lnTo>
                    <a:pt x="6495664" y="1599136"/>
                  </a:lnTo>
                  <a:lnTo>
                    <a:pt x="6537948" y="1615998"/>
                  </a:lnTo>
                  <a:lnTo>
                    <a:pt x="6578814" y="1632105"/>
                  </a:lnTo>
                  <a:lnTo>
                    <a:pt x="6618179" y="1647404"/>
                  </a:lnTo>
                  <a:lnTo>
                    <a:pt x="6655963" y="1661844"/>
                  </a:lnTo>
                  <a:lnTo>
                    <a:pt x="6692086" y="1675371"/>
                  </a:lnTo>
                  <a:lnTo>
                    <a:pt x="6759022" y="1699479"/>
                  </a:lnTo>
                  <a:lnTo>
                    <a:pt x="7041987" y="1780332"/>
                  </a:lnTo>
                  <a:lnTo>
                    <a:pt x="7192168" y="1799570"/>
                  </a:lnTo>
                  <a:lnTo>
                    <a:pt x="7264483" y="1792734"/>
                  </a:lnTo>
                  <a:lnTo>
                    <a:pt x="7283196" y="1784886"/>
                  </a:lnTo>
                </a:path>
              </a:pathLst>
            </a:custGeom>
            <a:ln w="25908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95542" y="5130800"/>
            <a:ext cx="5248275" cy="64897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712210">
              <a:lnSpc>
                <a:spcPct val="100000"/>
              </a:lnSpc>
              <a:spcBef>
                <a:spcPts val="869"/>
              </a:spcBef>
            </a:pPr>
            <a:r>
              <a:rPr sz="1400" b="1" spc="60" dirty="0">
                <a:latin typeface="Trebuchet MS"/>
                <a:cs typeface="Trebuchet MS"/>
              </a:rPr>
              <a:t>A</a:t>
            </a:r>
            <a:r>
              <a:rPr sz="1400" b="1" spc="90" dirty="0">
                <a:latin typeface="Trebuchet MS"/>
                <a:cs typeface="Trebuchet MS"/>
              </a:rPr>
              <a:t>W</a:t>
            </a:r>
            <a:r>
              <a:rPr sz="1400" b="1" spc="105" dirty="0">
                <a:latin typeface="Trebuchet MS"/>
                <a:cs typeface="Trebuchet MS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b="1" spc="15" dirty="0">
                <a:latin typeface="Trebuchet MS"/>
                <a:cs typeface="Trebuchet MS"/>
              </a:rPr>
              <a:t>E</a:t>
            </a:r>
            <a:r>
              <a:rPr sz="1400" b="1" spc="30" dirty="0">
                <a:latin typeface="Trebuchet MS"/>
                <a:cs typeface="Trebuchet MS"/>
              </a:rPr>
              <a:t>n</a:t>
            </a:r>
            <a:r>
              <a:rPr sz="1400" b="1" dirty="0">
                <a:latin typeface="Trebuchet MS"/>
                <a:cs typeface="Trebuchet MS"/>
              </a:rPr>
              <a:t>v</a:t>
            </a:r>
            <a:r>
              <a:rPr sz="1400" b="1" spc="-10" dirty="0">
                <a:latin typeface="Trebuchet MS"/>
                <a:cs typeface="Trebuchet MS"/>
              </a:rPr>
              <a:t>i</a:t>
            </a:r>
            <a:r>
              <a:rPr sz="1400" b="1" spc="-35" dirty="0">
                <a:latin typeface="Trebuchet MS"/>
                <a:cs typeface="Trebuchet MS"/>
              </a:rPr>
              <a:t>r</a:t>
            </a:r>
            <a:r>
              <a:rPr sz="1400" b="1" spc="40" dirty="0">
                <a:latin typeface="Trebuchet MS"/>
                <a:cs typeface="Trebuchet MS"/>
              </a:rPr>
              <a:t>o</a:t>
            </a:r>
            <a:r>
              <a:rPr sz="1400" b="1" spc="30" dirty="0">
                <a:latin typeface="Trebuchet MS"/>
                <a:cs typeface="Trebuchet MS"/>
              </a:rPr>
              <a:t>n</a:t>
            </a:r>
            <a:r>
              <a:rPr sz="1400" b="1" spc="20" dirty="0">
                <a:latin typeface="Trebuchet MS"/>
                <a:cs typeface="Trebuchet MS"/>
              </a:rPr>
              <a:t>m</a:t>
            </a:r>
            <a:r>
              <a:rPr sz="1400" b="1" spc="5" dirty="0">
                <a:latin typeface="Trebuchet MS"/>
                <a:cs typeface="Trebuchet MS"/>
              </a:rPr>
              <a:t>e</a:t>
            </a:r>
            <a:r>
              <a:rPr sz="1400" b="1" spc="30" dirty="0">
                <a:latin typeface="Trebuchet MS"/>
                <a:cs typeface="Trebuchet MS"/>
              </a:rPr>
              <a:t>n</a:t>
            </a:r>
            <a:r>
              <a:rPr sz="1400" b="1" spc="-5" dirty="0"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400" spc="25" dirty="0">
                <a:latin typeface="Trebuchet MS"/>
                <a:cs typeface="Trebuchet MS"/>
              </a:rPr>
              <a:t>Co</a:t>
            </a:r>
            <a:r>
              <a:rPr sz="1400" spc="5" dirty="0">
                <a:latin typeface="Trebuchet MS"/>
                <a:cs typeface="Trebuchet MS"/>
              </a:rPr>
              <a:t>s</a:t>
            </a:r>
            <a:r>
              <a:rPr sz="1400" spc="-50" dirty="0">
                <a:latin typeface="Trebuchet MS"/>
                <a:cs typeface="Trebuchet MS"/>
              </a:rPr>
              <a:t>t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90" dirty="0">
                <a:latin typeface="Trebuchet MS"/>
                <a:cs typeface="Trebuchet MS"/>
              </a:rPr>
              <a:t>O</a:t>
            </a:r>
            <a:r>
              <a:rPr sz="1400" spc="65" dirty="0">
                <a:latin typeface="Trebuchet MS"/>
                <a:cs typeface="Trebuchet MS"/>
              </a:rPr>
              <a:t>p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-25" dirty="0">
                <a:latin typeface="Trebuchet MS"/>
                <a:cs typeface="Trebuchet MS"/>
              </a:rPr>
              <a:t>imisi</a:t>
            </a:r>
            <a:r>
              <a:rPr sz="1400" spc="-45" dirty="0">
                <a:latin typeface="Trebuchet MS"/>
                <a:cs typeface="Trebuchet MS"/>
              </a:rPr>
              <a:t>n</a:t>
            </a:r>
            <a:r>
              <a:rPr sz="1400" spc="90" dirty="0">
                <a:latin typeface="Trebuchet MS"/>
                <a:cs typeface="Trebuchet MS"/>
              </a:rPr>
              <a:t>g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30" dirty="0">
                <a:latin typeface="Trebuchet MS"/>
                <a:cs typeface="Trebuchet MS"/>
              </a:rPr>
              <a:t>/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45" dirty="0">
                <a:latin typeface="Trebuchet MS"/>
                <a:cs typeface="Trebuchet MS"/>
              </a:rPr>
              <a:t>BA</a:t>
            </a:r>
            <a:r>
              <a:rPr sz="1400" spc="60" dirty="0">
                <a:latin typeface="Trebuchet MS"/>
                <a:cs typeface="Trebuchet MS"/>
              </a:rPr>
              <a:t>U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Repurp</a:t>
            </a:r>
            <a:r>
              <a:rPr sz="1400" spc="-10" dirty="0">
                <a:latin typeface="Trebuchet MS"/>
                <a:cs typeface="Trebuchet MS"/>
              </a:rPr>
              <a:t>osi</a:t>
            </a:r>
            <a:r>
              <a:rPr sz="1400" spc="-25" dirty="0">
                <a:latin typeface="Trebuchet MS"/>
                <a:cs typeface="Trebuchet MS"/>
              </a:rPr>
              <a:t>n</a:t>
            </a:r>
            <a:r>
              <a:rPr sz="1400" spc="90" dirty="0">
                <a:latin typeface="Trebuchet MS"/>
                <a:cs typeface="Trebuchet MS"/>
              </a:rPr>
              <a:t>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02486" y="1539239"/>
            <a:ext cx="7910195" cy="4617720"/>
            <a:chOff x="1602486" y="1539239"/>
            <a:chExt cx="7910195" cy="4617720"/>
          </a:xfrm>
        </p:grpSpPr>
        <p:sp>
          <p:nvSpPr>
            <p:cNvPr id="10" name="object 10"/>
            <p:cNvSpPr/>
            <p:nvPr/>
          </p:nvSpPr>
          <p:spPr>
            <a:xfrm>
              <a:off x="1602486" y="6042660"/>
              <a:ext cx="7910195" cy="114300"/>
            </a:xfrm>
            <a:custGeom>
              <a:avLst/>
              <a:gdLst/>
              <a:ahLst/>
              <a:cxnLst/>
              <a:rect l="l" t="t" r="r" b="b"/>
              <a:pathLst>
                <a:path w="7910195" h="114300">
                  <a:moveTo>
                    <a:pt x="7795895" y="0"/>
                  </a:moveTo>
                  <a:lnTo>
                    <a:pt x="7795895" y="114300"/>
                  </a:lnTo>
                  <a:lnTo>
                    <a:pt x="7872095" y="76200"/>
                  </a:lnTo>
                  <a:lnTo>
                    <a:pt x="7814945" y="76200"/>
                  </a:lnTo>
                  <a:lnTo>
                    <a:pt x="7814945" y="38100"/>
                  </a:lnTo>
                  <a:lnTo>
                    <a:pt x="7872095" y="38100"/>
                  </a:lnTo>
                  <a:lnTo>
                    <a:pt x="7795895" y="0"/>
                  </a:lnTo>
                  <a:close/>
                </a:path>
                <a:path w="7910195" h="114300">
                  <a:moveTo>
                    <a:pt x="779589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7795895" y="76200"/>
                  </a:lnTo>
                  <a:lnTo>
                    <a:pt x="7795895" y="38100"/>
                  </a:lnTo>
                  <a:close/>
                </a:path>
                <a:path w="7910195" h="114300">
                  <a:moveTo>
                    <a:pt x="7872095" y="38100"/>
                  </a:moveTo>
                  <a:lnTo>
                    <a:pt x="7814945" y="38100"/>
                  </a:lnTo>
                  <a:lnTo>
                    <a:pt x="7814945" y="76200"/>
                  </a:lnTo>
                  <a:lnTo>
                    <a:pt x="7872095" y="76200"/>
                  </a:lnTo>
                  <a:lnTo>
                    <a:pt x="7910195" y="57150"/>
                  </a:lnTo>
                  <a:lnTo>
                    <a:pt x="7872095" y="381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33159" y="2269235"/>
              <a:ext cx="0" cy="3819525"/>
            </a:xfrm>
            <a:custGeom>
              <a:avLst/>
              <a:gdLst/>
              <a:ahLst/>
              <a:cxnLst/>
              <a:rect l="l" t="t" r="r" b="b"/>
              <a:pathLst>
                <a:path h="3819525">
                  <a:moveTo>
                    <a:pt x="0" y="0"/>
                  </a:moveTo>
                  <a:lnTo>
                    <a:pt x="0" y="3819014"/>
                  </a:lnTo>
                </a:path>
              </a:pathLst>
            </a:custGeom>
            <a:ln w="12192">
              <a:solidFill>
                <a:srgbClr val="7AC23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6725" y="1539239"/>
              <a:ext cx="1379855" cy="730885"/>
            </a:xfrm>
            <a:custGeom>
              <a:avLst/>
              <a:gdLst/>
              <a:ahLst/>
              <a:cxnLst/>
              <a:rect l="l" t="t" r="r" b="b"/>
              <a:pathLst>
                <a:path w="1379854" h="730885">
                  <a:moveTo>
                    <a:pt x="1276223" y="0"/>
                  </a:moveTo>
                  <a:lnTo>
                    <a:pt x="103505" y="0"/>
                  </a:lnTo>
                  <a:lnTo>
                    <a:pt x="63222" y="8137"/>
                  </a:lnTo>
                  <a:lnTo>
                    <a:pt x="30321" y="30337"/>
                  </a:lnTo>
                  <a:lnTo>
                    <a:pt x="8135" y="63275"/>
                  </a:lnTo>
                  <a:lnTo>
                    <a:pt x="0" y="103632"/>
                  </a:lnTo>
                  <a:lnTo>
                    <a:pt x="0" y="518033"/>
                  </a:lnTo>
                  <a:lnTo>
                    <a:pt x="8135" y="558315"/>
                  </a:lnTo>
                  <a:lnTo>
                    <a:pt x="30321" y="591216"/>
                  </a:lnTo>
                  <a:lnTo>
                    <a:pt x="63222" y="613402"/>
                  </a:lnTo>
                  <a:lnTo>
                    <a:pt x="103505" y="621538"/>
                  </a:lnTo>
                  <a:lnTo>
                    <a:pt x="548767" y="621538"/>
                  </a:lnTo>
                  <a:lnTo>
                    <a:pt x="635127" y="708025"/>
                  </a:lnTo>
                  <a:lnTo>
                    <a:pt x="660386" y="724741"/>
                  </a:lnTo>
                  <a:lnTo>
                    <a:pt x="689086" y="730313"/>
                  </a:lnTo>
                  <a:lnTo>
                    <a:pt x="717762" y="724741"/>
                  </a:lnTo>
                  <a:lnTo>
                    <a:pt x="742950" y="708025"/>
                  </a:lnTo>
                  <a:lnTo>
                    <a:pt x="829310" y="621538"/>
                  </a:lnTo>
                  <a:lnTo>
                    <a:pt x="1276223" y="621538"/>
                  </a:lnTo>
                  <a:lnTo>
                    <a:pt x="1316579" y="613402"/>
                  </a:lnTo>
                  <a:lnTo>
                    <a:pt x="1349517" y="591216"/>
                  </a:lnTo>
                  <a:lnTo>
                    <a:pt x="1371717" y="558315"/>
                  </a:lnTo>
                  <a:lnTo>
                    <a:pt x="1379855" y="518033"/>
                  </a:lnTo>
                  <a:lnTo>
                    <a:pt x="1379855" y="103632"/>
                  </a:lnTo>
                  <a:lnTo>
                    <a:pt x="1371717" y="63275"/>
                  </a:lnTo>
                  <a:lnTo>
                    <a:pt x="1349517" y="30337"/>
                  </a:lnTo>
                  <a:lnTo>
                    <a:pt x="1316579" y="8137"/>
                  </a:lnTo>
                  <a:lnTo>
                    <a:pt x="1276223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75401" y="1610106"/>
            <a:ext cx="7239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5" dirty="0">
                <a:latin typeface="Trebuchet MS"/>
                <a:cs typeface="Trebuchet MS"/>
              </a:rPr>
              <a:t>Payback</a:t>
            </a:r>
            <a:endParaRPr sz="1400">
              <a:latin typeface="Trebuchet MS"/>
              <a:cs typeface="Trebuchet MS"/>
            </a:endParaRPr>
          </a:p>
          <a:p>
            <a:pPr marL="88900">
              <a:lnSpc>
                <a:spcPct val="100000"/>
              </a:lnSpc>
            </a:pPr>
            <a:r>
              <a:rPr sz="1400" b="1" dirty="0">
                <a:latin typeface="Trebuchet MS"/>
                <a:cs typeface="Trebuchet MS"/>
              </a:rPr>
              <a:t>Period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1962" y="1610106"/>
            <a:ext cx="12820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latin typeface="Trebuchet MS"/>
                <a:cs typeface="Trebuchet MS"/>
              </a:rPr>
              <a:t>APN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-30" dirty="0">
                <a:latin typeface="Trebuchet MS"/>
                <a:cs typeface="Trebuchet MS"/>
              </a:rPr>
              <a:t>Partner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Benefits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45336" y="1533905"/>
            <a:ext cx="7966709" cy="4565650"/>
            <a:chOff x="1545336" y="1533905"/>
            <a:chExt cx="7966709" cy="4565650"/>
          </a:xfrm>
        </p:grpSpPr>
        <p:sp>
          <p:nvSpPr>
            <p:cNvPr id="16" name="object 16"/>
            <p:cNvSpPr/>
            <p:nvPr/>
          </p:nvSpPr>
          <p:spPr>
            <a:xfrm>
              <a:off x="3421380" y="2220467"/>
              <a:ext cx="401320" cy="417830"/>
            </a:xfrm>
            <a:custGeom>
              <a:avLst/>
              <a:gdLst/>
              <a:ahLst/>
              <a:cxnLst/>
              <a:rect l="l" t="t" r="r" b="b"/>
              <a:pathLst>
                <a:path w="401320" h="417830">
                  <a:moveTo>
                    <a:pt x="335407" y="147828"/>
                  </a:moveTo>
                  <a:lnTo>
                    <a:pt x="326771" y="147828"/>
                  </a:lnTo>
                  <a:lnTo>
                    <a:pt x="326771" y="152273"/>
                  </a:lnTo>
                  <a:lnTo>
                    <a:pt x="252730" y="221869"/>
                  </a:lnTo>
                  <a:lnTo>
                    <a:pt x="4318" y="221869"/>
                  </a:lnTo>
                  <a:lnTo>
                    <a:pt x="4318" y="226187"/>
                  </a:lnTo>
                  <a:lnTo>
                    <a:pt x="196088" y="417576"/>
                  </a:lnTo>
                  <a:lnTo>
                    <a:pt x="204724" y="417576"/>
                  </a:lnTo>
                  <a:lnTo>
                    <a:pt x="400812" y="221869"/>
                  </a:lnTo>
                  <a:lnTo>
                    <a:pt x="400812" y="217424"/>
                  </a:lnTo>
                  <a:lnTo>
                    <a:pt x="335407" y="152273"/>
                  </a:lnTo>
                  <a:lnTo>
                    <a:pt x="335407" y="147828"/>
                  </a:lnTo>
                  <a:close/>
                </a:path>
                <a:path w="401320" h="417830">
                  <a:moveTo>
                    <a:pt x="74041" y="147828"/>
                  </a:moveTo>
                  <a:lnTo>
                    <a:pt x="69723" y="147828"/>
                  </a:lnTo>
                  <a:lnTo>
                    <a:pt x="65405" y="152273"/>
                  </a:lnTo>
                  <a:lnTo>
                    <a:pt x="0" y="217424"/>
                  </a:lnTo>
                  <a:lnTo>
                    <a:pt x="0" y="221869"/>
                  </a:lnTo>
                  <a:lnTo>
                    <a:pt x="252730" y="221869"/>
                  </a:lnTo>
                  <a:lnTo>
                    <a:pt x="252730" y="217424"/>
                  </a:lnTo>
                  <a:lnTo>
                    <a:pt x="148082" y="217424"/>
                  </a:lnTo>
                  <a:lnTo>
                    <a:pt x="78359" y="152273"/>
                  </a:lnTo>
                  <a:lnTo>
                    <a:pt x="74041" y="147828"/>
                  </a:lnTo>
                  <a:close/>
                </a:path>
                <a:path w="401320" h="417830">
                  <a:moveTo>
                    <a:pt x="248285" y="0"/>
                  </a:moveTo>
                  <a:lnTo>
                    <a:pt x="152527" y="0"/>
                  </a:lnTo>
                  <a:lnTo>
                    <a:pt x="148082" y="4318"/>
                  </a:lnTo>
                  <a:lnTo>
                    <a:pt x="148082" y="217424"/>
                  </a:lnTo>
                  <a:lnTo>
                    <a:pt x="252730" y="217424"/>
                  </a:lnTo>
                  <a:lnTo>
                    <a:pt x="252730" y="4318"/>
                  </a:lnTo>
                  <a:lnTo>
                    <a:pt x="248285" y="4318"/>
                  </a:lnTo>
                  <a:lnTo>
                    <a:pt x="248285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8956" y="3374136"/>
              <a:ext cx="402590" cy="419100"/>
            </a:xfrm>
            <a:custGeom>
              <a:avLst/>
              <a:gdLst/>
              <a:ahLst/>
              <a:cxnLst/>
              <a:rect l="l" t="t" r="r" b="b"/>
              <a:pathLst>
                <a:path w="402590" h="419100">
                  <a:moveTo>
                    <a:pt x="336677" y="148463"/>
                  </a:moveTo>
                  <a:lnTo>
                    <a:pt x="328041" y="148463"/>
                  </a:lnTo>
                  <a:lnTo>
                    <a:pt x="328041" y="152781"/>
                  </a:lnTo>
                  <a:lnTo>
                    <a:pt x="253619" y="222631"/>
                  </a:lnTo>
                  <a:lnTo>
                    <a:pt x="4318" y="222631"/>
                  </a:lnTo>
                  <a:lnTo>
                    <a:pt x="4318" y="226949"/>
                  </a:lnTo>
                  <a:lnTo>
                    <a:pt x="196850" y="419100"/>
                  </a:lnTo>
                  <a:lnTo>
                    <a:pt x="205486" y="419100"/>
                  </a:lnTo>
                  <a:lnTo>
                    <a:pt x="402336" y="222631"/>
                  </a:lnTo>
                  <a:lnTo>
                    <a:pt x="402336" y="218313"/>
                  </a:lnTo>
                  <a:lnTo>
                    <a:pt x="398018" y="213868"/>
                  </a:lnTo>
                  <a:lnTo>
                    <a:pt x="336677" y="152781"/>
                  </a:lnTo>
                  <a:lnTo>
                    <a:pt x="336677" y="148463"/>
                  </a:lnTo>
                  <a:close/>
                </a:path>
                <a:path w="402590" h="419100">
                  <a:moveTo>
                    <a:pt x="74295" y="148463"/>
                  </a:moveTo>
                  <a:lnTo>
                    <a:pt x="69977" y="148463"/>
                  </a:lnTo>
                  <a:lnTo>
                    <a:pt x="4318" y="213868"/>
                  </a:lnTo>
                  <a:lnTo>
                    <a:pt x="0" y="218313"/>
                  </a:lnTo>
                  <a:lnTo>
                    <a:pt x="0" y="222631"/>
                  </a:lnTo>
                  <a:lnTo>
                    <a:pt x="253619" y="222631"/>
                  </a:lnTo>
                  <a:lnTo>
                    <a:pt x="253619" y="218313"/>
                  </a:lnTo>
                  <a:lnTo>
                    <a:pt x="148717" y="218313"/>
                  </a:lnTo>
                  <a:lnTo>
                    <a:pt x="78740" y="152781"/>
                  </a:lnTo>
                  <a:lnTo>
                    <a:pt x="74295" y="148463"/>
                  </a:lnTo>
                  <a:close/>
                </a:path>
                <a:path w="402590" h="419100">
                  <a:moveTo>
                    <a:pt x="249301" y="0"/>
                  </a:moveTo>
                  <a:lnTo>
                    <a:pt x="153035" y="0"/>
                  </a:lnTo>
                  <a:lnTo>
                    <a:pt x="148717" y="4318"/>
                  </a:lnTo>
                  <a:lnTo>
                    <a:pt x="148717" y="218313"/>
                  </a:lnTo>
                  <a:lnTo>
                    <a:pt x="253619" y="218313"/>
                  </a:lnTo>
                  <a:lnTo>
                    <a:pt x="253619" y="4318"/>
                  </a:lnTo>
                  <a:lnTo>
                    <a:pt x="249301" y="4318"/>
                  </a:lnTo>
                  <a:lnTo>
                    <a:pt x="249301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45336" y="1533905"/>
              <a:ext cx="114300" cy="4565650"/>
            </a:xfrm>
            <a:custGeom>
              <a:avLst/>
              <a:gdLst/>
              <a:ahLst/>
              <a:cxnLst/>
              <a:rect l="l" t="t" r="r" b="b"/>
              <a:pathLst>
                <a:path w="114300" h="45656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4565180"/>
                  </a:lnTo>
                  <a:lnTo>
                    <a:pt x="76200" y="4565180"/>
                  </a:lnTo>
                  <a:lnTo>
                    <a:pt x="76200" y="95250"/>
                  </a:lnTo>
                  <a:close/>
                </a:path>
                <a:path w="114300" h="45656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45656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8507" y="3374136"/>
              <a:ext cx="2595880" cy="928369"/>
            </a:xfrm>
            <a:custGeom>
              <a:avLst/>
              <a:gdLst/>
              <a:ahLst/>
              <a:cxnLst/>
              <a:rect l="l" t="t" r="r" b="b"/>
              <a:pathLst>
                <a:path w="2595879" h="928370">
                  <a:moveTo>
                    <a:pt x="2440686" y="0"/>
                  </a:moveTo>
                  <a:lnTo>
                    <a:pt x="154686" y="0"/>
                  </a:ln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6"/>
                  </a:lnTo>
                  <a:lnTo>
                    <a:pt x="0" y="773430"/>
                  </a:lnTo>
                  <a:lnTo>
                    <a:pt x="7882" y="822338"/>
                  </a:lnTo>
                  <a:lnTo>
                    <a:pt x="29833" y="864802"/>
                  </a:lnTo>
                  <a:lnTo>
                    <a:pt x="63313" y="898282"/>
                  </a:lnTo>
                  <a:lnTo>
                    <a:pt x="105777" y="920233"/>
                  </a:lnTo>
                  <a:lnTo>
                    <a:pt x="154686" y="928116"/>
                  </a:lnTo>
                  <a:lnTo>
                    <a:pt x="2440686" y="928116"/>
                  </a:lnTo>
                  <a:lnTo>
                    <a:pt x="2489594" y="920233"/>
                  </a:lnTo>
                  <a:lnTo>
                    <a:pt x="2532058" y="898282"/>
                  </a:lnTo>
                  <a:lnTo>
                    <a:pt x="2565538" y="864802"/>
                  </a:lnTo>
                  <a:lnTo>
                    <a:pt x="2587489" y="822338"/>
                  </a:lnTo>
                  <a:lnTo>
                    <a:pt x="2595372" y="773430"/>
                  </a:lnTo>
                  <a:lnTo>
                    <a:pt x="2595372" y="154686"/>
                  </a:lnTo>
                  <a:lnTo>
                    <a:pt x="2587489" y="105777"/>
                  </a:lnTo>
                  <a:lnTo>
                    <a:pt x="2565538" y="63313"/>
                  </a:lnTo>
                  <a:lnTo>
                    <a:pt x="2532058" y="29833"/>
                  </a:lnTo>
                  <a:lnTo>
                    <a:pt x="2489594" y="7882"/>
                  </a:lnTo>
                  <a:lnTo>
                    <a:pt x="2440686" y="0"/>
                  </a:lnTo>
                  <a:close/>
                </a:path>
              </a:pathLst>
            </a:custGeom>
            <a:solidFill>
              <a:srgbClr val="4F80B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20568" y="3704843"/>
              <a:ext cx="111760" cy="276225"/>
            </a:xfrm>
            <a:custGeom>
              <a:avLst/>
              <a:gdLst/>
              <a:ahLst/>
              <a:cxnLst/>
              <a:rect l="l" t="t" r="r" b="b"/>
              <a:pathLst>
                <a:path w="111760" h="276225">
                  <a:moveTo>
                    <a:pt x="9271" y="174371"/>
                  </a:moveTo>
                  <a:lnTo>
                    <a:pt x="7366" y="174752"/>
                  </a:lnTo>
                  <a:lnTo>
                    <a:pt x="5842" y="175641"/>
                  </a:lnTo>
                  <a:lnTo>
                    <a:pt x="3937" y="176276"/>
                  </a:lnTo>
                  <a:lnTo>
                    <a:pt x="1524" y="178689"/>
                  </a:lnTo>
                  <a:lnTo>
                    <a:pt x="529" y="180848"/>
                  </a:lnTo>
                  <a:lnTo>
                    <a:pt x="0" y="182118"/>
                  </a:lnTo>
                  <a:lnTo>
                    <a:pt x="0" y="189103"/>
                  </a:lnTo>
                  <a:lnTo>
                    <a:pt x="635" y="193929"/>
                  </a:lnTo>
                  <a:lnTo>
                    <a:pt x="2159" y="198882"/>
                  </a:lnTo>
                  <a:lnTo>
                    <a:pt x="3429" y="203454"/>
                  </a:lnTo>
                  <a:lnTo>
                    <a:pt x="5588" y="207772"/>
                  </a:lnTo>
                  <a:lnTo>
                    <a:pt x="7620" y="211963"/>
                  </a:lnTo>
                  <a:lnTo>
                    <a:pt x="10414" y="215646"/>
                  </a:lnTo>
                  <a:lnTo>
                    <a:pt x="32258" y="233680"/>
                  </a:lnTo>
                  <a:lnTo>
                    <a:pt x="36576" y="235839"/>
                  </a:lnTo>
                  <a:lnTo>
                    <a:pt x="41148" y="237109"/>
                  </a:lnTo>
                  <a:lnTo>
                    <a:pt x="46101" y="237998"/>
                  </a:lnTo>
                  <a:lnTo>
                    <a:pt x="46101" y="266700"/>
                  </a:lnTo>
                  <a:lnTo>
                    <a:pt x="46736" y="268478"/>
                  </a:lnTo>
                  <a:lnTo>
                    <a:pt x="46990" y="270383"/>
                  </a:lnTo>
                  <a:lnTo>
                    <a:pt x="48006" y="271907"/>
                  </a:lnTo>
                  <a:lnTo>
                    <a:pt x="48895" y="273050"/>
                  </a:lnTo>
                  <a:lnTo>
                    <a:pt x="50038" y="274066"/>
                  </a:lnTo>
                  <a:lnTo>
                    <a:pt x="51943" y="275209"/>
                  </a:lnTo>
                  <a:lnTo>
                    <a:pt x="53467" y="275844"/>
                  </a:lnTo>
                  <a:lnTo>
                    <a:pt x="57531" y="275844"/>
                  </a:lnTo>
                  <a:lnTo>
                    <a:pt x="64897" y="268478"/>
                  </a:lnTo>
                  <a:lnTo>
                    <a:pt x="64897" y="237998"/>
                  </a:lnTo>
                  <a:lnTo>
                    <a:pt x="69723" y="237109"/>
                  </a:lnTo>
                  <a:lnTo>
                    <a:pt x="97962" y="219329"/>
                  </a:lnTo>
                  <a:lnTo>
                    <a:pt x="46101" y="219329"/>
                  </a:lnTo>
                  <a:lnTo>
                    <a:pt x="43307" y="218440"/>
                  </a:lnTo>
                  <a:lnTo>
                    <a:pt x="21844" y="198882"/>
                  </a:lnTo>
                  <a:lnTo>
                    <a:pt x="20574" y="196088"/>
                  </a:lnTo>
                  <a:lnTo>
                    <a:pt x="19685" y="193040"/>
                  </a:lnTo>
                  <a:lnTo>
                    <a:pt x="18796" y="190373"/>
                  </a:lnTo>
                  <a:lnTo>
                    <a:pt x="18415" y="186944"/>
                  </a:lnTo>
                  <a:lnTo>
                    <a:pt x="18415" y="183896"/>
                  </a:lnTo>
                  <a:lnTo>
                    <a:pt x="18161" y="182118"/>
                  </a:lnTo>
                  <a:lnTo>
                    <a:pt x="11049" y="174752"/>
                  </a:lnTo>
                  <a:lnTo>
                    <a:pt x="9271" y="174371"/>
                  </a:lnTo>
                  <a:close/>
                </a:path>
                <a:path w="111760" h="276225">
                  <a:moveTo>
                    <a:pt x="55626" y="0"/>
                  </a:moveTo>
                  <a:lnTo>
                    <a:pt x="46736" y="7366"/>
                  </a:lnTo>
                  <a:lnTo>
                    <a:pt x="46101" y="9144"/>
                  </a:lnTo>
                  <a:lnTo>
                    <a:pt x="46101" y="37592"/>
                  </a:lnTo>
                  <a:lnTo>
                    <a:pt x="41148" y="38481"/>
                  </a:lnTo>
                  <a:lnTo>
                    <a:pt x="36576" y="39751"/>
                  </a:lnTo>
                  <a:lnTo>
                    <a:pt x="5588" y="68072"/>
                  </a:lnTo>
                  <a:lnTo>
                    <a:pt x="2159" y="77343"/>
                  </a:lnTo>
                  <a:lnTo>
                    <a:pt x="635" y="81915"/>
                  </a:lnTo>
                  <a:lnTo>
                    <a:pt x="116" y="85852"/>
                  </a:lnTo>
                  <a:lnTo>
                    <a:pt x="0" y="96774"/>
                  </a:lnTo>
                  <a:lnTo>
                    <a:pt x="635" y="101727"/>
                  </a:lnTo>
                  <a:lnTo>
                    <a:pt x="2159" y="106553"/>
                  </a:lnTo>
                  <a:lnTo>
                    <a:pt x="3429" y="111252"/>
                  </a:lnTo>
                  <a:lnTo>
                    <a:pt x="5588" y="115443"/>
                  </a:lnTo>
                  <a:lnTo>
                    <a:pt x="7620" y="119761"/>
                  </a:lnTo>
                  <a:lnTo>
                    <a:pt x="13208" y="127635"/>
                  </a:lnTo>
                  <a:lnTo>
                    <a:pt x="16637" y="131318"/>
                  </a:lnTo>
                  <a:lnTo>
                    <a:pt x="20320" y="134112"/>
                  </a:lnTo>
                  <a:lnTo>
                    <a:pt x="24003" y="137160"/>
                  </a:lnTo>
                  <a:lnTo>
                    <a:pt x="28321" y="139954"/>
                  </a:lnTo>
                  <a:lnTo>
                    <a:pt x="32258" y="141986"/>
                  </a:lnTo>
                  <a:lnTo>
                    <a:pt x="36576" y="143510"/>
                  </a:lnTo>
                  <a:lnTo>
                    <a:pt x="41148" y="145415"/>
                  </a:lnTo>
                  <a:lnTo>
                    <a:pt x="46101" y="146304"/>
                  </a:lnTo>
                  <a:lnTo>
                    <a:pt x="46101" y="219329"/>
                  </a:lnTo>
                  <a:lnTo>
                    <a:pt x="64897" y="219329"/>
                  </a:lnTo>
                  <a:lnTo>
                    <a:pt x="64897" y="148463"/>
                  </a:lnTo>
                  <a:lnTo>
                    <a:pt x="98220" y="148463"/>
                  </a:lnTo>
                  <a:lnTo>
                    <a:pt x="97790" y="147828"/>
                  </a:lnTo>
                  <a:lnTo>
                    <a:pt x="94361" y="144780"/>
                  </a:lnTo>
                  <a:lnTo>
                    <a:pt x="90932" y="141478"/>
                  </a:lnTo>
                  <a:lnTo>
                    <a:pt x="86995" y="138430"/>
                  </a:lnTo>
                  <a:lnTo>
                    <a:pt x="64897" y="129540"/>
                  </a:lnTo>
                  <a:lnTo>
                    <a:pt x="64897" y="127381"/>
                  </a:lnTo>
                  <a:lnTo>
                    <a:pt x="46101" y="127381"/>
                  </a:lnTo>
                  <a:lnTo>
                    <a:pt x="43307" y="126746"/>
                  </a:lnTo>
                  <a:lnTo>
                    <a:pt x="40259" y="125222"/>
                  </a:lnTo>
                  <a:lnTo>
                    <a:pt x="37846" y="124079"/>
                  </a:lnTo>
                  <a:lnTo>
                    <a:pt x="35052" y="122555"/>
                  </a:lnTo>
                  <a:lnTo>
                    <a:pt x="32893" y="120650"/>
                  </a:lnTo>
                  <a:lnTo>
                    <a:pt x="30480" y="118872"/>
                  </a:lnTo>
                  <a:lnTo>
                    <a:pt x="21844" y="106934"/>
                  </a:lnTo>
                  <a:lnTo>
                    <a:pt x="20574" y="104140"/>
                  </a:lnTo>
                  <a:lnTo>
                    <a:pt x="18796" y="98044"/>
                  </a:lnTo>
                  <a:lnTo>
                    <a:pt x="18494" y="95631"/>
                  </a:lnTo>
                  <a:lnTo>
                    <a:pt x="18415" y="88646"/>
                  </a:lnTo>
                  <a:lnTo>
                    <a:pt x="18796" y="85852"/>
                  </a:lnTo>
                  <a:lnTo>
                    <a:pt x="19685" y="82423"/>
                  </a:lnTo>
                  <a:lnTo>
                    <a:pt x="20574" y="79756"/>
                  </a:lnTo>
                  <a:lnTo>
                    <a:pt x="21844" y="76962"/>
                  </a:lnTo>
                  <a:lnTo>
                    <a:pt x="22987" y="74168"/>
                  </a:lnTo>
                  <a:lnTo>
                    <a:pt x="24638" y="71755"/>
                  </a:lnTo>
                  <a:lnTo>
                    <a:pt x="26416" y="69342"/>
                  </a:lnTo>
                  <a:lnTo>
                    <a:pt x="30480" y="64770"/>
                  </a:lnTo>
                  <a:lnTo>
                    <a:pt x="32893" y="62865"/>
                  </a:lnTo>
                  <a:lnTo>
                    <a:pt x="35052" y="61087"/>
                  </a:lnTo>
                  <a:lnTo>
                    <a:pt x="37846" y="59563"/>
                  </a:lnTo>
                  <a:lnTo>
                    <a:pt x="40259" y="58293"/>
                  </a:lnTo>
                  <a:lnTo>
                    <a:pt x="43307" y="57150"/>
                  </a:lnTo>
                  <a:lnTo>
                    <a:pt x="46101" y="56261"/>
                  </a:lnTo>
                  <a:lnTo>
                    <a:pt x="97790" y="56261"/>
                  </a:lnTo>
                  <a:lnTo>
                    <a:pt x="94361" y="52578"/>
                  </a:lnTo>
                  <a:lnTo>
                    <a:pt x="90932" y="49530"/>
                  </a:lnTo>
                  <a:lnTo>
                    <a:pt x="86995" y="46736"/>
                  </a:lnTo>
                  <a:lnTo>
                    <a:pt x="83312" y="43942"/>
                  </a:lnTo>
                  <a:lnTo>
                    <a:pt x="74422" y="39751"/>
                  </a:lnTo>
                  <a:lnTo>
                    <a:pt x="69723" y="38481"/>
                  </a:lnTo>
                  <a:lnTo>
                    <a:pt x="64897" y="37592"/>
                  </a:lnTo>
                  <a:lnTo>
                    <a:pt x="64897" y="6985"/>
                  </a:lnTo>
                  <a:lnTo>
                    <a:pt x="63881" y="5461"/>
                  </a:lnTo>
                  <a:lnTo>
                    <a:pt x="62992" y="3683"/>
                  </a:lnTo>
                  <a:lnTo>
                    <a:pt x="62103" y="2413"/>
                  </a:lnTo>
                  <a:lnTo>
                    <a:pt x="60833" y="1524"/>
                  </a:lnTo>
                  <a:lnTo>
                    <a:pt x="59055" y="635"/>
                  </a:lnTo>
                  <a:lnTo>
                    <a:pt x="57531" y="254"/>
                  </a:lnTo>
                  <a:lnTo>
                    <a:pt x="55626" y="0"/>
                  </a:lnTo>
                  <a:close/>
                </a:path>
                <a:path w="111760" h="276225">
                  <a:moveTo>
                    <a:pt x="98220" y="148463"/>
                  </a:moveTo>
                  <a:lnTo>
                    <a:pt x="64897" y="148463"/>
                  </a:lnTo>
                  <a:lnTo>
                    <a:pt x="67564" y="149352"/>
                  </a:lnTo>
                  <a:lnTo>
                    <a:pt x="70739" y="150241"/>
                  </a:lnTo>
                  <a:lnTo>
                    <a:pt x="73152" y="151511"/>
                  </a:lnTo>
                  <a:lnTo>
                    <a:pt x="78359" y="154813"/>
                  </a:lnTo>
                  <a:lnTo>
                    <a:pt x="80518" y="156718"/>
                  </a:lnTo>
                  <a:lnTo>
                    <a:pt x="82423" y="158877"/>
                  </a:lnTo>
                  <a:lnTo>
                    <a:pt x="84455" y="161036"/>
                  </a:lnTo>
                  <a:lnTo>
                    <a:pt x="87884" y="165862"/>
                  </a:lnTo>
                  <a:lnTo>
                    <a:pt x="89408" y="168910"/>
                  </a:lnTo>
                  <a:lnTo>
                    <a:pt x="90297" y="171704"/>
                  </a:lnTo>
                  <a:lnTo>
                    <a:pt x="91313" y="174371"/>
                  </a:lnTo>
                  <a:lnTo>
                    <a:pt x="92202" y="177419"/>
                  </a:lnTo>
                  <a:lnTo>
                    <a:pt x="92437" y="180594"/>
                  </a:lnTo>
                  <a:lnTo>
                    <a:pt x="92456" y="186944"/>
                  </a:lnTo>
                  <a:lnTo>
                    <a:pt x="92202" y="190373"/>
                  </a:lnTo>
                  <a:lnTo>
                    <a:pt x="90297" y="196088"/>
                  </a:lnTo>
                  <a:lnTo>
                    <a:pt x="89408" y="198882"/>
                  </a:lnTo>
                  <a:lnTo>
                    <a:pt x="87884" y="201295"/>
                  </a:lnTo>
                  <a:lnTo>
                    <a:pt x="86360" y="204089"/>
                  </a:lnTo>
                  <a:lnTo>
                    <a:pt x="84455" y="206502"/>
                  </a:lnTo>
                  <a:lnTo>
                    <a:pt x="67564" y="218440"/>
                  </a:lnTo>
                  <a:lnTo>
                    <a:pt x="64897" y="219329"/>
                  </a:lnTo>
                  <a:lnTo>
                    <a:pt x="97962" y="219329"/>
                  </a:lnTo>
                  <a:lnTo>
                    <a:pt x="100457" y="215646"/>
                  </a:lnTo>
                  <a:lnTo>
                    <a:pt x="103251" y="211963"/>
                  </a:lnTo>
                  <a:lnTo>
                    <a:pt x="105664" y="207772"/>
                  </a:lnTo>
                  <a:lnTo>
                    <a:pt x="107569" y="203454"/>
                  </a:lnTo>
                  <a:lnTo>
                    <a:pt x="108839" y="198882"/>
                  </a:lnTo>
                  <a:lnTo>
                    <a:pt x="110363" y="193929"/>
                  </a:lnTo>
                  <a:lnTo>
                    <a:pt x="110998" y="189103"/>
                  </a:lnTo>
                  <a:lnTo>
                    <a:pt x="111103" y="186944"/>
                  </a:lnTo>
                  <a:lnTo>
                    <a:pt x="110998" y="178689"/>
                  </a:lnTo>
                  <a:lnTo>
                    <a:pt x="110363" y="173863"/>
                  </a:lnTo>
                  <a:lnTo>
                    <a:pt x="108839" y="168910"/>
                  </a:lnTo>
                  <a:lnTo>
                    <a:pt x="107569" y="164338"/>
                  </a:lnTo>
                  <a:lnTo>
                    <a:pt x="105664" y="160020"/>
                  </a:lnTo>
                  <a:lnTo>
                    <a:pt x="103251" y="155829"/>
                  </a:lnTo>
                  <a:lnTo>
                    <a:pt x="100457" y="151765"/>
                  </a:lnTo>
                  <a:lnTo>
                    <a:pt x="98220" y="148463"/>
                  </a:lnTo>
                  <a:close/>
                </a:path>
                <a:path w="111760" h="276225">
                  <a:moveTo>
                    <a:pt x="64897" y="56261"/>
                  </a:moveTo>
                  <a:lnTo>
                    <a:pt x="46101" y="56261"/>
                  </a:lnTo>
                  <a:lnTo>
                    <a:pt x="46101" y="127381"/>
                  </a:lnTo>
                  <a:lnTo>
                    <a:pt x="64897" y="127381"/>
                  </a:lnTo>
                  <a:lnTo>
                    <a:pt x="64897" y="56261"/>
                  </a:lnTo>
                  <a:close/>
                </a:path>
                <a:path w="111760" h="276225">
                  <a:moveTo>
                    <a:pt x="97790" y="56261"/>
                  </a:moveTo>
                  <a:lnTo>
                    <a:pt x="64897" y="56261"/>
                  </a:lnTo>
                  <a:lnTo>
                    <a:pt x="67564" y="57150"/>
                  </a:lnTo>
                  <a:lnTo>
                    <a:pt x="70739" y="58293"/>
                  </a:lnTo>
                  <a:lnTo>
                    <a:pt x="90297" y="79756"/>
                  </a:lnTo>
                  <a:lnTo>
                    <a:pt x="91313" y="82423"/>
                  </a:lnTo>
                  <a:lnTo>
                    <a:pt x="92202" y="85852"/>
                  </a:lnTo>
                  <a:lnTo>
                    <a:pt x="92456" y="88646"/>
                  </a:lnTo>
                  <a:lnTo>
                    <a:pt x="92456" y="91948"/>
                  </a:lnTo>
                  <a:lnTo>
                    <a:pt x="92837" y="93472"/>
                  </a:lnTo>
                  <a:lnTo>
                    <a:pt x="101727" y="101092"/>
                  </a:lnTo>
                  <a:lnTo>
                    <a:pt x="103632" y="100838"/>
                  </a:lnTo>
                  <a:lnTo>
                    <a:pt x="105156" y="100457"/>
                  </a:lnTo>
                  <a:lnTo>
                    <a:pt x="106934" y="99568"/>
                  </a:lnTo>
                  <a:lnTo>
                    <a:pt x="108204" y="98425"/>
                  </a:lnTo>
                  <a:lnTo>
                    <a:pt x="109347" y="96774"/>
                  </a:lnTo>
                  <a:lnTo>
                    <a:pt x="110363" y="95631"/>
                  </a:lnTo>
                  <a:lnTo>
                    <a:pt x="110998" y="93472"/>
                  </a:lnTo>
                  <a:lnTo>
                    <a:pt x="111252" y="91948"/>
                  </a:lnTo>
                  <a:lnTo>
                    <a:pt x="110998" y="86741"/>
                  </a:lnTo>
                  <a:lnTo>
                    <a:pt x="110363" y="81915"/>
                  </a:lnTo>
                  <a:lnTo>
                    <a:pt x="108839" y="77343"/>
                  </a:lnTo>
                  <a:lnTo>
                    <a:pt x="107569" y="72644"/>
                  </a:lnTo>
                  <a:lnTo>
                    <a:pt x="105664" y="68072"/>
                  </a:lnTo>
                  <a:lnTo>
                    <a:pt x="103251" y="63881"/>
                  </a:lnTo>
                  <a:lnTo>
                    <a:pt x="100457" y="59817"/>
                  </a:lnTo>
                  <a:lnTo>
                    <a:pt x="97790" y="5626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1723" y="4078224"/>
              <a:ext cx="7910195" cy="0"/>
            </a:xfrm>
            <a:custGeom>
              <a:avLst/>
              <a:gdLst/>
              <a:ahLst/>
              <a:cxnLst/>
              <a:rect l="l" t="t" r="r" b="b"/>
              <a:pathLst>
                <a:path w="7910195">
                  <a:moveTo>
                    <a:pt x="0" y="0"/>
                  </a:moveTo>
                  <a:lnTo>
                    <a:pt x="7910195" y="0"/>
                  </a:lnTo>
                </a:path>
              </a:pathLst>
            </a:custGeom>
            <a:ln w="12192">
              <a:solidFill>
                <a:srgbClr val="0C67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207122" y="2980689"/>
            <a:ext cx="14611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rebuchet MS"/>
                <a:cs typeface="Trebuchet MS"/>
              </a:rPr>
              <a:t>Customer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Benefits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59323" y="5753201"/>
            <a:ext cx="2767965" cy="71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Trebuchet MS"/>
                <a:cs typeface="Trebuchet MS"/>
              </a:rPr>
              <a:t>On-Prem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Assets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1400" b="1" dirty="0">
                <a:latin typeface="Trebuchet MS"/>
                <a:cs typeface="Trebuchet MS"/>
              </a:rPr>
              <a:t>Time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51054" y="1966087"/>
            <a:ext cx="3917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latin typeface="Trebuchet MS"/>
                <a:cs typeface="Trebuchet MS"/>
              </a:rPr>
              <a:t>Co</a:t>
            </a:r>
            <a:r>
              <a:rPr sz="1400" b="1" spc="10" dirty="0">
                <a:latin typeface="Trebuchet MS"/>
                <a:cs typeface="Trebuchet MS"/>
              </a:rPr>
              <a:t>st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95400" y="1534159"/>
            <a:ext cx="134620" cy="332740"/>
          </a:xfrm>
          <a:custGeom>
            <a:avLst/>
            <a:gdLst/>
            <a:ahLst/>
            <a:cxnLst/>
            <a:rect l="l" t="t" r="r" b="b"/>
            <a:pathLst>
              <a:path w="134619" h="332739">
                <a:moveTo>
                  <a:pt x="13335" y="210820"/>
                </a:moveTo>
                <a:lnTo>
                  <a:pt x="8890" y="210820"/>
                </a:lnTo>
                <a:lnTo>
                  <a:pt x="6985" y="212090"/>
                </a:lnTo>
                <a:lnTo>
                  <a:pt x="4826" y="213360"/>
                </a:lnTo>
                <a:lnTo>
                  <a:pt x="3302" y="214630"/>
                </a:lnTo>
                <a:lnTo>
                  <a:pt x="1905" y="215900"/>
                </a:lnTo>
                <a:lnTo>
                  <a:pt x="762" y="218440"/>
                </a:lnTo>
                <a:lnTo>
                  <a:pt x="0" y="219710"/>
                </a:lnTo>
                <a:lnTo>
                  <a:pt x="0" y="228600"/>
                </a:lnTo>
                <a:lnTo>
                  <a:pt x="762" y="233680"/>
                </a:lnTo>
                <a:lnTo>
                  <a:pt x="12573" y="260350"/>
                </a:lnTo>
                <a:lnTo>
                  <a:pt x="15875" y="265430"/>
                </a:lnTo>
                <a:lnTo>
                  <a:pt x="20066" y="269240"/>
                </a:lnTo>
                <a:lnTo>
                  <a:pt x="28956" y="276860"/>
                </a:lnTo>
                <a:lnTo>
                  <a:pt x="34036" y="280670"/>
                </a:lnTo>
                <a:lnTo>
                  <a:pt x="38862" y="281940"/>
                </a:lnTo>
                <a:lnTo>
                  <a:pt x="44069" y="284480"/>
                </a:lnTo>
                <a:lnTo>
                  <a:pt x="49657" y="285750"/>
                </a:lnTo>
                <a:lnTo>
                  <a:pt x="55626" y="287020"/>
                </a:lnTo>
                <a:lnTo>
                  <a:pt x="55626" y="322580"/>
                </a:lnTo>
                <a:lnTo>
                  <a:pt x="56261" y="323850"/>
                </a:lnTo>
                <a:lnTo>
                  <a:pt x="56642" y="326390"/>
                </a:lnTo>
                <a:lnTo>
                  <a:pt x="57785" y="328930"/>
                </a:lnTo>
                <a:lnTo>
                  <a:pt x="58928" y="330200"/>
                </a:lnTo>
                <a:lnTo>
                  <a:pt x="60325" y="331470"/>
                </a:lnTo>
                <a:lnTo>
                  <a:pt x="62611" y="332740"/>
                </a:lnTo>
                <a:lnTo>
                  <a:pt x="71120" y="332740"/>
                </a:lnTo>
                <a:lnTo>
                  <a:pt x="73406" y="331470"/>
                </a:lnTo>
                <a:lnTo>
                  <a:pt x="74803" y="330200"/>
                </a:lnTo>
                <a:lnTo>
                  <a:pt x="75946" y="328930"/>
                </a:lnTo>
                <a:lnTo>
                  <a:pt x="78232" y="323850"/>
                </a:lnTo>
                <a:lnTo>
                  <a:pt x="78232" y="287020"/>
                </a:lnTo>
                <a:lnTo>
                  <a:pt x="89662" y="284480"/>
                </a:lnTo>
                <a:lnTo>
                  <a:pt x="117856" y="265430"/>
                </a:lnTo>
                <a:lnTo>
                  <a:pt x="55626" y="265430"/>
                </a:lnTo>
                <a:lnTo>
                  <a:pt x="52197" y="264160"/>
                </a:lnTo>
                <a:lnTo>
                  <a:pt x="48514" y="262890"/>
                </a:lnTo>
                <a:lnTo>
                  <a:pt x="45593" y="261620"/>
                </a:lnTo>
                <a:lnTo>
                  <a:pt x="42291" y="259080"/>
                </a:lnTo>
                <a:lnTo>
                  <a:pt x="39624" y="256540"/>
                </a:lnTo>
                <a:lnTo>
                  <a:pt x="36703" y="254000"/>
                </a:lnTo>
                <a:lnTo>
                  <a:pt x="34417" y="252730"/>
                </a:lnTo>
                <a:lnTo>
                  <a:pt x="31877" y="248920"/>
                </a:lnTo>
                <a:lnTo>
                  <a:pt x="29591" y="246380"/>
                </a:lnTo>
                <a:lnTo>
                  <a:pt x="27813" y="243840"/>
                </a:lnTo>
                <a:lnTo>
                  <a:pt x="23749" y="233680"/>
                </a:lnTo>
                <a:lnTo>
                  <a:pt x="22606" y="229870"/>
                </a:lnTo>
                <a:lnTo>
                  <a:pt x="22225" y="226060"/>
                </a:lnTo>
                <a:lnTo>
                  <a:pt x="22225" y="222250"/>
                </a:lnTo>
                <a:lnTo>
                  <a:pt x="21844" y="219710"/>
                </a:lnTo>
                <a:lnTo>
                  <a:pt x="21463" y="218440"/>
                </a:lnTo>
                <a:lnTo>
                  <a:pt x="20320" y="215900"/>
                </a:lnTo>
                <a:lnTo>
                  <a:pt x="19304" y="214630"/>
                </a:lnTo>
                <a:lnTo>
                  <a:pt x="17018" y="213360"/>
                </a:lnTo>
                <a:lnTo>
                  <a:pt x="15621" y="212090"/>
                </a:lnTo>
                <a:lnTo>
                  <a:pt x="13335" y="210820"/>
                </a:lnTo>
                <a:close/>
              </a:path>
              <a:path w="134619" h="332739">
                <a:moveTo>
                  <a:pt x="71120" y="0"/>
                </a:moveTo>
                <a:lnTo>
                  <a:pt x="62611" y="0"/>
                </a:lnTo>
                <a:lnTo>
                  <a:pt x="60325" y="1270"/>
                </a:lnTo>
                <a:lnTo>
                  <a:pt x="58928" y="2540"/>
                </a:lnTo>
                <a:lnTo>
                  <a:pt x="57785" y="3810"/>
                </a:lnTo>
                <a:lnTo>
                  <a:pt x="56642" y="6350"/>
                </a:lnTo>
                <a:lnTo>
                  <a:pt x="56261" y="8890"/>
                </a:lnTo>
                <a:lnTo>
                  <a:pt x="55626" y="10160"/>
                </a:lnTo>
                <a:lnTo>
                  <a:pt x="55626" y="44450"/>
                </a:lnTo>
                <a:lnTo>
                  <a:pt x="49657" y="45720"/>
                </a:lnTo>
                <a:lnTo>
                  <a:pt x="44069" y="46990"/>
                </a:lnTo>
                <a:lnTo>
                  <a:pt x="38862" y="50800"/>
                </a:lnTo>
                <a:lnTo>
                  <a:pt x="34036" y="53340"/>
                </a:lnTo>
                <a:lnTo>
                  <a:pt x="28956" y="55880"/>
                </a:lnTo>
                <a:lnTo>
                  <a:pt x="20066" y="63500"/>
                </a:lnTo>
                <a:lnTo>
                  <a:pt x="15875" y="67310"/>
                </a:lnTo>
                <a:lnTo>
                  <a:pt x="12573" y="72390"/>
                </a:lnTo>
                <a:lnTo>
                  <a:pt x="9271" y="76200"/>
                </a:lnTo>
                <a:lnTo>
                  <a:pt x="6731" y="82550"/>
                </a:lnTo>
                <a:lnTo>
                  <a:pt x="4064" y="87630"/>
                </a:lnTo>
                <a:lnTo>
                  <a:pt x="2540" y="92710"/>
                </a:lnTo>
                <a:lnTo>
                  <a:pt x="762" y="99060"/>
                </a:lnTo>
                <a:lnTo>
                  <a:pt x="0" y="104140"/>
                </a:lnTo>
                <a:lnTo>
                  <a:pt x="0" y="116840"/>
                </a:lnTo>
                <a:lnTo>
                  <a:pt x="762" y="123190"/>
                </a:lnTo>
                <a:lnTo>
                  <a:pt x="2540" y="128270"/>
                </a:lnTo>
                <a:lnTo>
                  <a:pt x="4064" y="134620"/>
                </a:lnTo>
                <a:lnTo>
                  <a:pt x="6731" y="139700"/>
                </a:lnTo>
                <a:lnTo>
                  <a:pt x="9271" y="144780"/>
                </a:lnTo>
                <a:lnTo>
                  <a:pt x="15875" y="153670"/>
                </a:lnTo>
                <a:lnTo>
                  <a:pt x="20066" y="158750"/>
                </a:lnTo>
                <a:lnTo>
                  <a:pt x="24511" y="161290"/>
                </a:lnTo>
                <a:lnTo>
                  <a:pt x="28956" y="165100"/>
                </a:lnTo>
                <a:lnTo>
                  <a:pt x="34036" y="168910"/>
                </a:lnTo>
                <a:lnTo>
                  <a:pt x="38862" y="171450"/>
                </a:lnTo>
                <a:lnTo>
                  <a:pt x="44069" y="172720"/>
                </a:lnTo>
                <a:lnTo>
                  <a:pt x="49657" y="175260"/>
                </a:lnTo>
                <a:lnTo>
                  <a:pt x="55626" y="176530"/>
                </a:lnTo>
                <a:lnTo>
                  <a:pt x="55626" y="265430"/>
                </a:lnTo>
                <a:lnTo>
                  <a:pt x="78232" y="265430"/>
                </a:lnTo>
                <a:lnTo>
                  <a:pt x="78232" y="179070"/>
                </a:lnTo>
                <a:lnTo>
                  <a:pt x="117856" y="179070"/>
                </a:lnTo>
                <a:lnTo>
                  <a:pt x="113792" y="175260"/>
                </a:lnTo>
                <a:lnTo>
                  <a:pt x="78232" y="156210"/>
                </a:lnTo>
                <a:lnTo>
                  <a:pt x="78232" y="153670"/>
                </a:lnTo>
                <a:lnTo>
                  <a:pt x="55626" y="153670"/>
                </a:lnTo>
                <a:lnTo>
                  <a:pt x="52197" y="152400"/>
                </a:lnTo>
                <a:lnTo>
                  <a:pt x="48514" y="151130"/>
                </a:lnTo>
                <a:lnTo>
                  <a:pt x="45593" y="149860"/>
                </a:lnTo>
                <a:lnTo>
                  <a:pt x="42291" y="147320"/>
                </a:lnTo>
                <a:lnTo>
                  <a:pt x="39624" y="146050"/>
                </a:lnTo>
                <a:lnTo>
                  <a:pt x="36703" y="143510"/>
                </a:lnTo>
                <a:lnTo>
                  <a:pt x="34417" y="140970"/>
                </a:lnTo>
                <a:lnTo>
                  <a:pt x="31877" y="138430"/>
                </a:lnTo>
                <a:lnTo>
                  <a:pt x="29591" y="135890"/>
                </a:lnTo>
                <a:lnTo>
                  <a:pt x="27813" y="132080"/>
                </a:lnTo>
                <a:lnTo>
                  <a:pt x="26289" y="129540"/>
                </a:lnTo>
                <a:lnTo>
                  <a:pt x="24765" y="125730"/>
                </a:lnTo>
                <a:lnTo>
                  <a:pt x="23749" y="121920"/>
                </a:lnTo>
                <a:lnTo>
                  <a:pt x="22606" y="118110"/>
                </a:lnTo>
                <a:lnTo>
                  <a:pt x="22225" y="114300"/>
                </a:lnTo>
                <a:lnTo>
                  <a:pt x="22225" y="106680"/>
                </a:lnTo>
                <a:lnTo>
                  <a:pt x="31877" y="83820"/>
                </a:lnTo>
                <a:lnTo>
                  <a:pt x="34417" y="80010"/>
                </a:lnTo>
                <a:lnTo>
                  <a:pt x="36703" y="77470"/>
                </a:lnTo>
                <a:lnTo>
                  <a:pt x="39624" y="76200"/>
                </a:lnTo>
                <a:lnTo>
                  <a:pt x="42291" y="73660"/>
                </a:lnTo>
                <a:lnTo>
                  <a:pt x="45593" y="71120"/>
                </a:lnTo>
                <a:lnTo>
                  <a:pt x="48514" y="69850"/>
                </a:lnTo>
                <a:lnTo>
                  <a:pt x="52197" y="68580"/>
                </a:lnTo>
                <a:lnTo>
                  <a:pt x="55626" y="67310"/>
                </a:lnTo>
                <a:lnTo>
                  <a:pt x="117856" y="67310"/>
                </a:lnTo>
                <a:lnTo>
                  <a:pt x="113792" y="63500"/>
                </a:lnTo>
                <a:lnTo>
                  <a:pt x="109601" y="59690"/>
                </a:lnTo>
                <a:lnTo>
                  <a:pt x="104902" y="55880"/>
                </a:lnTo>
                <a:lnTo>
                  <a:pt x="100457" y="53340"/>
                </a:lnTo>
                <a:lnTo>
                  <a:pt x="95250" y="50800"/>
                </a:lnTo>
                <a:lnTo>
                  <a:pt x="89662" y="46990"/>
                </a:lnTo>
                <a:lnTo>
                  <a:pt x="78232" y="44450"/>
                </a:lnTo>
                <a:lnTo>
                  <a:pt x="78232" y="7620"/>
                </a:lnTo>
                <a:lnTo>
                  <a:pt x="77089" y="6350"/>
                </a:lnTo>
                <a:lnTo>
                  <a:pt x="75946" y="3810"/>
                </a:lnTo>
                <a:lnTo>
                  <a:pt x="74803" y="2540"/>
                </a:lnTo>
                <a:lnTo>
                  <a:pt x="73406" y="1270"/>
                </a:lnTo>
                <a:lnTo>
                  <a:pt x="71120" y="0"/>
                </a:lnTo>
                <a:close/>
              </a:path>
              <a:path w="134619" h="332739">
                <a:moveTo>
                  <a:pt x="117856" y="179070"/>
                </a:moveTo>
                <a:lnTo>
                  <a:pt x="78232" y="179070"/>
                </a:lnTo>
                <a:lnTo>
                  <a:pt x="81534" y="180340"/>
                </a:lnTo>
                <a:lnTo>
                  <a:pt x="85217" y="181610"/>
                </a:lnTo>
                <a:lnTo>
                  <a:pt x="88138" y="182880"/>
                </a:lnTo>
                <a:lnTo>
                  <a:pt x="91567" y="185420"/>
                </a:lnTo>
                <a:lnTo>
                  <a:pt x="94488" y="186690"/>
                </a:lnTo>
                <a:lnTo>
                  <a:pt x="97028" y="189230"/>
                </a:lnTo>
                <a:lnTo>
                  <a:pt x="99314" y="191770"/>
                </a:lnTo>
                <a:lnTo>
                  <a:pt x="101854" y="194310"/>
                </a:lnTo>
                <a:lnTo>
                  <a:pt x="105918" y="200660"/>
                </a:lnTo>
                <a:lnTo>
                  <a:pt x="107823" y="204470"/>
                </a:lnTo>
                <a:lnTo>
                  <a:pt x="108966" y="207010"/>
                </a:lnTo>
                <a:lnTo>
                  <a:pt x="111125" y="214630"/>
                </a:lnTo>
                <a:lnTo>
                  <a:pt x="111506" y="218440"/>
                </a:lnTo>
                <a:lnTo>
                  <a:pt x="111506" y="226060"/>
                </a:lnTo>
                <a:lnTo>
                  <a:pt x="111125" y="229870"/>
                </a:lnTo>
                <a:lnTo>
                  <a:pt x="109982" y="233680"/>
                </a:lnTo>
                <a:lnTo>
                  <a:pt x="108966" y="236220"/>
                </a:lnTo>
                <a:lnTo>
                  <a:pt x="107823" y="240030"/>
                </a:lnTo>
                <a:lnTo>
                  <a:pt x="105918" y="242570"/>
                </a:lnTo>
                <a:lnTo>
                  <a:pt x="104140" y="246380"/>
                </a:lnTo>
                <a:lnTo>
                  <a:pt x="101854" y="248920"/>
                </a:lnTo>
                <a:lnTo>
                  <a:pt x="99314" y="252730"/>
                </a:lnTo>
                <a:lnTo>
                  <a:pt x="97028" y="254000"/>
                </a:lnTo>
                <a:lnTo>
                  <a:pt x="94488" y="256540"/>
                </a:lnTo>
                <a:lnTo>
                  <a:pt x="91567" y="259080"/>
                </a:lnTo>
                <a:lnTo>
                  <a:pt x="88138" y="261620"/>
                </a:lnTo>
                <a:lnTo>
                  <a:pt x="85217" y="262890"/>
                </a:lnTo>
                <a:lnTo>
                  <a:pt x="81534" y="264160"/>
                </a:lnTo>
                <a:lnTo>
                  <a:pt x="78232" y="265430"/>
                </a:lnTo>
                <a:lnTo>
                  <a:pt x="117856" y="265430"/>
                </a:lnTo>
                <a:lnTo>
                  <a:pt x="121158" y="260350"/>
                </a:lnTo>
                <a:lnTo>
                  <a:pt x="124460" y="256540"/>
                </a:lnTo>
                <a:lnTo>
                  <a:pt x="134112" y="222250"/>
                </a:lnTo>
                <a:lnTo>
                  <a:pt x="133731" y="215900"/>
                </a:lnTo>
                <a:lnTo>
                  <a:pt x="132969" y="209550"/>
                </a:lnTo>
                <a:lnTo>
                  <a:pt x="131191" y="204470"/>
                </a:lnTo>
                <a:lnTo>
                  <a:pt x="129667" y="198120"/>
                </a:lnTo>
                <a:lnTo>
                  <a:pt x="127381" y="193040"/>
                </a:lnTo>
                <a:lnTo>
                  <a:pt x="124460" y="187960"/>
                </a:lnTo>
                <a:lnTo>
                  <a:pt x="121158" y="182880"/>
                </a:lnTo>
                <a:lnTo>
                  <a:pt x="117856" y="179070"/>
                </a:lnTo>
                <a:close/>
              </a:path>
              <a:path w="134619" h="332739">
                <a:moveTo>
                  <a:pt x="78232" y="67310"/>
                </a:moveTo>
                <a:lnTo>
                  <a:pt x="55626" y="67310"/>
                </a:lnTo>
                <a:lnTo>
                  <a:pt x="55626" y="153670"/>
                </a:lnTo>
                <a:lnTo>
                  <a:pt x="78232" y="153670"/>
                </a:lnTo>
                <a:lnTo>
                  <a:pt x="78232" y="67310"/>
                </a:lnTo>
                <a:close/>
              </a:path>
              <a:path w="134619" h="332739">
                <a:moveTo>
                  <a:pt x="126746" y="120650"/>
                </a:moveTo>
                <a:lnTo>
                  <a:pt x="118237" y="120650"/>
                </a:lnTo>
                <a:lnTo>
                  <a:pt x="122682" y="121920"/>
                </a:lnTo>
                <a:lnTo>
                  <a:pt x="124841" y="121920"/>
                </a:lnTo>
                <a:lnTo>
                  <a:pt x="126746" y="120650"/>
                </a:lnTo>
                <a:close/>
              </a:path>
              <a:path w="134619" h="332739">
                <a:moveTo>
                  <a:pt x="117856" y="67310"/>
                </a:moveTo>
                <a:lnTo>
                  <a:pt x="78232" y="67310"/>
                </a:lnTo>
                <a:lnTo>
                  <a:pt x="81534" y="68580"/>
                </a:lnTo>
                <a:lnTo>
                  <a:pt x="85217" y="69850"/>
                </a:lnTo>
                <a:lnTo>
                  <a:pt x="91567" y="73660"/>
                </a:lnTo>
                <a:lnTo>
                  <a:pt x="94488" y="76200"/>
                </a:lnTo>
                <a:lnTo>
                  <a:pt x="97028" y="77470"/>
                </a:lnTo>
                <a:lnTo>
                  <a:pt x="99314" y="80010"/>
                </a:lnTo>
                <a:lnTo>
                  <a:pt x="101854" y="83820"/>
                </a:lnTo>
                <a:lnTo>
                  <a:pt x="104140" y="86360"/>
                </a:lnTo>
                <a:lnTo>
                  <a:pt x="105918" y="88900"/>
                </a:lnTo>
                <a:lnTo>
                  <a:pt x="107823" y="92710"/>
                </a:lnTo>
                <a:lnTo>
                  <a:pt x="108966" y="96520"/>
                </a:lnTo>
                <a:lnTo>
                  <a:pt x="109982" y="99060"/>
                </a:lnTo>
                <a:lnTo>
                  <a:pt x="111125" y="102870"/>
                </a:lnTo>
                <a:lnTo>
                  <a:pt x="111506" y="106680"/>
                </a:lnTo>
                <a:lnTo>
                  <a:pt x="111506" y="110490"/>
                </a:lnTo>
                <a:lnTo>
                  <a:pt x="111887" y="113030"/>
                </a:lnTo>
                <a:lnTo>
                  <a:pt x="112649" y="115570"/>
                </a:lnTo>
                <a:lnTo>
                  <a:pt x="113411" y="116840"/>
                </a:lnTo>
                <a:lnTo>
                  <a:pt x="114808" y="118110"/>
                </a:lnTo>
                <a:lnTo>
                  <a:pt x="116713" y="120650"/>
                </a:lnTo>
                <a:lnTo>
                  <a:pt x="128905" y="120650"/>
                </a:lnTo>
                <a:lnTo>
                  <a:pt x="130429" y="118110"/>
                </a:lnTo>
                <a:lnTo>
                  <a:pt x="131826" y="116840"/>
                </a:lnTo>
                <a:lnTo>
                  <a:pt x="132969" y="115570"/>
                </a:lnTo>
                <a:lnTo>
                  <a:pt x="133731" y="113030"/>
                </a:lnTo>
                <a:lnTo>
                  <a:pt x="134112" y="110490"/>
                </a:lnTo>
                <a:lnTo>
                  <a:pt x="133731" y="104140"/>
                </a:lnTo>
                <a:lnTo>
                  <a:pt x="121158" y="72390"/>
                </a:lnTo>
                <a:lnTo>
                  <a:pt x="117856" y="6731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16555" y="2980689"/>
            <a:ext cx="13188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rebuchet MS"/>
                <a:cs typeface="Trebuchet MS"/>
              </a:rPr>
              <a:t>Migration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Period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650094" y="3938777"/>
            <a:ext cx="17164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latin typeface="Trebuchet MS"/>
                <a:cs typeface="Trebuchet MS"/>
              </a:rPr>
              <a:t>Current/Do</a:t>
            </a:r>
            <a:r>
              <a:rPr sz="1400" b="1" spc="-90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Nothing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402" y="2760090"/>
            <a:ext cx="8781798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840"/>
              </a:lnSpc>
              <a:spcBef>
                <a:spcPts val="100"/>
              </a:spcBef>
            </a:pPr>
            <a:r>
              <a:rPr sz="6000" b="1" spc="180" dirty="0">
                <a:solidFill>
                  <a:schemeClr val="tx1"/>
                </a:solidFill>
                <a:latin typeface="Trebuchet MS"/>
                <a:cs typeface="Trebuchet MS"/>
              </a:rPr>
              <a:t>Module</a:t>
            </a:r>
            <a:r>
              <a:rPr sz="6000" b="1" spc="-2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6000" b="1" dirty="0">
                <a:solidFill>
                  <a:schemeClr val="tx1"/>
                </a:solidFill>
                <a:latin typeface="Trebuchet MS"/>
                <a:cs typeface="Trebuchet MS"/>
              </a:rPr>
              <a:t>7</a:t>
            </a:r>
            <a:r>
              <a:rPr sz="6000" b="1" spc="-2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6000" b="1" spc="-500" dirty="0">
                <a:solidFill>
                  <a:schemeClr val="tx1"/>
                </a:solidFill>
                <a:latin typeface="Trebuchet MS"/>
                <a:cs typeface="Trebuchet MS"/>
              </a:rPr>
              <a:t>:</a:t>
            </a:r>
            <a:r>
              <a:rPr lang="en-SG" sz="6000" b="1" spc="-5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6000" spc="95" dirty="0">
                <a:solidFill>
                  <a:schemeClr val="tx1"/>
                </a:solidFill>
              </a:rPr>
              <a:t>Conclusion</a:t>
            </a:r>
            <a:endParaRPr sz="6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275082"/>
            <a:ext cx="27692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80" dirty="0">
                <a:solidFill>
                  <a:schemeClr val="tx1"/>
                </a:solidFill>
              </a:rPr>
              <a:t>APN</a:t>
            </a:r>
            <a:r>
              <a:rPr sz="3200" spc="-180" dirty="0">
                <a:solidFill>
                  <a:schemeClr val="tx1"/>
                </a:solidFill>
              </a:rPr>
              <a:t> </a:t>
            </a:r>
            <a:r>
              <a:rPr sz="3200" spc="25" dirty="0">
                <a:solidFill>
                  <a:schemeClr val="tx1"/>
                </a:solidFill>
              </a:rPr>
              <a:t>Resources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5025" y="1522348"/>
            <a:ext cx="3940175" cy="4668520"/>
            <a:chOff x="835025" y="1522348"/>
            <a:chExt cx="3940175" cy="4668520"/>
          </a:xfrm>
        </p:grpSpPr>
        <p:sp>
          <p:nvSpPr>
            <p:cNvPr id="4" name="object 4"/>
            <p:cNvSpPr/>
            <p:nvPr/>
          </p:nvSpPr>
          <p:spPr>
            <a:xfrm>
              <a:off x="838200" y="1525523"/>
              <a:ext cx="3933825" cy="4662170"/>
            </a:xfrm>
            <a:custGeom>
              <a:avLst/>
              <a:gdLst/>
              <a:ahLst/>
              <a:cxnLst/>
              <a:rect l="l" t="t" r="r" b="b"/>
              <a:pathLst>
                <a:path w="3933825" h="4662170">
                  <a:moveTo>
                    <a:pt x="3933444" y="0"/>
                  </a:moveTo>
                  <a:lnTo>
                    <a:pt x="75361" y="0"/>
                  </a:lnTo>
                  <a:lnTo>
                    <a:pt x="46028" y="5927"/>
                  </a:lnTo>
                  <a:lnTo>
                    <a:pt x="22074" y="22082"/>
                  </a:lnTo>
                  <a:lnTo>
                    <a:pt x="5922" y="46023"/>
                  </a:lnTo>
                  <a:lnTo>
                    <a:pt x="0" y="75311"/>
                  </a:lnTo>
                  <a:lnTo>
                    <a:pt x="0" y="4661916"/>
                  </a:lnTo>
                  <a:lnTo>
                    <a:pt x="3858133" y="4661916"/>
                  </a:lnTo>
                  <a:lnTo>
                    <a:pt x="3887420" y="4655993"/>
                  </a:lnTo>
                  <a:lnTo>
                    <a:pt x="3911361" y="4639841"/>
                  </a:lnTo>
                  <a:lnTo>
                    <a:pt x="3927516" y="4615887"/>
                  </a:lnTo>
                  <a:lnTo>
                    <a:pt x="3933444" y="4586554"/>
                  </a:lnTo>
                  <a:lnTo>
                    <a:pt x="3933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200" y="1525523"/>
              <a:ext cx="3933825" cy="4662170"/>
            </a:xfrm>
            <a:custGeom>
              <a:avLst/>
              <a:gdLst/>
              <a:ahLst/>
              <a:cxnLst/>
              <a:rect l="l" t="t" r="r" b="b"/>
              <a:pathLst>
                <a:path w="3933825" h="4662170">
                  <a:moveTo>
                    <a:pt x="75361" y="0"/>
                  </a:moveTo>
                  <a:lnTo>
                    <a:pt x="3933444" y="0"/>
                  </a:lnTo>
                  <a:lnTo>
                    <a:pt x="3933444" y="4586554"/>
                  </a:lnTo>
                  <a:lnTo>
                    <a:pt x="3927516" y="4615887"/>
                  </a:lnTo>
                  <a:lnTo>
                    <a:pt x="3911361" y="4639841"/>
                  </a:lnTo>
                  <a:lnTo>
                    <a:pt x="3887420" y="4655993"/>
                  </a:lnTo>
                  <a:lnTo>
                    <a:pt x="3858133" y="4661916"/>
                  </a:lnTo>
                  <a:lnTo>
                    <a:pt x="0" y="4661916"/>
                  </a:lnTo>
                  <a:lnTo>
                    <a:pt x="0" y="75311"/>
                  </a:lnTo>
                  <a:lnTo>
                    <a:pt x="5922" y="46023"/>
                  </a:lnTo>
                  <a:lnTo>
                    <a:pt x="22074" y="22082"/>
                  </a:lnTo>
                  <a:lnTo>
                    <a:pt x="46028" y="5927"/>
                  </a:lnTo>
                  <a:lnTo>
                    <a:pt x="75361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0" y="1525523"/>
              <a:ext cx="3933825" cy="568960"/>
            </a:xfrm>
            <a:custGeom>
              <a:avLst/>
              <a:gdLst/>
              <a:ahLst/>
              <a:cxnLst/>
              <a:rect l="l" t="t" r="r" b="b"/>
              <a:pathLst>
                <a:path w="3933825" h="568960">
                  <a:moveTo>
                    <a:pt x="3933444" y="0"/>
                  </a:moveTo>
                  <a:lnTo>
                    <a:pt x="94744" y="0"/>
                  </a:lnTo>
                  <a:lnTo>
                    <a:pt x="57864" y="7445"/>
                  </a:lnTo>
                  <a:lnTo>
                    <a:pt x="27748" y="27749"/>
                  </a:lnTo>
                  <a:lnTo>
                    <a:pt x="7445" y="57864"/>
                  </a:lnTo>
                  <a:lnTo>
                    <a:pt x="0" y="94742"/>
                  </a:lnTo>
                  <a:lnTo>
                    <a:pt x="0" y="568452"/>
                  </a:lnTo>
                  <a:lnTo>
                    <a:pt x="3838702" y="568452"/>
                  </a:lnTo>
                  <a:lnTo>
                    <a:pt x="3875579" y="561006"/>
                  </a:lnTo>
                  <a:lnTo>
                    <a:pt x="3905694" y="540702"/>
                  </a:lnTo>
                  <a:lnTo>
                    <a:pt x="3925998" y="510587"/>
                  </a:lnTo>
                  <a:lnTo>
                    <a:pt x="3933444" y="473710"/>
                  </a:lnTo>
                  <a:lnTo>
                    <a:pt x="393344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8200" y="1525523"/>
              <a:ext cx="3933825" cy="568960"/>
            </a:xfrm>
            <a:custGeom>
              <a:avLst/>
              <a:gdLst/>
              <a:ahLst/>
              <a:cxnLst/>
              <a:rect l="l" t="t" r="r" b="b"/>
              <a:pathLst>
                <a:path w="3933825" h="568960">
                  <a:moveTo>
                    <a:pt x="94744" y="0"/>
                  </a:moveTo>
                  <a:lnTo>
                    <a:pt x="3933444" y="0"/>
                  </a:lnTo>
                  <a:lnTo>
                    <a:pt x="3933444" y="473710"/>
                  </a:lnTo>
                  <a:lnTo>
                    <a:pt x="3925998" y="510587"/>
                  </a:lnTo>
                  <a:lnTo>
                    <a:pt x="3905694" y="540702"/>
                  </a:lnTo>
                  <a:lnTo>
                    <a:pt x="3875579" y="561006"/>
                  </a:lnTo>
                  <a:lnTo>
                    <a:pt x="3838702" y="568452"/>
                  </a:lnTo>
                  <a:lnTo>
                    <a:pt x="0" y="568452"/>
                  </a:lnTo>
                  <a:lnTo>
                    <a:pt x="0" y="94742"/>
                  </a:lnTo>
                  <a:lnTo>
                    <a:pt x="7445" y="57864"/>
                  </a:lnTo>
                  <a:lnTo>
                    <a:pt x="27748" y="27749"/>
                  </a:lnTo>
                  <a:lnTo>
                    <a:pt x="57864" y="7445"/>
                  </a:lnTo>
                  <a:lnTo>
                    <a:pt x="94744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19833" y="1645665"/>
            <a:ext cx="2171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5" dirty="0">
                <a:latin typeface="Trebuchet MS"/>
                <a:cs typeface="Trebuchet MS"/>
              </a:rPr>
              <a:t>APN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b="1" spc="45" dirty="0">
                <a:latin typeface="Trebuchet MS"/>
                <a:cs typeface="Trebuchet MS"/>
              </a:rPr>
              <a:t>Program</a:t>
            </a:r>
            <a:r>
              <a:rPr sz="1800" b="1" spc="-100" dirty="0">
                <a:latin typeface="Trebuchet MS"/>
                <a:cs typeface="Trebuchet MS"/>
              </a:rPr>
              <a:t> </a:t>
            </a:r>
            <a:r>
              <a:rPr sz="1800" b="1" spc="10" dirty="0">
                <a:latin typeface="Trebuchet MS"/>
                <a:cs typeface="Trebuchet MS"/>
              </a:rPr>
              <a:t>Guide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27782" y="2325751"/>
            <a:ext cx="11061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rebuchet MS"/>
                <a:cs typeface="Trebuchet MS"/>
              </a:rPr>
              <a:t>B</a:t>
            </a:r>
            <a:r>
              <a:rPr sz="1400" spc="5" dirty="0">
                <a:latin typeface="Trebuchet MS"/>
                <a:cs typeface="Trebuchet MS"/>
              </a:rPr>
              <a:t>e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-50" dirty="0">
                <a:latin typeface="Trebuchet MS"/>
                <a:cs typeface="Trebuchet MS"/>
              </a:rPr>
              <a:t>fi</a:t>
            </a:r>
            <a:r>
              <a:rPr sz="1400" spc="-65" dirty="0">
                <a:latin typeface="Trebuchet MS"/>
                <a:cs typeface="Trebuchet MS"/>
              </a:rPr>
              <a:t>t</a:t>
            </a:r>
            <a:r>
              <a:rPr sz="1400" spc="20" dirty="0">
                <a:latin typeface="Trebuchet MS"/>
                <a:cs typeface="Trebuchet MS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15" dirty="0">
                <a:latin typeface="Trebuchet MS"/>
                <a:cs typeface="Trebuchet MS"/>
              </a:rPr>
              <a:t>d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rebuchet MS"/>
                <a:cs typeface="Trebuchet MS"/>
              </a:rPr>
              <a:t>Req</a:t>
            </a:r>
            <a:r>
              <a:rPr sz="1400" spc="-45" dirty="0">
                <a:latin typeface="Trebuchet MS"/>
                <a:cs typeface="Trebuchet MS"/>
              </a:rPr>
              <a:t>uire</a:t>
            </a:r>
            <a:r>
              <a:rPr sz="1400" dirty="0">
                <a:latin typeface="Trebuchet MS"/>
                <a:cs typeface="Trebuchet MS"/>
              </a:rPr>
              <a:t>men</a:t>
            </a:r>
            <a:r>
              <a:rPr sz="1400" spc="-10" dirty="0">
                <a:latin typeface="Trebuchet MS"/>
                <a:cs typeface="Trebuchet MS"/>
              </a:rPr>
              <a:t>t</a:t>
            </a:r>
            <a:r>
              <a:rPr sz="1400" spc="20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7782" y="3112768"/>
            <a:ext cx="9988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latin typeface="Trebuchet MS"/>
                <a:cs typeface="Trebuchet MS"/>
              </a:rPr>
              <a:t>Tr</a:t>
            </a:r>
            <a:r>
              <a:rPr sz="1400" spc="-55" dirty="0">
                <a:latin typeface="Trebuchet MS"/>
                <a:cs typeface="Trebuchet MS"/>
              </a:rPr>
              <a:t>a</a:t>
            </a:r>
            <a:r>
              <a:rPr sz="1400" spc="-30" dirty="0">
                <a:latin typeface="Trebuchet MS"/>
                <a:cs typeface="Trebuchet MS"/>
              </a:rPr>
              <a:t>ini</a:t>
            </a:r>
            <a:r>
              <a:rPr sz="1400" spc="-50" dirty="0">
                <a:latin typeface="Trebuchet MS"/>
                <a:cs typeface="Trebuchet MS"/>
              </a:rPr>
              <a:t>n</a:t>
            </a:r>
            <a:r>
              <a:rPr sz="1400" spc="90" dirty="0">
                <a:latin typeface="Trebuchet MS"/>
                <a:cs typeface="Trebuchet MS"/>
              </a:rPr>
              <a:t>g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20" dirty="0">
                <a:latin typeface="Trebuchet MS"/>
                <a:cs typeface="Trebuchet MS"/>
              </a:rPr>
              <a:t>nd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40" dirty="0">
                <a:latin typeface="Trebuchet MS"/>
                <a:cs typeface="Trebuchet MS"/>
              </a:rPr>
              <a:t>Certification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7782" y="4007613"/>
            <a:ext cx="873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latin typeface="Trebuchet MS"/>
                <a:cs typeface="Trebuchet MS"/>
              </a:rPr>
              <a:t>APN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40" dirty="0">
                <a:latin typeface="Trebuchet MS"/>
                <a:cs typeface="Trebuchet MS"/>
              </a:rPr>
              <a:t>P</a:t>
            </a:r>
            <a:r>
              <a:rPr sz="1400" spc="30" dirty="0">
                <a:latin typeface="Trebuchet MS"/>
                <a:cs typeface="Trebuchet MS"/>
              </a:rPr>
              <a:t>o</a:t>
            </a:r>
            <a:r>
              <a:rPr sz="1400" spc="-55" dirty="0">
                <a:latin typeface="Trebuchet MS"/>
                <a:cs typeface="Trebuchet MS"/>
              </a:rPr>
              <a:t>r</a:t>
            </a:r>
            <a:r>
              <a:rPr sz="1400" spc="-65" dirty="0">
                <a:latin typeface="Trebuchet MS"/>
                <a:cs typeface="Trebuchet MS"/>
              </a:rPr>
              <a:t>t</a:t>
            </a:r>
            <a:r>
              <a:rPr sz="1400" spc="-35" dirty="0">
                <a:latin typeface="Trebuchet MS"/>
                <a:cs typeface="Trebuchet MS"/>
              </a:rPr>
              <a:t>a</a:t>
            </a:r>
            <a:r>
              <a:rPr sz="1400" spc="-65" dirty="0">
                <a:latin typeface="Trebuchet MS"/>
                <a:cs typeface="Trebuchet MS"/>
              </a:rPr>
              <a:t>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7782" y="4794883"/>
            <a:ext cx="8070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latin typeface="Trebuchet MS"/>
                <a:cs typeface="Trebuchet MS"/>
              </a:rPr>
              <a:t>M</a:t>
            </a:r>
            <a:r>
              <a:rPr sz="1400" spc="50" dirty="0">
                <a:latin typeface="Trebuchet MS"/>
                <a:cs typeface="Trebuchet MS"/>
              </a:rPr>
              <a:t>a</a:t>
            </a:r>
            <a:r>
              <a:rPr sz="1400" spc="-40" dirty="0">
                <a:latin typeface="Trebuchet MS"/>
                <a:cs typeface="Trebuchet MS"/>
              </a:rPr>
              <a:t>r</a:t>
            </a:r>
            <a:r>
              <a:rPr sz="1400" spc="-65" dirty="0">
                <a:latin typeface="Trebuchet MS"/>
                <a:cs typeface="Trebuchet MS"/>
              </a:rPr>
              <a:t>k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-55" dirty="0">
                <a:latin typeface="Trebuchet MS"/>
                <a:cs typeface="Trebuchet MS"/>
              </a:rPr>
              <a:t>t</a:t>
            </a:r>
            <a:r>
              <a:rPr sz="1400" spc="10" dirty="0">
                <a:latin typeface="Trebuchet MS"/>
                <a:cs typeface="Trebuchet MS"/>
              </a:rPr>
              <a:t>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27782" y="5474308"/>
            <a:ext cx="9829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latin typeface="Trebuchet MS"/>
                <a:cs typeface="Trebuchet MS"/>
              </a:rPr>
              <a:t>APN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rebuchet MS"/>
                <a:cs typeface="Trebuchet MS"/>
              </a:rPr>
              <a:t>P</a:t>
            </a:r>
            <a:r>
              <a:rPr sz="1400" spc="-5" dirty="0">
                <a:latin typeface="Trebuchet MS"/>
                <a:cs typeface="Trebuchet MS"/>
              </a:rPr>
              <a:t>a</a:t>
            </a:r>
            <a:r>
              <a:rPr sz="1400" spc="-55" dirty="0">
                <a:latin typeface="Trebuchet MS"/>
                <a:cs typeface="Trebuchet MS"/>
              </a:rPr>
              <a:t>r</a:t>
            </a:r>
            <a:r>
              <a:rPr sz="1400" spc="-65" dirty="0">
                <a:latin typeface="Trebuchet MS"/>
                <a:cs typeface="Trebuchet MS"/>
              </a:rPr>
              <a:t>t</a:t>
            </a:r>
            <a:r>
              <a:rPr sz="1400" spc="20" dirty="0">
                <a:latin typeface="Trebuchet MS"/>
                <a:cs typeface="Trebuchet MS"/>
              </a:rPr>
              <a:t>n</a:t>
            </a:r>
            <a:r>
              <a:rPr sz="1400" spc="-40" dirty="0">
                <a:latin typeface="Trebuchet MS"/>
                <a:cs typeface="Trebuchet MS"/>
              </a:rPr>
              <a:t>e</a:t>
            </a:r>
            <a:r>
              <a:rPr sz="1400" spc="-55" dirty="0">
                <a:latin typeface="Trebuchet MS"/>
                <a:cs typeface="Trebuchet MS"/>
              </a:rPr>
              <a:t>r 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rebuchet MS"/>
                <a:cs typeface="Trebuchet MS"/>
              </a:rPr>
              <a:t>Programs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27760" y="2260092"/>
            <a:ext cx="3179445" cy="3568065"/>
            <a:chOff x="1127760" y="2260092"/>
            <a:chExt cx="3179445" cy="356806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168" y="2260092"/>
              <a:ext cx="1095755" cy="6080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64792" y="3375660"/>
              <a:ext cx="288290" cy="134620"/>
            </a:xfrm>
            <a:custGeom>
              <a:avLst/>
              <a:gdLst/>
              <a:ahLst/>
              <a:cxnLst/>
              <a:rect l="l" t="t" r="r" b="b"/>
              <a:pathLst>
                <a:path w="288289" h="134620">
                  <a:moveTo>
                    <a:pt x="288036" y="0"/>
                  </a:moveTo>
                  <a:lnTo>
                    <a:pt x="132080" y="82423"/>
                  </a:lnTo>
                  <a:lnTo>
                    <a:pt x="129921" y="82931"/>
                  </a:lnTo>
                  <a:lnTo>
                    <a:pt x="126238" y="82931"/>
                  </a:lnTo>
                  <a:lnTo>
                    <a:pt x="124079" y="82423"/>
                  </a:lnTo>
                  <a:lnTo>
                    <a:pt x="0" y="17272"/>
                  </a:lnTo>
                  <a:lnTo>
                    <a:pt x="0" y="53848"/>
                  </a:lnTo>
                  <a:lnTo>
                    <a:pt x="26670" y="81280"/>
                  </a:lnTo>
                  <a:lnTo>
                    <a:pt x="32004" y="105029"/>
                  </a:lnTo>
                  <a:lnTo>
                    <a:pt x="32004" y="109855"/>
                  </a:lnTo>
                  <a:lnTo>
                    <a:pt x="41529" y="115316"/>
                  </a:lnTo>
                  <a:lnTo>
                    <a:pt x="87376" y="130302"/>
                  </a:lnTo>
                  <a:lnTo>
                    <a:pt x="128270" y="134112"/>
                  </a:lnTo>
                  <a:lnTo>
                    <a:pt x="146431" y="133096"/>
                  </a:lnTo>
                  <a:lnTo>
                    <a:pt x="154940" y="132461"/>
                  </a:lnTo>
                  <a:lnTo>
                    <a:pt x="163449" y="130937"/>
                  </a:lnTo>
                  <a:lnTo>
                    <a:pt x="171958" y="129794"/>
                  </a:lnTo>
                  <a:lnTo>
                    <a:pt x="179451" y="127635"/>
                  </a:lnTo>
                  <a:lnTo>
                    <a:pt x="187452" y="125476"/>
                  </a:lnTo>
                  <a:lnTo>
                    <a:pt x="195453" y="122809"/>
                  </a:lnTo>
                  <a:lnTo>
                    <a:pt x="234315" y="104013"/>
                  </a:lnTo>
                  <a:lnTo>
                    <a:pt x="263525" y="79121"/>
                  </a:lnTo>
                  <a:lnTo>
                    <a:pt x="285369" y="42037"/>
                  </a:lnTo>
                  <a:lnTo>
                    <a:pt x="287528" y="32893"/>
                  </a:lnTo>
                  <a:lnTo>
                    <a:pt x="288036" y="29083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36" y="3375659"/>
              <a:ext cx="80772" cy="1447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50492" y="3183636"/>
              <a:ext cx="483234" cy="256540"/>
            </a:xfrm>
            <a:custGeom>
              <a:avLst/>
              <a:gdLst/>
              <a:ahLst/>
              <a:cxnLst/>
              <a:rect l="l" t="t" r="r" b="b"/>
              <a:pathLst>
                <a:path w="483235" h="256539">
                  <a:moveTo>
                    <a:pt x="242062" y="0"/>
                  </a:moveTo>
                  <a:lnTo>
                    <a:pt x="237744" y="1016"/>
                  </a:lnTo>
                  <a:lnTo>
                    <a:pt x="4318" y="120904"/>
                  </a:lnTo>
                  <a:lnTo>
                    <a:pt x="2667" y="121412"/>
                  </a:lnTo>
                  <a:lnTo>
                    <a:pt x="1016" y="123571"/>
                  </a:lnTo>
                  <a:lnTo>
                    <a:pt x="508" y="125095"/>
                  </a:lnTo>
                  <a:lnTo>
                    <a:pt x="0" y="127762"/>
                  </a:lnTo>
                  <a:lnTo>
                    <a:pt x="508" y="129921"/>
                  </a:lnTo>
                  <a:lnTo>
                    <a:pt x="1016" y="131953"/>
                  </a:lnTo>
                  <a:lnTo>
                    <a:pt x="2667" y="133096"/>
                  </a:lnTo>
                  <a:lnTo>
                    <a:pt x="4318" y="134620"/>
                  </a:lnTo>
                  <a:lnTo>
                    <a:pt x="242062" y="256032"/>
                  </a:lnTo>
                  <a:lnTo>
                    <a:pt x="479298" y="134620"/>
                  </a:lnTo>
                  <a:lnTo>
                    <a:pt x="480949" y="133096"/>
                  </a:lnTo>
                  <a:lnTo>
                    <a:pt x="482600" y="131953"/>
                  </a:lnTo>
                  <a:lnTo>
                    <a:pt x="483108" y="129921"/>
                  </a:lnTo>
                  <a:lnTo>
                    <a:pt x="483108" y="127762"/>
                  </a:lnTo>
                  <a:lnTo>
                    <a:pt x="483108" y="125095"/>
                  </a:lnTo>
                  <a:lnTo>
                    <a:pt x="245872" y="1016"/>
                  </a:lnTo>
                  <a:lnTo>
                    <a:pt x="243713" y="508"/>
                  </a:lnTo>
                  <a:lnTo>
                    <a:pt x="242062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27760" y="2958084"/>
              <a:ext cx="3179445" cy="2362200"/>
            </a:xfrm>
            <a:custGeom>
              <a:avLst/>
              <a:gdLst/>
              <a:ahLst/>
              <a:cxnLst/>
              <a:rect l="l" t="t" r="r" b="b"/>
              <a:pathLst>
                <a:path w="3179445" h="2362200">
                  <a:moveTo>
                    <a:pt x="3179318" y="0"/>
                  </a:moveTo>
                  <a:lnTo>
                    <a:pt x="0" y="0"/>
                  </a:lnTo>
                </a:path>
                <a:path w="3179445" h="2362200">
                  <a:moveTo>
                    <a:pt x="3179318" y="787908"/>
                  </a:moveTo>
                  <a:lnTo>
                    <a:pt x="0" y="787908"/>
                  </a:lnTo>
                </a:path>
                <a:path w="3179445" h="2362200">
                  <a:moveTo>
                    <a:pt x="3179318" y="1574292"/>
                  </a:moveTo>
                  <a:lnTo>
                    <a:pt x="0" y="1574292"/>
                  </a:lnTo>
                </a:path>
                <a:path w="3179445" h="2362200">
                  <a:moveTo>
                    <a:pt x="3179318" y="2362200"/>
                  </a:moveTo>
                  <a:lnTo>
                    <a:pt x="0" y="2362200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8552" y="3874008"/>
              <a:ext cx="1046988" cy="53035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65504" y="3870962"/>
              <a:ext cx="1053465" cy="536575"/>
            </a:xfrm>
            <a:custGeom>
              <a:avLst/>
              <a:gdLst/>
              <a:ahLst/>
              <a:cxnLst/>
              <a:rect l="l" t="t" r="r" b="b"/>
              <a:pathLst>
                <a:path w="1053464" h="536575">
                  <a:moveTo>
                    <a:pt x="0" y="536445"/>
                  </a:moveTo>
                  <a:lnTo>
                    <a:pt x="1053082" y="536445"/>
                  </a:lnTo>
                  <a:lnTo>
                    <a:pt x="1053082" y="0"/>
                  </a:lnTo>
                  <a:lnTo>
                    <a:pt x="0" y="0"/>
                  </a:lnTo>
                  <a:lnTo>
                    <a:pt x="0" y="536445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64208" y="4735067"/>
              <a:ext cx="455930" cy="382905"/>
            </a:xfrm>
            <a:custGeom>
              <a:avLst/>
              <a:gdLst/>
              <a:ahLst/>
              <a:cxnLst/>
              <a:rect l="l" t="t" r="r" b="b"/>
              <a:pathLst>
                <a:path w="455930" h="382904">
                  <a:moveTo>
                    <a:pt x="455676" y="301244"/>
                  </a:moveTo>
                  <a:lnTo>
                    <a:pt x="246761" y="301244"/>
                  </a:lnTo>
                  <a:lnTo>
                    <a:pt x="436626" y="358648"/>
                  </a:lnTo>
                  <a:lnTo>
                    <a:pt x="436626" y="377698"/>
                  </a:lnTo>
                  <a:lnTo>
                    <a:pt x="441452" y="382524"/>
                  </a:lnTo>
                  <a:lnTo>
                    <a:pt x="450977" y="382524"/>
                  </a:lnTo>
                  <a:lnTo>
                    <a:pt x="455676" y="377698"/>
                  </a:lnTo>
                  <a:lnTo>
                    <a:pt x="455676" y="301244"/>
                  </a:lnTo>
                  <a:close/>
                </a:path>
                <a:path w="455930" h="382904">
                  <a:moveTo>
                    <a:pt x="455676" y="234315"/>
                  </a:moveTo>
                  <a:lnTo>
                    <a:pt x="18923" y="234315"/>
                  </a:lnTo>
                  <a:lnTo>
                    <a:pt x="94996" y="258191"/>
                  </a:lnTo>
                  <a:lnTo>
                    <a:pt x="94996" y="296418"/>
                  </a:lnTo>
                  <a:lnTo>
                    <a:pt x="100843" y="326546"/>
                  </a:lnTo>
                  <a:lnTo>
                    <a:pt x="116919" y="350853"/>
                  </a:lnTo>
                  <a:lnTo>
                    <a:pt x="141019" y="367087"/>
                  </a:lnTo>
                  <a:lnTo>
                    <a:pt x="170942" y="372999"/>
                  </a:lnTo>
                  <a:lnTo>
                    <a:pt x="200790" y="367841"/>
                  </a:lnTo>
                  <a:lnTo>
                    <a:pt x="223936" y="353822"/>
                  </a:lnTo>
                  <a:lnTo>
                    <a:pt x="170942" y="353822"/>
                  </a:lnTo>
                  <a:lnTo>
                    <a:pt x="147994" y="349567"/>
                  </a:lnTo>
                  <a:lnTo>
                    <a:pt x="129952" y="337693"/>
                  </a:lnTo>
                  <a:lnTo>
                    <a:pt x="118149" y="319532"/>
                  </a:lnTo>
                  <a:lnTo>
                    <a:pt x="113919" y="296418"/>
                  </a:lnTo>
                  <a:lnTo>
                    <a:pt x="113919" y="263017"/>
                  </a:lnTo>
                  <a:lnTo>
                    <a:pt x="455676" y="263017"/>
                  </a:lnTo>
                  <a:lnTo>
                    <a:pt x="455676" y="234315"/>
                  </a:lnTo>
                  <a:close/>
                </a:path>
                <a:path w="455930" h="382904">
                  <a:moveTo>
                    <a:pt x="455676" y="263017"/>
                  </a:moveTo>
                  <a:lnTo>
                    <a:pt x="113919" y="263017"/>
                  </a:lnTo>
                  <a:lnTo>
                    <a:pt x="227838" y="296418"/>
                  </a:lnTo>
                  <a:lnTo>
                    <a:pt x="223609" y="319532"/>
                  </a:lnTo>
                  <a:lnTo>
                    <a:pt x="211820" y="337693"/>
                  </a:lnTo>
                  <a:lnTo>
                    <a:pt x="193815" y="349567"/>
                  </a:lnTo>
                  <a:lnTo>
                    <a:pt x="170942" y="353822"/>
                  </a:lnTo>
                  <a:lnTo>
                    <a:pt x="223936" y="353822"/>
                  </a:lnTo>
                  <a:lnTo>
                    <a:pt x="224853" y="353266"/>
                  </a:lnTo>
                  <a:lnTo>
                    <a:pt x="240915" y="330618"/>
                  </a:lnTo>
                  <a:lnTo>
                    <a:pt x="246761" y="301244"/>
                  </a:lnTo>
                  <a:lnTo>
                    <a:pt x="455676" y="301244"/>
                  </a:lnTo>
                  <a:lnTo>
                    <a:pt x="455676" y="263017"/>
                  </a:lnTo>
                  <a:close/>
                </a:path>
                <a:path w="455930" h="382904">
                  <a:moveTo>
                    <a:pt x="14224" y="133858"/>
                  </a:moveTo>
                  <a:lnTo>
                    <a:pt x="4699" y="133858"/>
                  </a:lnTo>
                  <a:lnTo>
                    <a:pt x="0" y="138684"/>
                  </a:lnTo>
                  <a:lnTo>
                    <a:pt x="0" y="243840"/>
                  </a:lnTo>
                  <a:lnTo>
                    <a:pt x="4699" y="248666"/>
                  </a:lnTo>
                  <a:lnTo>
                    <a:pt x="14224" y="248666"/>
                  </a:lnTo>
                  <a:lnTo>
                    <a:pt x="18923" y="243840"/>
                  </a:lnTo>
                  <a:lnTo>
                    <a:pt x="18923" y="234315"/>
                  </a:lnTo>
                  <a:lnTo>
                    <a:pt x="455676" y="234315"/>
                  </a:lnTo>
                  <a:lnTo>
                    <a:pt x="455676" y="148209"/>
                  </a:lnTo>
                  <a:lnTo>
                    <a:pt x="18923" y="148209"/>
                  </a:lnTo>
                  <a:lnTo>
                    <a:pt x="18923" y="138684"/>
                  </a:lnTo>
                  <a:lnTo>
                    <a:pt x="14224" y="133858"/>
                  </a:lnTo>
                  <a:close/>
                </a:path>
                <a:path w="455930" h="382904">
                  <a:moveTo>
                    <a:pt x="450977" y="0"/>
                  </a:moveTo>
                  <a:lnTo>
                    <a:pt x="441452" y="0"/>
                  </a:lnTo>
                  <a:lnTo>
                    <a:pt x="436626" y="4826"/>
                  </a:lnTo>
                  <a:lnTo>
                    <a:pt x="436626" y="23876"/>
                  </a:lnTo>
                  <a:lnTo>
                    <a:pt x="18923" y="148209"/>
                  </a:lnTo>
                  <a:lnTo>
                    <a:pt x="455676" y="148209"/>
                  </a:lnTo>
                  <a:lnTo>
                    <a:pt x="455676" y="4826"/>
                  </a:lnTo>
                  <a:lnTo>
                    <a:pt x="450977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3728" y="5597654"/>
              <a:ext cx="220980" cy="23012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940052" y="5600700"/>
              <a:ext cx="360045" cy="226060"/>
            </a:xfrm>
            <a:custGeom>
              <a:avLst/>
              <a:gdLst/>
              <a:ahLst/>
              <a:cxnLst/>
              <a:rect l="l" t="t" r="r" b="b"/>
              <a:pathLst>
                <a:path w="360044" h="226060">
                  <a:moveTo>
                    <a:pt x="179832" y="0"/>
                  </a:moveTo>
                  <a:lnTo>
                    <a:pt x="139642" y="7342"/>
                  </a:lnTo>
                  <a:lnTo>
                    <a:pt x="105394" y="27723"/>
                  </a:lnTo>
                  <a:lnTo>
                    <a:pt x="80265" y="58678"/>
                  </a:lnTo>
                  <a:lnTo>
                    <a:pt x="67437" y="97740"/>
                  </a:lnTo>
                  <a:lnTo>
                    <a:pt x="42648" y="100852"/>
                  </a:lnTo>
                  <a:lnTo>
                    <a:pt x="21050" y="114186"/>
                  </a:lnTo>
                  <a:lnTo>
                    <a:pt x="5786" y="135273"/>
                  </a:lnTo>
                  <a:lnTo>
                    <a:pt x="0" y="161646"/>
                  </a:lnTo>
                  <a:lnTo>
                    <a:pt x="3169" y="183674"/>
                  </a:lnTo>
                  <a:lnTo>
                    <a:pt x="33655" y="218033"/>
                  </a:lnTo>
                  <a:lnTo>
                    <a:pt x="67437" y="225554"/>
                  </a:lnTo>
                  <a:lnTo>
                    <a:pt x="284734" y="225554"/>
                  </a:lnTo>
                  <a:lnTo>
                    <a:pt x="328052" y="217916"/>
                  </a:lnTo>
                  <a:lnTo>
                    <a:pt x="350297" y="206755"/>
                  </a:lnTo>
                  <a:lnTo>
                    <a:pt x="358493" y="184317"/>
                  </a:lnTo>
                  <a:lnTo>
                    <a:pt x="359664" y="142849"/>
                  </a:lnTo>
                  <a:lnTo>
                    <a:pt x="353165" y="110896"/>
                  </a:lnTo>
                  <a:lnTo>
                    <a:pt x="335772" y="84581"/>
                  </a:lnTo>
                  <a:lnTo>
                    <a:pt x="310640" y="66724"/>
                  </a:lnTo>
                  <a:lnTo>
                    <a:pt x="280924" y="60145"/>
                  </a:lnTo>
                  <a:lnTo>
                    <a:pt x="261431" y="34890"/>
                  </a:lnTo>
                  <a:lnTo>
                    <a:pt x="237378" y="15977"/>
                  </a:lnTo>
                  <a:lnTo>
                    <a:pt x="209825" y="4111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71041" y="5565142"/>
            <a:ext cx="901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Trebuchet MS"/>
                <a:cs typeface="Trebuchet MS"/>
              </a:rPr>
              <a:t>I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341492" y="1522348"/>
            <a:ext cx="2725420" cy="1399540"/>
            <a:chOff x="5341492" y="1522348"/>
            <a:chExt cx="2725420" cy="1399540"/>
          </a:xfrm>
        </p:grpSpPr>
        <p:sp>
          <p:nvSpPr>
            <p:cNvPr id="27" name="object 27"/>
            <p:cNvSpPr/>
            <p:nvPr/>
          </p:nvSpPr>
          <p:spPr>
            <a:xfrm>
              <a:off x="5344667" y="1525523"/>
              <a:ext cx="2719070" cy="1393190"/>
            </a:xfrm>
            <a:custGeom>
              <a:avLst/>
              <a:gdLst/>
              <a:ahLst/>
              <a:cxnLst/>
              <a:rect l="l" t="t" r="r" b="b"/>
              <a:pathLst>
                <a:path w="2719070" h="1393189">
                  <a:moveTo>
                    <a:pt x="2718816" y="0"/>
                  </a:moveTo>
                  <a:lnTo>
                    <a:pt x="77343" y="0"/>
                  </a:lnTo>
                  <a:lnTo>
                    <a:pt x="47255" y="6084"/>
                  </a:lnTo>
                  <a:lnTo>
                    <a:pt x="22669" y="22669"/>
                  </a:lnTo>
                  <a:lnTo>
                    <a:pt x="6084" y="47255"/>
                  </a:lnTo>
                  <a:lnTo>
                    <a:pt x="0" y="77343"/>
                  </a:lnTo>
                  <a:lnTo>
                    <a:pt x="0" y="1392936"/>
                  </a:lnTo>
                  <a:lnTo>
                    <a:pt x="2641473" y="1392936"/>
                  </a:lnTo>
                  <a:lnTo>
                    <a:pt x="2671560" y="1386851"/>
                  </a:lnTo>
                  <a:lnTo>
                    <a:pt x="2696146" y="1370266"/>
                  </a:lnTo>
                  <a:lnTo>
                    <a:pt x="2712731" y="1345680"/>
                  </a:lnTo>
                  <a:lnTo>
                    <a:pt x="2718816" y="1315593"/>
                  </a:lnTo>
                  <a:lnTo>
                    <a:pt x="2718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44667" y="1525523"/>
              <a:ext cx="2719070" cy="1393190"/>
            </a:xfrm>
            <a:custGeom>
              <a:avLst/>
              <a:gdLst/>
              <a:ahLst/>
              <a:cxnLst/>
              <a:rect l="l" t="t" r="r" b="b"/>
              <a:pathLst>
                <a:path w="2719070" h="1393189">
                  <a:moveTo>
                    <a:pt x="77343" y="0"/>
                  </a:moveTo>
                  <a:lnTo>
                    <a:pt x="2718816" y="0"/>
                  </a:lnTo>
                  <a:lnTo>
                    <a:pt x="2718816" y="1315593"/>
                  </a:lnTo>
                  <a:lnTo>
                    <a:pt x="2712731" y="1345680"/>
                  </a:lnTo>
                  <a:lnTo>
                    <a:pt x="2696146" y="1370266"/>
                  </a:lnTo>
                  <a:lnTo>
                    <a:pt x="2671560" y="1386851"/>
                  </a:lnTo>
                  <a:lnTo>
                    <a:pt x="2641473" y="1392936"/>
                  </a:lnTo>
                  <a:lnTo>
                    <a:pt x="0" y="1392936"/>
                  </a:lnTo>
                  <a:lnTo>
                    <a:pt x="0" y="77343"/>
                  </a:lnTo>
                  <a:lnTo>
                    <a:pt x="6084" y="47255"/>
                  </a:lnTo>
                  <a:lnTo>
                    <a:pt x="22669" y="22669"/>
                  </a:lnTo>
                  <a:lnTo>
                    <a:pt x="47255" y="6084"/>
                  </a:lnTo>
                  <a:lnTo>
                    <a:pt x="77343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44667" y="1525523"/>
              <a:ext cx="2719070" cy="568960"/>
            </a:xfrm>
            <a:custGeom>
              <a:avLst/>
              <a:gdLst/>
              <a:ahLst/>
              <a:cxnLst/>
              <a:rect l="l" t="t" r="r" b="b"/>
              <a:pathLst>
                <a:path w="2719070" h="568960">
                  <a:moveTo>
                    <a:pt x="2718816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2"/>
                  </a:lnTo>
                  <a:lnTo>
                    <a:pt x="0" y="568452"/>
                  </a:lnTo>
                  <a:lnTo>
                    <a:pt x="2624074" y="568452"/>
                  </a:lnTo>
                  <a:lnTo>
                    <a:pt x="2660951" y="561006"/>
                  </a:lnTo>
                  <a:lnTo>
                    <a:pt x="2691066" y="540702"/>
                  </a:lnTo>
                  <a:lnTo>
                    <a:pt x="2711370" y="510587"/>
                  </a:lnTo>
                  <a:lnTo>
                    <a:pt x="2718816" y="473710"/>
                  </a:lnTo>
                  <a:lnTo>
                    <a:pt x="2718816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642228" y="1539951"/>
            <a:ext cx="21234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latin typeface="Trebuchet MS"/>
                <a:cs typeface="Trebuchet MS"/>
              </a:rPr>
              <a:t>Monthly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Partner-Facing</a:t>
            </a:r>
            <a:endParaRPr sz="16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Trebuchet MS"/>
                <a:cs typeface="Trebuchet MS"/>
              </a:rPr>
              <a:t>Webinars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67272" y="2241803"/>
            <a:ext cx="672465" cy="532130"/>
          </a:xfrm>
          <a:custGeom>
            <a:avLst/>
            <a:gdLst/>
            <a:ahLst/>
            <a:cxnLst/>
            <a:rect l="l" t="t" r="r" b="b"/>
            <a:pathLst>
              <a:path w="672465" h="532130">
                <a:moveTo>
                  <a:pt x="483108" y="503936"/>
                </a:moveTo>
                <a:lnTo>
                  <a:pt x="188976" y="503936"/>
                </a:lnTo>
                <a:lnTo>
                  <a:pt x="181991" y="510921"/>
                </a:lnTo>
                <a:lnTo>
                  <a:pt x="181991" y="524891"/>
                </a:lnTo>
                <a:lnTo>
                  <a:pt x="188976" y="531876"/>
                </a:lnTo>
                <a:lnTo>
                  <a:pt x="483108" y="531876"/>
                </a:lnTo>
                <a:lnTo>
                  <a:pt x="490093" y="524891"/>
                </a:lnTo>
                <a:lnTo>
                  <a:pt x="490093" y="510921"/>
                </a:lnTo>
                <a:lnTo>
                  <a:pt x="483108" y="503936"/>
                </a:lnTo>
                <a:close/>
              </a:path>
              <a:path w="672465" h="532130">
                <a:moveTo>
                  <a:pt x="392049" y="447929"/>
                </a:moveTo>
                <a:lnTo>
                  <a:pt x="280035" y="447929"/>
                </a:lnTo>
                <a:lnTo>
                  <a:pt x="280035" y="503936"/>
                </a:lnTo>
                <a:lnTo>
                  <a:pt x="392049" y="503936"/>
                </a:lnTo>
                <a:lnTo>
                  <a:pt x="392049" y="447929"/>
                </a:lnTo>
                <a:close/>
              </a:path>
              <a:path w="672465" h="532130">
                <a:moveTo>
                  <a:pt x="630047" y="0"/>
                </a:moveTo>
                <a:lnTo>
                  <a:pt x="42037" y="0"/>
                </a:lnTo>
                <a:lnTo>
                  <a:pt x="26574" y="3603"/>
                </a:lnTo>
                <a:lnTo>
                  <a:pt x="13112" y="13112"/>
                </a:lnTo>
                <a:lnTo>
                  <a:pt x="3603" y="26574"/>
                </a:lnTo>
                <a:lnTo>
                  <a:pt x="0" y="42037"/>
                </a:lnTo>
                <a:lnTo>
                  <a:pt x="0" y="405892"/>
                </a:lnTo>
                <a:lnTo>
                  <a:pt x="3603" y="421300"/>
                </a:lnTo>
                <a:lnTo>
                  <a:pt x="13112" y="434768"/>
                </a:lnTo>
                <a:lnTo>
                  <a:pt x="26574" y="444307"/>
                </a:lnTo>
                <a:lnTo>
                  <a:pt x="42037" y="447929"/>
                </a:lnTo>
                <a:lnTo>
                  <a:pt x="630047" y="447929"/>
                </a:lnTo>
                <a:lnTo>
                  <a:pt x="645509" y="444307"/>
                </a:lnTo>
                <a:lnTo>
                  <a:pt x="658971" y="434768"/>
                </a:lnTo>
                <a:lnTo>
                  <a:pt x="668480" y="421300"/>
                </a:lnTo>
                <a:lnTo>
                  <a:pt x="672084" y="405892"/>
                </a:lnTo>
                <a:lnTo>
                  <a:pt x="672084" y="391922"/>
                </a:lnTo>
                <a:lnTo>
                  <a:pt x="62992" y="391922"/>
                </a:lnTo>
                <a:lnTo>
                  <a:pt x="56007" y="384937"/>
                </a:lnTo>
                <a:lnTo>
                  <a:pt x="56007" y="62992"/>
                </a:lnTo>
                <a:lnTo>
                  <a:pt x="62992" y="56007"/>
                </a:lnTo>
                <a:lnTo>
                  <a:pt x="672084" y="56007"/>
                </a:lnTo>
                <a:lnTo>
                  <a:pt x="672084" y="42037"/>
                </a:lnTo>
                <a:lnTo>
                  <a:pt x="668480" y="26574"/>
                </a:lnTo>
                <a:lnTo>
                  <a:pt x="658971" y="13112"/>
                </a:lnTo>
                <a:lnTo>
                  <a:pt x="645509" y="3603"/>
                </a:lnTo>
                <a:lnTo>
                  <a:pt x="630047" y="0"/>
                </a:lnTo>
                <a:close/>
              </a:path>
              <a:path w="672465" h="532130">
                <a:moveTo>
                  <a:pt x="672084" y="56007"/>
                </a:moveTo>
                <a:lnTo>
                  <a:pt x="609092" y="56007"/>
                </a:lnTo>
                <a:lnTo>
                  <a:pt x="616077" y="62992"/>
                </a:lnTo>
                <a:lnTo>
                  <a:pt x="616077" y="384937"/>
                </a:lnTo>
                <a:lnTo>
                  <a:pt x="609092" y="391922"/>
                </a:lnTo>
                <a:lnTo>
                  <a:pt x="672084" y="391922"/>
                </a:lnTo>
                <a:lnTo>
                  <a:pt x="672084" y="56007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8631808" y="1522348"/>
            <a:ext cx="2725420" cy="1399540"/>
            <a:chOff x="8631808" y="1522348"/>
            <a:chExt cx="2725420" cy="1399540"/>
          </a:xfrm>
        </p:grpSpPr>
        <p:sp>
          <p:nvSpPr>
            <p:cNvPr id="33" name="object 33"/>
            <p:cNvSpPr/>
            <p:nvPr/>
          </p:nvSpPr>
          <p:spPr>
            <a:xfrm>
              <a:off x="8634983" y="1525523"/>
              <a:ext cx="2719070" cy="1393190"/>
            </a:xfrm>
            <a:custGeom>
              <a:avLst/>
              <a:gdLst/>
              <a:ahLst/>
              <a:cxnLst/>
              <a:rect l="l" t="t" r="r" b="b"/>
              <a:pathLst>
                <a:path w="2719070" h="1393189">
                  <a:moveTo>
                    <a:pt x="2718816" y="0"/>
                  </a:moveTo>
                  <a:lnTo>
                    <a:pt x="77343" y="0"/>
                  </a:lnTo>
                  <a:lnTo>
                    <a:pt x="47255" y="6084"/>
                  </a:lnTo>
                  <a:lnTo>
                    <a:pt x="22669" y="22669"/>
                  </a:lnTo>
                  <a:lnTo>
                    <a:pt x="6084" y="47255"/>
                  </a:lnTo>
                  <a:lnTo>
                    <a:pt x="0" y="77343"/>
                  </a:lnTo>
                  <a:lnTo>
                    <a:pt x="0" y="1392936"/>
                  </a:lnTo>
                  <a:lnTo>
                    <a:pt x="2641473" y="1392936"/>
                  </a:lnTo>
                  <a:lnTo>
                    <a:pt x="2671560" y="1386851"/>
                  </a:lnTo>
                  <a:lnTo>
                    <a:pt x="2696146" y="1370266"/>
                  </a:lnTo>
                  <a:lnTo>
                    <a:pt x="2712731" y="1345680"/>
                  </a:lnTo>
                  <a:lnTo>
                    <a:pt x="2718816" y="1315593"/>
                  </a:lnTo>
                  <a:lnTo>
                    <a:pt x="2718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34983" y="1525523"/>
              <a:ext cx="2719070" cy="1393190"/>
            </a:xfrm>
            <a:custGeom>
              <a:avLst/>
              <a:gdLst/>
              <a:ahLst/>
              <a:cxnLst/>
              <a:rect l="l" t="t" r="r" b="b"/>
              <a:pathLst>
                <a:path w="2719070" h="1393189">
                  <a:moveTo>
                    <a:pt x="77343" y="0"/>
                  </a:moveTo>
                  <a:lnTo>
                    <a:pt x="2718816" y="0"/>
                  </a:lnTo>
                  <a:lnTo>
                    <a:pt x="2718816" y="1315593"/>
                  </a:lnTo>
                  <a:lnTo>
                    <a:pt x="2712731" y="1345680"/>
                  </a:lnTo>
                  <a:lnTo>
                    <a:pt x="2696146" y="1370266"/>
                  </a:lnTo>
                  <a:lnTo>
                    <a:pt x="2671560" y="1386851"/>
                  </a:lnTo>
                  <a:lnTo>
                    <a:pt x="2641473" y="1392936"/>
                  </a:lnTo>
                  <a:lnTo>
                    <a:pt x="0" y="1392936"/>
                  </a:lnTo>
                  <a:lnTo>
                    <a:pt x="0" y="77343"/>
                  </a:lnTo>
                  <a:lnTo>
                    <a:pt x="6084" y="47255"/>
                  </a:lnTo>
                  <a:lnTo>
                    <a:pt x="22669" y="22669"/>
                  </a:lnTo>
                  <a:lnTo>
                    <a:pt x="47255" y="6084"/>
                  </a:lnTo>
                  <a:lnTo>
                    <a:pt x="77343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34983" y="1525523"/>
              <a:ext cx="2719070" cy="568960"/>
            </a:xfrm>
            <a:custGeom>
              <a:avLst/>
              <a:gdLst/>
              <a:ahLst/>
              <a:cxnLst/>
              <a:rect l="l" t="t" r="r" b="b"/>
              <a:pathLst>
                <a:path w="2719070" h="568960">
                  <a:moveTo>
                    <a:pt x="2718816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2"/>
                  </a:lnTo>
                  <a:lnTo>
                    <a:pt x="0" y="568452"/>
                  </a:lnTo>
                  <a:lnTo>
                    <a:pt x="2624074" y="568452"/>
                  </a:lnTo>
                  <a:lnTo>
                    <a:pt x="2660951" y="561006"/>
                  </a:lnTo>
                  <a:lnTo>
                    <a:pt x="2691066" y="540702"/>
                  </a:lnTo>
                  <a:lnTo>
                    <a:pt x="2711370" y="510587"/>
                  </a:lnTo>
                  <a:lnTo>
                    <a:pt x="2718816" y="473710"/>
                  </a:lnTo>
                  <a:lnTo>
                    <a:pt x="2718816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848090" y="1662429"/>
            <a:ext cx="229235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Trebuchet MS"/>
                <a:cs typeface="Trebuchet MS"/>
              </a:rPr>
              <a:t>APN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Personnel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Resources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593580" y="2272283"/>
            <a:ext cx="802005" cy="434340"/>
            <a:chOff x="9593580" y="2272283"/>
            <a:chExt cx="802005" cy="434340"/>
          </a:xfrm>
        </p:grpSpPr>
        <p:sp>
          <p:nvSpPr>
            <p:cNvPr id="38" name="object 38"/>
            <p:cNvSpPr/>
            <p:nvPr/>
          </p:nvSpPr>
          <p:spPr>
            <a:xfrm>
              <a:off x="9593580" y="2272283"/>
              <a:ext cx="802005" cy="335280"/>
            </a:xfrm>
            <a:custGeom>
              <a:avLst/>
              <a:gdLst/>
              <a:ahLst/>
              <a:cxnLst/>
              <a:rect l="l" t="t" r="r" b="b"/>
              <a:pathLst>
                <a:path w="802004" h="335280">
                  <a:moveTo>
                    <a:pt x="292608" y="268236"/>
                  </a:moveTo>
                  <a:lnTo>
                    <a:pt x="278345" y="239814"/>
                  </a:lnTo>
                  <a:lnTo>
                    <a:pt x="260197" y="216890"/>
                  </a:lnTo>
                  <a:lnTo>
                    <a:pt x="237363" y="198691"/>
                  </a:lnTo>
                  <a:lnTo>
                    <a:pt x="209042" y="184416"/>
                  </a:lnTo>
                  <a:lnTo>
                    <a:pt x="226123" y="165417"/>
                  </a:lnTo>
                  <a:lnTo>
                    <a:pt x="239306" y="145643"/>
                  </a:lnTo>
                  <a:lnTo>
                    <a:pt x="247802" y="124294"/>
                  </a:lnTo>
                  <a:lnTo>
                    <a:pt x="250825" y="100596"/>
                  </a:lnTo>
                  <a:lnTo>
                    <a:pt x="243370" y="60121"/>
                  </a:lnTo>
                  <a:lnTo>
                    <a:pt x="222605" y="28295"/>
                  </a:lnTo>
                  <a:lnTo>
                    <a:pt x="190868" y="7467"/>
                  </a:lnTo>
                  <a:lnTo>
                    <a:pt x="150495" y="0"/>
                  </a:lnTo>
                  <a:lnTo>
                    <a:pt x="110109" y="7467"/>
                  </a:lnTo>
                  <a:lnTo>
                    <a:pt x="78371" y="28295"/>
                  </a:lnTo>
                  <a:lnTo>
                    <a:pt x="57607" y="60121"/>
                  </a:lnTo>
                  <a:lnTo>
                    <a:pt x="50165" y="100596"/>
                  </a:lnTo>
                  <a:lnTo>
                    <a:pt x="53174" y="124294"/>
                  </a:lnTo>
                  <a:lnTo>
                    <a:pt x="61671" y="145643"/>
                  </a:lnTo>
                  <a:lnTo>
                    <a:pt x="74853" y="165417"/>
                  </a:lnTo>
                  <a:lnTo>
                    <a:pt x="91948" y="184416"/>
                  </a:lnTo>
                  <a:lnTo>
                    <a:pt x="52870" y="204190"/>
                  </a:lnTo>
                  <a:lnTo>
                    <a:pt x="24015" y="235750"/>
                  </a:lnTo>
                  <a:lnTo>
                    <a:pt x="6121" y="275170"/>
                  </a:lnTo>
                  <a:lnTo>
                    <a:pt x="0" y="318516"/>
                  </a:lnTo>
                  <a:lnTo>
                    <a:pt x="0" y="326898"/>
                  </a:lnTo>
                  <a:lnTo>
                    <a:pt x="8382" y="335280"/>
                  </a:lnTo>
                  <a:lnTo>
                    <a:pt x="234061" y="335280"/>
                  </a:lnTo>
                  <a:lnTo>
                    <a:pt x="246761" y="316560"/>
                  </a:lnTo>
                  <a:lnTo>
                    <a:pt x="260235" y="298615"/>
                  </a:lnTo>
                  <a:lnTo>
                    <a:pt x="275259" y="282244"/>
                  </a:lnTo>
                  <a:lnTo>
                    <a:pt x="292608" y="268236"/>
                  </a:lnTo>
                  <a:close/>
                </a:path>
                <a:path w="802004" h="335280">
                  <a:moveTo>
                    <a:pt x="801624" y="326898"/>
                  </a:moveTo>
                  <a:lnTo>
                    <a:pt x="794372" y="268097"/>
                  </a:lnTo>
                  <a:lnTo>
                    <a:pt x="774712" y="231559"/>
                  </a:lnTo>
                  <a:lnTo>
                    <a:pt x="745731" y="202882"/>
                  </a:lnTo>
                  <a:lnTo>
                    <a:pt x="710565" y="184416"/>
                  </a:lnTo>
                  <a:lnTo>
                    <a:pt x="727532" y="165417"/>
                  </a:lnTo>
                  <a:lnTo>
                    <a:pt x="740600" y="145643"/>
                  </a:lnTo>
                  <a:lnTo>
                    <a:pt x="748995" y="124294"/>
                  </a:lnTo>
                  <a:lnTo>
                    <a:pt x="751967" y="100596"/>
                  </a:lnTo>
                  <a:lnTo>
                    <a:pt x="744588" y="60121"/>
                  </a:lnTo>
                  <a:lnTo>
                    <a:pt x="724027" y="28295"/>
                  </a:lnTo>
                  <a:lnTo>
                    <a:pt x="692594" y="7467"/>
                  </a:lnTo>
                  <a:lnTo>
                    <a:pt x="652653" y="0"/>
                  </a:lnTo>
                  <a:lnTo>
                    <a:pt x="612711" y="7467"/>
                  </a:lnTo>
                  <a:lnTo>
                    <a:pt x="581342" y="28295"/>
                  </a:lnTo>
                  <a:lnTo>
                    <a:pt x="560819" y="60121"/>
                  </a:lnTo>
                  <a:lnTo>
                    <a:pt x="553466" y="100596"/>
                  </a:lnTo>
                  <a:lnTo>
                    <a:pt x="556425" y="124294"/>
                  </a:lnTo>
                  <a:lnTo>
                    <a:pt x="564807" y="145643"/>
                  </a:lnTo>
                  <a:lnTo>
                    <a:pt x="577837" y="165417"/>
                  </a:lnTo>
                  <a:lnTo>
                    <a:pt x="594741" y="184416"/>
                  </a:lnTo>
                  <a:lnTo>
                    <a:pt x="566724" y="199859"/>
                  </a:lnTo>
                  <a:lnTo>
                    <a:pt x="544106" y="220027"/>
                  </a:lnTo>
                  <a:lnTo>
                    <a:pt x="526135" y="243344"/>
                  </a:lnTo>
                  <a:lnTo>
                    <a:pt x="512051" y="268236"/>
                  </a:lnTo>
                  <a:lnTo>
                    <a:pt x="529234" y="282244"/>
                  </a:lnTo>
                  <a:lnTo>
                    <a:pt x="544106" y="298615"/>
                  </a:lnTo>
                  <a:lnTo>
                    <a:pt x="557441" y="316560"/>
                  </a:lnTo>
                  <a:lnTo>
                    <a:pt x="569976" y="335280"/>
                  </a:lnTo>
                  <a:lnTo>
                    <a:pt x="793369" y="335280"/>
                  </a:lnTo>
                  <a:lnTo>
                    <a:pt x="801624" y="326898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845040" y="2374391"/>
              <a:ext cx="303530" cy="332740"/>
            </a:xfrm>
            <a:custGeom>
              <a:avLst/>
              <a:gdLst/>
              <a:ahLst/>
              <a:cxnLst/>
              <a:rect l="l" t="t" r="r" b="b"/>
              <a:pathLst>
                <a:path w="303529" h="332739">
                  <a:moveTo>
                    <a:pt x="151638" y="0"/>
                  </a:moveTo>
                  <a:lnTo>
                    <a:pt x="110982" y="7397"/>
                  </a:lnTo>
                  <a:lnTo>
                    <a:pt x="78994" y="28035"/>
                  </a:lnTo>
                  <a:lnTo>
                    <a:pt x="58054" y="59578"/>
                  </a:lnTo>
                  <a:lnTo>
                    <a:pt x="50546" y="99695"/>
                  </a:lnTo>
                  <a:lnTo>
                    <a:pt x="53580" y="123156"/>
                  </a:lnTo>
                  <a:lnTo>
                    <a:pt x="62150" y="144319"/>
                  </a:lnTo>
                  <a:lnTo>
                    <a:pt x="75459" y="163935"/>
                  </a:lnTo>
                  <a:lnTo>
                    <a:pt x="92710" y="182753"/>
                  </a:lnTo>
                  <a:lnTo>
                    <a:pt x="53310" y="202348"/>
                  </a:lnTo>
                  <a:lnTo>
                    <a:pt x="24209" y="233600"/>
                  </a:lnTo>
                  <a:lnTo>
                    <a:pt x="6181" y="272639"/>
                  </a:lnTo>
                  <a:lnTo>
                    <a:pt x="0" y="315595"/>
                  </a:lnTo>
                  <a:lnTo>
                    <a:pt x="0" y="323977"/>
                  </a:lnTo>
                  <a:lnTo>
                    <a:pt x="8382" y="332232"/>
                  </a:lnTo>
                  <a:lnTo>
                    <a:pt x="294894" y="332232"/>
                  </a:lnTo>
                  <a:lnTo>
                    <a:pt x="303276" y="323977"/>
                  </a:lnTo>
                  <a:lnTo>
                    <a:pt x="303276" y="307340"/>
                  </a:lnTo>
                  <a:lnTo>
                    <a:pt x="295898" y="265674"/>
                  </a:lnTo>
                  <a:lnTo>
                    <a:pt x="275875" y="229473"/>
                  </a:lnTo>
                  <a:lnTo>
                    <a:pt x="246376" y="201058"/>
                  </a:lnTo>
                  <a:lnTo>
                    <a:pt x="210566" y="182753"/>
                  </a:lnTo>
                  <a:lnTo>
                    <a:pt x="227816" y="163935"/>
                  </a:lnTo>
                  <a:lnTo>
                    <a:pt x="241125" y="144319"/>
                  </a:lnTo>
                  <a:lnTo>
                    <a:pt x="249695" y="123156"/>
                  </a:lnTo>
                  <a:lnTo>
                    <a:pt x="252730" y="99695"/>
                  </a:lnTo>
                  <a:lnTo>
                    <a:pt x="245221" y="59578"/>
                  </a:lnTo>
                  <a:lnTo>
                    <a:pt x="224282" y="28035"/>
                  </a:lnTo>
                  <a:lnTo>
                    <a:pt x="192293" y="7397"/>
                  </a:lnTo>
                  <a:lnTo>
                    <a:pt x="151638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985889" y="3267328"/>
            <a:ext cx="2725420" cy="1399540"/>
            <a:chOff x="6985889" y="3267328"/>
            <a:chExt cx="2725420" cy="1399540"/>
          </a:xfrm>
        </p:grpSpPr>
        <p:sp>
          <p:nvSpPr>
            <p:cNvPr id="41" name="object 41"/>
            <p:cNvSpPr/>
            <p:nvPr/>
          </p:nvSpPr>
          <p:spPr>
            <a:xfrm>
              <a:off x="6989064" y="3270503"/>
              <a:ext cx="2719070" cy="1393190"/>
            </a:xfrm>
            <a:custGeom>
              <a:avLst/>
              <a:gdLst/>
              <a:ahLst/>
              <a:cxnLst/>
              <a:rect l="l" t="t" r="r" b="b"/>
              <a:pathLst>
                <a:path w="2719070" h="1393189">
                  <a:moveTo>
                    <a:pt x="2718816" y="0"/>
                  </a:moveTo>
                  <a:lnTo>
                    <a:pt x="54483" y="0"/>
                  </a:lnTo>
                  <a:lnTo>
                    <a:pt x="33272" y="4280"/>
                  </a:lnTo>
                  <a:lnTo>
                    <a:pt x="15954" y="15954"/>
                  </a:lnTo>
                  <a:lnTo>
                    <a:pt x="4280" y="33272"/>
                  </a:lnTo>
                  <a:lnTo>
                    <a:pt x="0" y="54483"/>
                  </a:lnTo>
                  <a:lnTo>
                    <a:pt x="0" y="1392936"/>
                  </a:lnTo>
                  <a:lnTo>
                    <a:pt x="2664333" y="1392936"/>
                  </a:lnTo>
                  <a:lnTo>
                    <a:pt x="2685544" y="1388655"/>
                  </a:lnTo>
                  <a:lnTo>
                    <a:pt x="2702861" y="1376981"/>
                  </a:lnTo>
                  <a:lnTo>
                    <a:pt x="2714535" y="1359664"/>
                  </a:lnTo>
                  <a:lnTo>
                    <a:pt x="2718816" y="1338453"/>
                  </a:lnTo>
                  <a:lnTo>
                    <a:pt x="2718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89064" y="3270503"/>
              <a:ext cx="2719070" cy="1393190"/>
            </a:xfrm>
            <a:custGeom>
              <a:avLst/>
              <a:gdLst/>
              <a:ahLst/>
              <a:cxnLst/>
              <a:rect l="l" t="t" r="r" b="b"/>
              <a:pathLst>
                <a:path w="2719070" h="1393189">
                  <a:moveTo>
                    <a:pt x="54483" y="0"/>
                  </a:moveTo>
                  <a:lnTo>
                    <a:pt x="2718816" y="0"/>
                  </a:lnTo>
                  <a:lnTo>
                    <a:pt x="2718816" y="1338453"/>
                  </a:lnTo>
                  <a:lnTo>
                    <a:pt x="2714535" y="1359664"/>
                  </a:lnTo>
                  <a:lnTo>
                    <a:pt x="2702861" y="1376981"/>
                  </a:lnTo>
                  <a:lnTo>
                    <a:pt x="2685544" y="1388655"/>
                  </a:lnTo>
                  <a:lnTo>
                    <a:pt x="2664333" y="1392936"/>
                  </a:lnTo>
                  <a:lnTo>
                    <a:pt x="0" y="1392936"/>
                  </a:lnTo>
                  <a:lnTo>
                    <a:pt x="0" y="54483"/>
                  </a:lnTo>
                  <a:lnTo>
                    <a:pt x="4280" y="33272"/>
                  </a:lnTo>
                  <a:lnTo>
                    <a:pt x="15954" y="15954"/>
                  </a:lnTo>
                  <a:lnTo>
                    <a:pt x="33272" y="4280"/>
                  </a:lnTo>
                  <a:lnTo>
                    <a:pt x="54483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989064" y="3270503"/>
              <a:ext cx="2719070" cy="492759"/>
            </a:xfrm>
            <a:custGeom>
              <a:avLst/>
              <a:gdLst/>
              <a:ahLst/>
              <a:cxnLst/>
              <a:rect l="l" t="t" r="r" b="b"/>
              <a:pathLst>
                <a:path w="2719070" h="492760">
                  <a:moveTo>
                    <a:pt x="2718816" y="0"/>
                  </a:moveTo>
                  <a:lnTo>
                    <a:pt x="82042" y="0"/>
                  </a:lnTo>
                  <a:lnTo>
                    <a:pt x="50095" y="6443"/>
                  </a:lnTo>
                  <a:lnTo>
                    <a:pt x="24018" y="24018"/>
                  </a:lnTo>
                  <a:lnTo>
                    <a:pt x="6443" y="50095"/>
                  </a:lnTo>
                  <a:lnTo>
                    <a:pt x="0" y="82042"/>
                  </a:lnTo>
                  <a:lnTo>
                    <a:pt x="0" y="492252"/>
                  </a:lnTo>
                  <a:lnTo>
                    <a:pt x="2636774" y="492252"/>
                  </a:lnTo>
                  <a:lnTo>
                    <a:pt x="2668720" y="485808"/>
                  </a:lnTo>
                  <a:lnTo>
                    <a:pt x="2694797" y="468233"/>
                  </a:lnTo>
                  <a:lnTo>
                    <a:pt x="2712372" y="442156"/>
                  </a:lnTo>
                  <a:lnTo>
                    <a:pt x="2718816" y="410210"/>
                  </a:lnTo>
                  <a:lnTo>
                    <a:pt x="2718816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364983" y="3247389"/>
            <a:ext cx="19697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9290" marR="5080" indent="-657225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Trebuchet MS"/>
                <a:cs typeface="Trebuchet MS"/>
              </a:rPr>
              <a:t>APN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Blog,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Newsletter, </a:t>
            </a:r>
            <a:r>
              <a:rPr sz="1600" spc="-47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Twitter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063484" y="3944111"/>
            <a:ext cx="571500" cy="559435"/>
            <a:chOff x="8063484" y="3944111"/>
            <a:chExt cx="571500" cy="559435"/>
          </a:xfrm>
        </p:grpSpPr>
        <p:sp>
          <p:nvSpPr>
            <p:cNvPr id="46" name="object 46"/>
            <p:cNvSpPr/>
            <p:nvPr/>
          </p:nvSpPr>
          <p:spPr>
            <a:xfrm>
              <a:off x="8063484" y="3944111"/>
              <a:ext cx="428625" cy="393700"/>
            </a:xfrm>
            <a:custGeom>
              <a:avLst/>
              <a:gdLst/>
              <a:ahLst/>
              <a:cxnLst/>
              <a:rect l="l" t="t" r="r" b="b"/>
              <a:pathLst>
                <a:path w="428625" h="393700">
                  <a:moveTo>
                    <a:pt x="214122" y="0"/>
                  </a:moveTo>
                  <a:lnTo>
                    <a:pt x="164791" y="4586"/>
                  </a:lnTo>
                  <a:lnTo>
                    <a:pt x="119631" y="17719"/>
                  </a:lnTo>
                  <a:lnTo>
                    <a:pt x="79887" y="38458"/>
                  </a:lnTo>
                  <a:lnTo>
                    <a:pt x="46806" y="65865"/>
                  </a:lnTo>
                  <a:lnTo>
                    <a:pt x="21633" y="98998"/>
                  </a:lnTo>
                  <a:lnTo>
                    <a:pt x="5616" y="136920"/>
                  </a:lnTo>
                  <a:lnTo>
                    <a:pt x="0" y="178689"/>
                  </a:lnTo>
                  <a:lnTo>
                    <a:pt x="3355" y="213268"/>
                  </a:lnTo>
                  <a:lnTo>
                    <a:pt x="13414" y="245014"/>
                  </a:lnTo>
                  <a:lnTo>
                    <a:pt x="30164" y="273379"/>
                  </a:lnTo>
                  <a:lnTo>
                    <a:pt x="53594" y="297815"/>
                  </a:lnTo>
                  <a:lnTo>
                    <a:pt x="11938" y="375285"/>
                  </a:lnTo>
                  <a:lnTo>
                    <a:pt x="11938" y="387223"/>
                  </a:lnTo>
                  <a:lnTo>
                    <a:pt x="17907" y="393192"/>
                  </a:lnTo>
                  <a:lnTo>
                    <a:pt x="29718" y="393192"/>
                  </a:lnTo>
                  <a:lnTo>
                    <a:pt x="142748" y="345567"/>
                  </a:lnTo>
                  <a:lnTo>
                    <a:pt x="198074" y="345567"/>
                  </a:lnTo>
                  <a:lnTo>
                    <a:pt x="229997" y="275829"/>
                  </a:lnTo>
                  <a:lnTo>
                    <a:pt x="260969" y="245760"/>
                  </a:lnTo>
                  <a:lnTo>
                    <a:pt x="299381" y="222645"/>
                  </a:lnTo>
                  <a:lnTo>
                    <a:pt x="343741" y="207805"/>
                  </a:lnTo>
                  <a:lnTo>
                    <a:pt x="392557" y="202565"/>
                  </a:lnTo>
                  <a:lnTo>
                    <a:pt x="428244" y="202565"/>
                  </a:lnTo>
                  <a:lnTo>
                    <a:pt x="428244" y="178689"/>
                  </a:lnTo>
                  <a:lnTo>
                    <a:pt x="422627" y="136920"/>
                  </a:lnTo>
                  <a:lnTo>
                    <a:pt x="406610" y="98998"/>
                  </a:lnTo>
                  <a:lnTo>
                    <a:pt x="381437" y="65865"/>
                  </a:lnTo>
                  <a:lnTo>
                    <a:pt x="348356" y="38458"/>
                  </a:lnTo>
                  <a:lnTo>
                    <a:pt x="308612" y="17719"/>
                  </a:lnTo>
                  <a:lnTo>
                    <a:pt x="263452" y="4586"/>
                  </a:lnTo>
                  <a:lnTo>
                    <a:pt x="214122" y="0"/>
                  </a:lnTo>
                  <a:close/>
                </a:path>
                <a:path w="428625" h="393700">
                  <a:moveTo>
                    <a:pt x="198074" y="345567"/>
                  </a:moveTo>
                  <a:lnTo>
                    <a:pt x="142748" y="345567"/>
                  </a:lnTo>
                  <a:lnTo>
                    <a:pt x="151588" y="349017"/>
                  </a:lnTo>
                  <a:lnTo>
                    <a:pt x="159845" y="350789"/>
                  </a:lnTo>
                  <a:lnTo>
                    <a:pt x="166983" y="351442"/>
                  </a:lnTo>
                  <a:lnTo>
                    <a:pt x="172466" y="351536"/>
                  </a:lnTo>
                  <a:lnTo>
                    <a:pt x="196342" y="351536"/>
                  </a:lnTo>
                  <a:lnTo>
                    <a:pt x="198074" y="345567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276844" y="4171188"/>
              <a:ext cx="358140" cy="332740"/>
            </a:xfrm>
            <a:custGeom>
              <a:avLst/>
              <a:gdLst/>
              <a:ahLst/>
              <a:cxnLst/>
              <a:rect l="l" t="t" r="r" b="b"/>
              <a:pathLst>
                <a:path w="358140" h="332739">
                  <a:moveTo>
                    <a:pt x="179070" y="0"/>
                  </a:moveTo>
                  <a:lnTo>
                    <a:pt x="132644" y="5662"/>
                  </a:lnTo>
                  <a:lnTo>
                    <a:pt x="90198" y="21547"/>
                  </a:lnTo>
                  <a:lnTo>
                    <a:pt x="53721" y="46005"/>
                  </a:lnTo>
                  <a:lnTo>
                    <a:pt x="25202" y="77385"/>
                  </a:lnTo>
                  <a:lnTo>
                    <a:pt x="6632" y="114035"/>
                  </a:lnTo>
                  <a:lnTo>
                    <a:pt x="0" y="154305"/>
                  </a:lnTo>
                  <a:lnTo>
                    <a:pt x="8117" y="199368"/>
                  </a:lnTo>
                  <a:lnTo>
                    <a:pt x="30561" y="240159"/>
                  </a:lnTo>
                  <a:lnTo>
                    <a:pt x="64465" y="273835"/>
                  </a:lnTo>
                  <a:lnTo>
                    <a:pt x="106964" y="297556"/>
                  </a:lnTo>
                  <a:lnTo>
                    <a:pt x="155194" y="308483"/>
                  </a:lnTo>
                  <a:lnTo>
                    <a:pt x="177484" y="310816"/>
                  </a:lnTo>
                  <a:lnTo>
                    <a:pt x="199215" y="309245"/>
                  </a:lnTo>
                  <a:lnTo>
                    <a:pt x="219827" y="304339"/>
                  </a:lnTo>
                  <a:lnTo>
                    <a:pt x="238760" y="296672"/>
                  </a:lnTo>
                  <a:lnTo>
                    <a:pt x="254428" y="303853"/>
                  </a:lnTo>
                  <a:lnTo>
                    <a:pt x="312626" y="324979"/>
                  </a:lnTo>
                  <a:lnTo>
                    <a:pt x="328295" y="332232"/>
                  </a:lnTo>
                  <a:lnTo>
                    <a:pt x="340233" y="332232"/>
                  </a:lnTo>
                  <a:lnTo>
                    <a:pt x="340233" y="326263"/>
                  </a:lnTo>
                  <a:lnTo>
                    <a:pt x="346202" y="326263"/>
                  </a:lnTo>
                  <a:lnTo>
                    <a:pt x="346202" y="314452"/>
                  </a:lnTo>
                  <a:lnTo>
                    <a:pt x="339766" y="301809"/>
                  </a:lnTo>
                  <a:lnTo>
                    <a:pt x="330533" y="284749"/>
                  </a:lnTo>
                  <a:lnTo>
                    <a:pt x="320180" y="267714"/>
                  </a:lnTo>
                  <a:lnTo>
                    <a:pt x="310388" y="255143"/>
                  </a:lnTo>
                  <a:lnTo>
                    <a:pt x="330440" y="231850"/>
                  </a:lnTo>
                  <a:lnTo>
                    <a:pt x="345455" y="206914"/>
                  </a:lnTo>
                  <a:lnTo>
                    <a:pt x="354875" y="180883"/>
                  </a:lnTo>
                  <a:lnTo>
                    <a:pt x="358140" y="154305"/>
                  </a:lnTo>
                  <a:lnTo>
                    <a:pt x="351507" y="114035"/>
                  </a:lnTo>
                  <a:lnTo>
                    <a:pt x="332937" y="77385"/>
                  </a:lnTo>
                  <a:lnTo>
                    <a:pt x="304419" y="46005"/>
                  </a:lnTo>
                  <a:lnTo>
                    <a:pt x="267941" y="21547"/>
                  </a:lnTo>
                  <a:lnTo>
                    <a:pt x="225495" y="5662"/>
                  </a:lnTo>
                  <a:lnTo>
                    <a:pt x="179070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500116" y="5264277"/>
            <a:ext cx="5698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Trebuchet MS"/>
                <a:cs typeface="Trebuchet MS"/>
              </a:rPr>
              <a:t>https://partnercentral.awspartner.com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17223" y="4945988"/>
            <a:ext cx="5866130" cy="1056640"/>
          </a:xfrm>
          <a:custGeom>
            <a:avLst/>
            <a:gdLst/>
            <a:ahLst/>
            <a:cxnLst/>
            <a:rect l="l" t="t" r="r" b="b"/>
            <a:pathLst>
              <a:path w="5866130" h="1056639">
                <a:moveTo>
                  <a:pt x="0" y="1056134"/>
                </a:moveTo>
                <a:lnTo>
                  <a:pt x="5865876" y="1056134"/>
                </a:lnTo>
                <a:lnTo>
                  <a:pt x="5865876" y="0"/>
                </a:lnTo>
                <a:lnTo>
                  <a:pt x="0" y="0"/>
                </a:lnTo>
                <a:lnTo>
                  <a:pt x="0" y="1056134"/>
                </a:lnTo>
                <a:close/>
              </a:path>
            </a:pathLst>
          </a:custGeom>
          <a:ln w="25908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2796" y="1423415"/>
            <a:ext cx="4300855" cy="582295"/>
            <a:chOff x="4082796" y="1423415"/>
            <a:chExt cx="4300855" cy="582295"/>
          </a:xfrm>
        </p:grpSpPr>
        <p:sp>
          <p:nvSpPr>
            <p:cNvPr id="3" name="object 3"/>
            <p:cNvSpPr/>
            <p:nvPr/>
          </p:nvSpPr>
          <p:spPr>
            <a:xfrm>
              <a:off x="4085844" y="1426463"/>
              <a:ext cx="4295140" cy="576580"/>
            </a:xfrm>
            <a:custGeom>
              <a:avLst/>
              <a:gdLst/>
              <a:ahLst/>
              <a:cxnLst/>
              <a:rect l="l" t="t" r="r" b="b"/>
              <a:pathLst>
                <a:path w="4295140" h="576580">
                  <a:moveTo>
                    <a:pt x="4198620" y="0"/>
                  </a:moveTo>
                  <a:lnTo>
                    <a:pt x="96012" y="0"/>
                  </a:lnTo>
                  <a:lnTo>
                    <a:pt x="58614" y="7536"/>
                  </a:lnTo>
                  <a:lnTo>
                    <a:pt x="28098" y="28098"/>
                  </a:lnTo>
                  <a:lnTo>
                    <a:pt x="7536" y="58614"/>
                  </a:lnTo>
                  <a:lnTo>
                    <a:pt x="0" y="96012"/>
                  </a:lnTo>
                  <a:lnTo>
                    <a:pt x="0" y="480060"/>
                  </a:lnTo>
                  <a:lnTo>
                    <a:pt x="7536" y="517457"/>
                  </a:lnTo>
                  <a:lnTo>
                    <a:pt x="28098" y="547973"/>
                  </a:lnTo>
                  <a:lnTo>
                    <a:pt x="58614" y="568535"/>
                  </a:lnTo>
                  <a:lnTo>
                    <a:pt x="96012" y="576072"/>
                  </a:lnTo>
                  <a:lnTo>
                    <a:pt x="4198620" y="576072"/>
                  </a:lnTo>
                  <a:lnTo>
                    <a:pt x="4236017" y="568535"/>
                  </a:lnTo>
                  <a:lnTo>
                    <a:pt x="4266533" y="547973"/>
                  </a:lnTo>
                  <a:lnTo>
                    <a:pt x="4287095" y="517457"/>
                  </a:lnTo>
                  <a:lnTo>
                    <a:pt x="4294632" y="480060"/>
                  </a:lnTo>
                  <a:lnTo>
                    <a:pt x="4294632" y="96012"/>
                  </a:lnTo>
                  <a:lnTo>
                    <a:pt x="4287095" y="58614"/>
                  </a:lnTo>
                  <a:lnTo>
                    <a:pt x="4266533" y="28098"/>
                  </a:lnTo>
                  <a:lnTo>
                    <a:pt x="4236017" y="7536"/>
                  </a:lnTo>
                  <a:lnTo>
                    <a:pt x="4198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85844" y="1426463"/>
              <a:ext cx="4295140" cy="576580"/>
            </a:xfrm>
            <a:custGeom>
              <a:avLst/>
              <a:gdLst/>
              <a:ahLst/>
              <a:cxnLst/>
              <a:rect l="l" t="t" r="r" b="b"/>
              <a:pathLst>
                <a:path w="4295140" h="576580">
                  <a:moveTo>
                    <a:pt x="0" y="96012"/>
                  </a:moveTo>
                  <a:lnTo>
                    <a:pt x="7536" y="58614"/>
                  </a:lnTo>
                  <a:lnTo>
                    <a:pt x="28098" y="28098"/>
                  </a:lnTo>
                  <a:lnTo>
                    <a:pt x="58614" y="7536"/>
                  </a:lnTo>
                  <a:lnTo>
                    <a:pt x="96012" y="0"/>
                  </a:lnTo>
                  <a:lnTo>
                    <a:pt x="4198620" y="0"/>
                  </a:lnTo>
                  <a:lnTo>
                    <a:pt x="4236017" y="7536"/>
                  </a:lnTo>
                  <a:lnTo>
                    <a:pt x="4266533" y="28098"/>
                  </a:lnTo>
                  <a:lnTo>
                    <a:pt x="4287095" y="58614"/>
                  </a:lnTo>
                  <a:lnTo>
                    <a:pt x="4294632" y="96012"/>
                  </a:lnTo>
                  <a:lnTo>
                    <a:pt x="4294632" y="480060"/>
                  </a:lnTo>
                  <a:lnTo>
                    <a:pt x="4287095" y="517457"/>
                  </a:lnTo>
                  <a:lnTo>
                    <a:pt x="4266533" y="547973"/>
                  </a:lnTo>
                  <a:lnTo>
                    <a:pt x="4236017" y="568535"/>
                  </a:lnTo>
                  <a:lnTo>
                    <a:pt x="4198620" y="576072"/>
                  </a:lnTo>
                  <a:lnTo>
                    <a:pt x="96012" y="576072"/>
                  </a:lnTo>
                  <a:lnTo>
                    <a:pt x="58614" y="568535"/>
                  </a:lnTo>
                  <a:lnTo>
                    <a:pt x="28098" y="547973"/>
                  </a:lnTo>
                  <a:lnTo>
                    <a:pt x="7536" y="517457"/>
                  </a:lnTo>
                  <a:lnTo>
                    <a:pt x="0" y="480060"/>
                  </a:lnTo>
                  <a:lnTo>
                    <a:pt x="0" y="96012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19914" y="2791967"/>
            <a:ext cx="10593705" cy="3526790"/>
            <a:chOff x="819914" y="2791967"/>
            <a:chExt cx="10593705" cy="3526790"/>
          </a:xfrm>
        </p:grpSpPr>
        <p:sp>
          <p:nvSpPr>
            <p:cNvPr id="6" name="object 6"/>
            <p:cNvSpPr/>
            <p:nvPr/>
          </p:nvSpPr>
          <p:spPr>
            <a:xfrm>
              <a:off x="915922" y="2872739"/>
              <a:ext cx="10494645" cy="3442970"/>
            </a:xfrm>
            <a:custGeom>
              <a:avLst/>
              <a:gdLst/>
              <a:ahLst/>
              <a:cxnLst/>
              <a:rect l="l" t="t" r="r" b="b"/>
              <a:pathLst>
                <a:path w="10494645" h="3442970">
                  <a:moveTo>
                    <a:pt x="10494265" y="0"/>
                  </a:moveTo>
                  <a:lnTo>
                    <a:pt x="127546" y="0"/>
                  </a:lnTo>
                  <a:lnTo>
                    <a:pt x="77904" y="10029"/>
                  </a:lnTo>
                  <a:lnTo>
                    <a:pt x="37361" y="37369"/>
                  </a:lnTo>
                  <a:lnTo>
                    <a:pt x="10024" y="77902"/>
                  </a:lnTo>
                  <a:lnTo>
                    <a:pt x="0" y="127508"/>
                  </a:lnTo>
                  <a:lnTo>
                    <a:pt x="0" y="3442717"/>
                  </a:lnTo>
                  <a:lnTo>
                    <a:pt x="10366757" y="3442717"/>
                  </a:lnTo>
                  <a:lnTo>
                    <a:pt x="10416362" y="3432692"/>
                  </a:lnTo>
                  <a:lnTo>
                    <a:pt x="10456895" y="3405355"/>
                  </a:lnTo>
                  <a:lnTo>
                    <a:pt x="10484236" y="3364813"/>
                  </a:lnTo>
                  <a:lnTo>
                    <a:pt x="10494265" y="3315171"/>
                  </a:lnTo>
                  <a:lnTo>
                    <a:pt x="10494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5922" y="2872739"/>
              <a:ext cx="10494645" cy="3442970"/>
            </a:xfrm>
            <a:custGeom>
              <a:avLst/>
              <a:gdLst/>
              <a:ahLst/>
              <a:cxnLst/>
              <a:rect l="l" t="t" r="r" b="b"/>
              <a:pathLst>
                <a:path w="10494645" h="3442970">
                  <a:moveTo>
                    <a:pt x="127546" y="0"/>
                  </a:moveTo>
                  <a:lnTo>
                    <a:pt x="10494265" y="0"/>
                  </a:lnTo>
                  <a:lnTo>
                    <a:pt x="10494265" y="3315171"/>
                  </a:lnTo>
                  <a:lnTo>
                    <a:pt x="10484236" y="3364813"/>
                  </a:lnTo>
                  <a:lnTo>
                    <a:pt x="10456895" y="3405355"/>
                  </a:lnTo>
                  <a:lnTo>
                    <a:pt x="10416362" y="3432692"/>
                  </a:lnTo>
                  <a:lnTo>
                    <a:pt x="10366757" y="3442717"/>
                  </a:lnTo>
                  <a:lnTo>
                    <a:pt x="0" y="3442717"/>
                  </a:lnTo>
                  <a:lnTo>
                    <a:pt x="0" y="127508"/>
                  </a:lnTo>
                  <a:lnTo>
                    <a:pt x="10024" y="77902"/>
                  </a:lnTo>
                  <a:lnTo>
                    <a:pt x="37361" y="37369"/>
                  </a:lnTo>
                  <a:lnTo>
                    <a:pt x="77904" y="10029"/>
                  </a:lnTo>
                  <a:lnTo>
                    <a:pt x="127546" y="0"/>
                  </a:lnTo>
                  <a:close/>
                </a:path>
              </a:pathLst>
            </a:custGeom>
            <a:ln w="6096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9914" y="2791967"/>
              <a:ext cx="10492740" cy="518159"/>
            </a:xfrm>
            <a:custGeom>
              <a:avLst/>
              <a:gdLst/>
              <a:ahLst/>
              <a:cxnLst/>
              <a:rect l="l" t="t" r="r" b="b"/>
              <a:pathLst>
                <a:path w="10492740" h="518160">
                  <a:moveTo>
                    <a:pt x="10492737" y="0"/>
                  </a:moveTo>
                  <a:lnTo>
                    <a:pt x="147800" y="0"/>
                  </a:lnTo>
                  <a:lnTo>
                    <a:pt x="101080" y="7534"/>
                  </a:lnTo>
                  <a:lnTo>
                    <a:pt x="60507" y="28517"/>
                  </a:lnTo>
                  <a:lnTo>
                    <a:pt x="28514" y="60514"/>
                  </a:lnTo>
                  <a:lnTo>
                    <a:pt x="7534" y="101096"/>
                  </a:lnTo>
                  <a:lnTo>
                    <a:pt x="0" y="147828"/>
                  </a:lnTo>
                  <a:lnTo>
                    <a:pt x="0" y="518160"/>
                  </a:lnTo>
                  <a:lnTo>
                    <a:pt x="10344909" y="518160"/>
                  </a:lnTo>
                  <a:lnTo>
                    <a:pt x="10391641" y="510625"/>
                  </a:lnTo>
                  <a:lnTo>
                    <a:pt x="10432222" y="489642"/>
                  </a:lnTo>
                  <a:lnTo>
                    <a:pt x="10464220" y="457645"/>
                  </a:lnTo>
                  <a:lnTo>
                    <a:pt x="10485202" y="417063"/>
                  </a:lnTo>
                  <a:lnTo>
                    <a:pt x="10492737" y="370332"/>
                  </a:lnTo>
                  <a:lnTo>
                    <a:pt x="10492737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25500" y="275082"/>
            <a:ext cx="80994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" dirty="0">
                <a:solidFill>
                  <a:schemeClr val="tx1"/>
                </a:solidFill>
              </a:rPr>
              <a:t>Partner</a:t>
            </a:r>
            <a:r>
              <a:rPr sz="3200" spc="-140" dirty="0">
                <a:solidFill>
                  <a:schemeClr val="tx1"/>
                </a:solidFill>
              </a:rPr>
              <a:t> </a:t>
            </a:r>
            <a:r>
              <a:rPr sz="3200" spc="30" dirty="0">
                <a:solidFill>
                  <a:schemeClr val="tx1"/>
                </a:solidFill>
              </a:rPr>
              <a:t>Training</a:t>
            </a:r>
            <a:r>
              <a:rPr sz="3200" spc="-145" dirty="0">
                <a:solidFill>
                  <a:schemeClr val="tx1"/>
                </a:solidFill>
              </a:rPr>
              <a:t> </a:t>
            </a:r>
            <a:r>
              <a:rPr sz="3200" spc="425" dirty="0">
                <a:solidFill>
                  <a:schemeClr val="tx1"/>
                </a:solidFill>
              </a:rPr>
              <a:t>–</a:t>
            </a:r>
            <a:r>
              <a:rPr sz="3200" spc="-114" dirty="0">
                <a:solidFill>
                  <a:schemeClr val="tx1"/>
                </a:solidFill>
              </a:rPr>
              <a:t> </a:t>
            </a:r>
            <a:r>
              <a:rPr sz="3200" spc="30" dirty="0">
                <a:solidFill>
                  <a:schemeClr val="tx1"/>
                </a:solidFill>
              </a:rPr>
              <a:t>Digital</a:t>
            </a:r>
            <a:r>
              <a:rPr sz="3200" spc="-145" dirty="0">
                <a:solidFill>
                  <a:schemeClr val="tx1"/>
                </a:solidFill>
              </a:rPr>
              <a:t> </a:t>
            </a:r>
            <a:r>
              <a:rPr sz="3200" spc="45" dirty="0">
                <a:solidFill>
                  <a:schemeClr val="tx1"/>
                </a:solidFill>
              </a:rPr>
              <a:t>Learning</a:t>
            </a:r>
            <a:r>
              <a:rPr sz="3200" spc="-160" dirty="0">
                <a:solidFill>
                  <a:schemeClr val="tx1"/>
                </a:solidFill>
              </a:rPr>
              <a:t> </a:t>
            </a:r>
            <a:r>
              <a:rPr sz="3200" spc="45" dirty="0">
                <a:solidFill>
                  <a:schemeClr val="tx1"/>
                </a:solidFill>
              </a:rPr>
              <a:t>Platform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16739" y="1382267"/>
            <a:ext cx="2917190" cy="1285240"/>
            <a:chOff x="816739" y="1382267"/>
            <a:chExt cx="2917190" cy="1285240"/>
          </a:xfrm>
        </p:grpSpPr>
        <p:sp>
          <p:nvSpPr>
            <p:cNvPr id="11" name="object 11"/>
            <p:cNvSpPr/>
            <p:nvPr/>
          </p:nvSpPr>
          <p:spPr>
            <a:xfrm>
              <a:off x="819914" y="2020823"/>
              <a:ext cx="2910840" cy="643255"/>
            </a:xfrm>
            <a:custGeom>
              <a:avLst/>
              <a:gdLst/>
              <a:ahLst/>
              <a:cxnLst/>
              <a:rect l="l" t="t" r="r" b="b"/>
              <a:pathLst>
                <a:path w="2910840" h="643255">
                  <a:moveTo>
                    <a:pt x="2803649" y="0"/>
                  </a:moveTo>
                  <a:lnTo>
                    <a:pt x="107185" y="0"/>
                  </a:lnTo>
                  <a:lnTo>
                    <a:pt x="65465" y="8425"/>
                  </a:lnTo>
                  <a:lnTo>
                    <a:pt x="31395" y="31400"/>
                  </a:lnTo>
                  <a:lnTo>
                    <a:pt x="8423" y="65472"/>
                  </a:lnTo>
                  <a:lnTo>
                    <a:pt x="0" y="107188"/>
                  </a:lnTo>
                  <a:lnTo>
                    <a:pt x="0" y="535940"/>
                  </a:lnTo>
                  <a:lnTo>
                    <a:pt x="8423" y="577655"/>
                  </a:lnTo>
                  <a:lnTo>
                    <a:pt x="31395" y="611727"/>
                  </a:lnTo>
                  <a:lnTo>
                    <a:pt x="65465" y="634702"/>
                  </a:lnTo>
                  <a:lnTo>
                    <a:pt x="107185" y="643128"/>
                  </a:lnTo>
                  <a:lnTo>
                    <a:pt x="2803649" y="643128"/>
                  </a:lnTo>
                  <a:lnTo>
                    <a:pt x="2845365" y="634702"/>
                  </a:lnTo>
                  <a:lnTo>
                    <a:pt x="2879436" y="611727"/>
                  </a:lnTo>
                  <a:lnTo>
                    <a:pt x="2902411" y="577655"/>
                  </a:lnTo>
                  <a:lnTo>
                    <a:pt x="2910837" y="535940"/>
                  </a:lnTo>
                  <a:lnTo>
                    <a:pt x="2910837" y="107188"/>
                  </a:lnTo>
                  <a:lnTo>
                    <a:pt x="2902411" y="65472"/>
                  </a:lnTo>
                  <a:lnTo>
                    <a:pt x="2879436" y="31400"/>
                  </a:lnTo>
                  <a:lnTo>
                    <a:pt x="2845365" y="8425"/>
                  </a:lnTo>
                  <a:lnTo>
                    <a:pt x="2803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9914" y="2020823"/>
              <a:ext cx="2910840" cy="643255"/>
            </a:xfrm>
            <a:custGeom>
              <a:avLst/>
              <a:gdLst/>
              <a:ahLst/>
              <a:cxnLst/>
              <a:rect l="l" t="t" r="r" b="b"/>
              <a:pathLst>
                <a:path w="2910840" h="643255">
                  <a:moveTo>
                    <a:pt x="0" y="107188"/>
                  </a:moveTo>
                  <a:lnTo>
                    <a:pt x="8423" y="65472"/>
                  </a:lnTo>
                  <a:lnTo>
                    <a:pt x="31395" y="31400"/>
                  </a:lnTo>
                  <a:lnTo>
                    <a:pt x="65465" y="8425"/>
                  </a:lnTo>
                  <a:lnTo>
                    <a:pt x="107185" y="0"/>
                  </a:lnTo>
                  <a:lnTo>
                    <a:pt x="2803649" y="0"/>
                  </a:lnTo>
                  <a:lnTo>
                    <a:pt x="2845365" y="8425"/>
                  </a:lnTo>
                  <a:lnTo>
                    <a:pt x="2879436" y="31400"/>
                  </a:lnTo>
                  <a:lnTo>
                    <a:pt x="2902411" y="65472"/>
                  </a:lnTo>
                  <a:lnTo>
                    <a:pt x="2910837" y="107188"/>
                  </a:lnTo>
                  <a:lnTo>
                    <a:pt x="2910837" y="535940"/>
                  </a:lnTo>
                  <a:lnTo>
                    <a:pt x="2902411" y="577655"/>
                  </a:lnTo>
                  <a:lnTo>
                    <a:pt x="2879436" y="611727"/>
                  </a:lnTo>
                  <a:lnTo>
                    <a:pt x="2845365" y="634702"/>
                  </a:lnTo>
                  <a:lnTo>
                    <a:pt x="2803649" y="643128"/>
                  </a:lnTo>
                  <a:lnTo>
                    <a:pt x="107185" y="643128"/>
                  </a:lnTo>
                  <a:lnTo>
                    <a:pt x="65465" y="634702"/>
                  </a:lnTo>
                  <a:lnTo>
                    <a:pt x="31395" y="611727"/>
                  </a:lnTo>
                  <a:lnTo>
                    <a:pt x="8423" y="577655"/>
                  </a:lnTo>
                  <a:lnTo>
                    <a:pt x="0" y="535940"/>
                  </a:lnTo>
                  <a:lnTo>
                    <a:pt x="0" y="107188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3184" y="1382267"/>
              <a:ext cx="844550" cy="844550"/>
            </a:xfrm>
            <a:custGeom>
              <a:avLst/>
              <a:gdLst/>
              <a:ahLst/>
              <a:cxnLst/>
              <a:rect l="l" t="t" r="r" b="b"/>
              <a:pathLst>
                <a:path w="844550" h="844550">
                  <a:moveTo>
                    <a:pt x="422148" y="0"/>
                  </a:moveTo>
                  <a:lnTo>
                    <a:pt x="372911" y="2839"/>
                  </a:lnTo>
                  <a:lnTo>
                    <a:pt x="325345" y="11147"/>
                  </a:lnTo>
                  <a:lnTo>
                    <a:pt x="279764" y="24607"/>
                  </a:lnTo>
                  <a:lnTo>
                    <a:pt x="236486" y="42903"/>
                  </a:lnTo>
                  <a:lnTo>
                    <a:pt x="195827" y="65716"/>
                  </a:lnTo>
                  <a:lnTo>
                    <a:pt x="158105" y="92732"/>
                  </a:lnTo>
                  <a:lnTo>
                    <a:pt x="123634" y="123634"/>
                  </a:lnTo>
                  <a:lnTo>
                    <a:pt x="92732" y="158105"/>
                  </a:lnTo>
                  <a:lnTo>
                    <a:pt x="65716" y="195827"/>
                  </a:lnTo>
                  <a:lnTo>
                    <a:pt x="42903" y="236486"/>
                  </a:lnTo>
                  <a:lnTo>
                    <a:pt x="24607" y="279764"/>
                  </a:lnTo>
                  <a:lnTo>
                    <a:pt x="11147" y="325345"/>
                  </a:lnTo>
                  <a:lnTo>
                    <a:pt x="2839" y="372911"/>
                  </a:lnTo>
                  <a:lnTo>
                    <a:pt x="0" y="422148"/>
                  </a:lnTo>
                  <a:lnTo>
                    <a:pt x="2839" y="471384"/>
                  </a:lnTo>
                  <a:lnTo>
                    <a:pt x="11147" y="518950"/>
                  </a:lnTo>
                  <a:lnTo>
                    <a:pt x="24607" y="564531"/>
                  </a:lnTo>
                  <a:lnTo>
                    <a:pt x="42903" y="607809"/>
                  </a:lnTo>
                  <a:lnTo>
                    <a:pt x="65716" y="648468"/>
                  </a:lnTo>
                  <a:lnTo>
                    <a:pt x="92732" y="686191"/>
                  </a:lnTo>
                  <a:lnTo>
                    <a:pt x="123634" y="720661"/>
                  </a:lnTo>
                  <a:lnTo>
                    <a:pt x="158105" y="751563"/>
                  </a:lnTo>
                  <a:lnTo>
                    <a:pt x="195827" y="778579"/>
                  </a:lnTo>
                  <a:lnTo>
                    <a:pt x="236486" y="801392"/>
                  </a:lnTo>
                  <a:lnTo>
                    <a:pt x="279764" y="819688"/>
                  </a:lnTo>
                  <a:lnTo>
                    <a:pt x="325345" y="833148"/>
                  </a:lnTo>
                  <a:lnTo>
                    <a:pt x="372911" y="841456"/>
                  </a:lnTo>
                  <a:lnTo>
                    <a:pt x="422148" y="844296"/>
                  </a:lnTo>
                  <a:lnTo>
                    <a:pt x="471384" y="841456"/>
                  </a:lnTo>
                  <a:lnTo>
                    <a:pt x="518950" y="833148"/>
                  </a:lnTo>
                  <a:lnTo>
                    <a:pt x="564531" y="819688"/>
                  </a:lnTo>
                  <a:lnTo>
                    <a:pt x="607809" y="801392"/>
                  </a:lnTo>
                  <a:lnTo>
                    <a:pt x="648468" y="778579"/>
                  </a:lnTo>
                  <a:lnTo>
                    <a:pt x="686191" y="751563"/>
                  </a:lnTo>
                  <a:lnTo>
                    <a:pt x="720661" y="720661"/>
                  </a:lnTo>
                  <a:lnTo>
                    <a:pt x="751563" y="686191"/>
                  </a:lnTo>
                  <a:lnTo>
                    <a:pt x="778579" y="648468"/>
                  </a:lnTo>
                  <a:lnTo>
                    <a:pt x="801392" y="607809"/>
                  </a:lnTo>
                  <a:lnTo>
                    <a:pt x="819688" y="564531"/>
                  </a:lnTo>
                  <a:lnTo>
                    <a:pt x="833148" y="518950"/>
                  </a:lnTo>
                  <a:lnTo>
                    <a:pt x="841456" y="471384"/>
                  </a:lnTo>
                  <a:lnTo>
                    <a:pt x="844296" y="422148"/>
                  </a:lnTo>
                  <a:lnTo>
                    <a:pt x="841456" y="372911"/>
                  </a:lnTo>
                  <a:lnTo>
                    <a:pt x="833148" y="325345"/>
                  </a:lnTo>
                  <a:lnTo>
                    <a:pt x="819688" y="279764"/>
                  </a:lnTo>
                  <a:lnTo>
                    <a:pt x="801392" y="236486"/>
                  </a:lnTo>
                  <a:lnTo>
                    <a:pt x="778579" y="195827"/>
                  </a:lnTo>
                  <a:lnTo>
                    <a:pt x="751563" y="158105"/>
                  </a:lnTo>
                  <a:lnTo>
                    <a:pt x="720661" y="123634"/>
                  </a:lnTo>
                  <a:lnTo>
                    <a:pt x="686191" y="92732"/>
                  </a:lnTo>
                  <a:lnTo>
                    <a:pt x="648468" y="65716"/>
                  </a:lnTo>
                  <a:lnTo>
                    <a:pt x="607809" y="42903"/>
                  </a:lnTo>
                  <a:lnTo>
                    <a:pt x="564531" y="24607"/>
                  </a:lnTo>
                  <a:lnTo>
                    <a:pt x="518950" y="11147"/>
                  </a:lnTo>
                  <a:lnTo>
                    <a:pt x="471384" y="2839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2720" y="2270886"/>
            <a:ext cx="26136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0" dirty="0">
                <a:latin typeface="Trebuchet MS"/>
                <a:cs typeface="Trebuchet MS"/>
              </a:rPr>
              <a:t>Workshops</a:t>
            </a:r>
            <a:r>
              <a:rPr sz="1600" b="1" spc="-55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and</a:t>
            </a:r>
            <a:r>
              <a:rPr sz="1600" b="1" spc="-70" dirty="0">
                <a:latin typeface="Trebuchet MS"/>
                <a:cs typeface="Trebuchet MS"/>
              </a:rPr>
              <a:t> </a:t>
            </a:r>
            <a:r>
              <a:rPr sz="1600" b="1" spc="25" dirty="0">
                <a:latin typeface="Trebuchet MS"/>
                <a:cs typeface="Trebuchet MS"/>
              </a:rPr>
              <a:t>Bootcamps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904605" y="1395983"/>
            <a:ext cx="2919095" cy="1285240"/>
            <a:chOff x="8904605" y="1395983"/>
            <a:chExt cx="2919095" cy="1285240"/>
          </a:xfrm>
        </p:grpSpPr>
        <p:sp>
          <p:nvSpPr>
            <p:cNvPr id="16" name="object 16"/>
            <p:cNvSpPr/>
            <p:nvPr/>
          </p:nvSpPr>
          <p:spPr>
            <a:xfrm>
              <a:off x="8907780" y="2034539"/>
              <a:ext cx="2912745" cy="643255"/>
            </a:xfrm>
            <a:custGeom>
              <a:avLst/>
              <a:gdLst/>
              <a:ahLst/>
              <a:cxnLst/>
              <a:rect l="l" t="t" r="r" b="b"/>
              <a:pathLst>
                <a:path w="2912745" h="643255">
                  <a:moveTo>
                    <a:pt x="2805176" y="0"/>
                  </a:moveTo>
                  <a:lnTo>
                    <a:pt x="107188" y="0"/>
                  </a:lnTo>
                  <a:lnTo>
                    <a:pt x="65472" y="8425"/>
                  </a:lnTo>
                  <a:lnTo>
                    <a:pt x="31400" y="31400"/>
                  </a:lnTo>
                  <a:lnTo>
                    <a:pt x="8425" y="65472"/>
                  </a:lnTo>
                  <a:lnTo>
                    <a:pt x="0" y="107188"/>
                  </a:lnTo>
                  <a:lnTo>
                    <a:pt x="0" y="535940"/>
                  </a:lnTo>
                  <a:lnTo>
                    <a:pt x="8425" y="577655"/>
                  </a:lnTo>
                  <a:lnTo>
                    <a:pt x="31400" y="611727"/>
                  </a:lnTo>
                  <a:lnTo>
                    <a:pt x="65472" y="634702"/>
                  </a:lnTo>
                  <a:lnTo>
                    <a:pt x="107188" y="643128"/>
                  </a:lnTo>
                  <a:lnTo>
                    <a:pt x="2805176" y="643128"/>
                  </a:lnTo>
                  <a:lnTo>
                    <a:pt x="2846891" y="634702"/>
                  </a:lnTo>
                  <a:lnTo>
                    <a:pt x="2880963" y="611727"/>
                  </a:lnTo>
                  <a:lnTo>
                    <a:pt x="2903938" y="577655"/>
                  </a:lnTo>
                  <a:lnTo>
                    <a:pt x="2912364" y="535940"/>
                  </a:lnTo>
                  <a:lnTo>
                    <a:pt x="2912364" y="107188"/>
                  </a:lnTo>
                  <a:lnTo>
                    <a:pt x="2903938" y="65472"/>
                  </a:lnTo>
                  <a:lnTo>
                    <a:pt x="2880963" y="31400"/>
                  </a:lnTo>
                  <a:lnTo>
                    <a:pt x="2846891" y="8425"/>
                  </a:lnTo>
                  <a:lnTo>
                    <a:pt x="2805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07780" y="2034539"/>
              <a:ext cx="2912745" cy="643255"/>
            </a:xfrm>
            <a:custGeom>
              <a:avLst/>
              <a:gdLst/>
              <a:ahLst/>
              <a:cxnLst/>
              <a:rect l="l" t="t" r="r" b="b"/>
              <a:pathLst>
                <a:path w="2912745" h="643255">
                  <a:moveTo>
                    <a:pt x="0" y="107188"/>
                  </a:moveTo>
                  <a:lnTo>
                    <a:pt x="8425" y="65472"/>
                  </a:lnTo>
                  <a:lnTo>
                    <a:pt x="31400" y="31400"/>
                  </a:lnTo>
                  <a:lnTo>
                    <a:pt x="65472" y="8425"/>
                  </a:lnTo>
                  <a:lnTo>
                    <a:pt x="107188" y="0"/>
                  </a:lnTo>
                  <a:lnTo>
                    <a:pt x="2805176" y="0"/>
                  </a:lnTo>
                  <a:lnTo>
                    <a:pt x="2846891" y="8425"/>
                  </a:lnTo>
                  <a:lnTo>
                    <a:pt x="2880963" y="31400"/>
                  </a:lnTo>
                  <a:lnTo>
                    <a:pt x="2903938" y="65472"/>
                  </a:lnTo>
                  <a:lnTo>
                    <a:pt x="2912364" y="107188"/>
                  </a:lnTo>
                  <a:lnTo>
                    <a:pt x="2912364" y="535940"/>
                  </a:lnTo>
                  <a:lnTo>
                    <a:pt x="2903938" y="577655"/>
                  </a:lnTo>
                  <a:lnTo>
                    <a:pt x="2880963" y="611727"/>
                  </a:lnTo>
                  <a:lnTo>
                    <a:pt x="2846891" y="634702"/>
                  </a:lnTo>
                  <a:lnTo>
                    <a:pt x="2805176" y="643128"/>
                  </a:lnTo>
                  <a:lnTo>
                    <a:pt x="107188" y="643128"/>
                  </a:lnTo>
                  <a:lnTo>
                    <a:pt x="65472" y="634702"/>
                  </a:lnTo>
                  <a:lnTo>
                    <a:pt x="31400" y="611727"/>
                  </a:lnTo>
                  <a:lnTo>
                    <a:pt x="8425" y="577655"/>
                  </a:lnTo>
                  <a:lnTo>
                    <a:pt x="0" y="535940"/>
                  </a:lnTo>
                  <a:lnTo>
                    <a:pt x="0" y="107188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42576" y="1395983"/>
              <a:ext cx="844550" cy="844550"/>
            </a:xfrm>
            <a:custGeom>
              <a:avLst/>
              <a:gdLst/>
              <a:ahLst/>
              <a:cxnLst/>
              <a:rect l="l" t="t" r="r" b="b"/>
              <a:pathLst>
                <a:path w="844550" h="844550">
                  <a:moveTo>
                    <a:pt x="422148" y="0"/>
                  </a:moveTo>
                  <a:lnTo>
                    <a:pt x="372911" y="2839"/>
                  </a:lnTo>
                  <a:lnTo>
                    <a:pt x="325345" y="11147"/>
                  </a:lnTo>
                  <a:lnTo>
                    <a:pt x="279764" y="24607"/>
                  </a:lnTo>
                  <a:lnTo>
                    <a:pt x="236486" y="42903"/>
                  </a:lnTo>
                  <a:lnTo>
                    <a:pt x="195827" y="65716"/>
                  </a:lnTo>
                  <a:lnTo>
                    <a:pt x="158105" y="92732"/>
                  </a:lnTo>
                  <a:lnTo>
                    <a:pt x="123634" y="123634"/>
                  </a:lnTo>
                  <a:lnTo>
                    <a:pt x="92732" y="158105"/>
                  </a:lnTo>
                  <a:lnTo>
                    <a:pt x="65716" y="195827"/>
                  </a:lnTo>
                  <a:lnTo>
                    <a:pt x="42903" y="236486"/>
                  </a:lnTo>
                  <a:lnTo>
                    <a:pt x="24607" y="279764"/>
                  </a:lnTo>
                  <a:lnTo>
                    <a:pt x="11147" y="325345"/>
                  </a:lnTo>
                  <a:lnTo>
                    <a:pt x="2839" y="372911"/>
                  </a:lnTo>
                  <a:lnTo>
                    <a:pt x="0" y="422148"/>
                  </a:lnTo>
                  <a:lnTo>
                    <a:pt x="2839" y="471384"/>
                  </a:lnTo>
                  <a:lnTo>
                    <a:pt x="11147" y="518950"/>
                  </a:lnTo>
                  <a:lnTo>
                    <a:pt x="24607" y="564531"/>
                  </a:lnTo>
                  <a:lnTo>
                    <a:pt x="42903" y="607809"/>
                  </a:lnTo>
                  <a:lnTo>
                    <a:pt x="65716" y="648468"/>
                  </a:lnTo>
                  <a:lnTo>
                    <a:pt x="92732" y="686191"/>
                  </a:lnTo>
                  <a:lnTo>
                    <a:pt x="123634" y="720661"/>
                  </a:lnTo>
                  <a:lnTo>
                    <a:pt x="158105" y="751563"/>
                  </a:lnTo>
                  <a:lnTo>
                    <a:pt x="195827" y="778579"/>
                  </a:lnTo>
                  <a:lnTo>
                    <a:pt x="236486" y="801392"/>
                  </a:lnTo>
                  <a:lnTo>
                    <a:pt x="279764" y="819688"/>
                  </a:lnTo>
                  <a:lnTo>
                    <a:pt x="325345" y="833148"/>
                  </a:lnTo>
                  <a:lnTo>
                    <a:pt x="372911" y="841456"/>
                  </a:lnTo>
                  <a:lnTo>
                    <a:pt x="422148" y="844296"/>
                  </a:lnTo>
                  <a:lnTo>
                    <a:pt x="471384" y="841456"/>
                  </a:lnTo>
                  <a:lnTo>
                    <a:pt x="518950" y="833148"/>
                  </a:lnTo>
                  <a:lnTo>
                    <a:pt x="564531" y="819688"/>
                  </a:lnTo>
                  <a:lnTo>
                    <a:pt x="607809" y="801392"/>
                  </a:lnTo>
                  <a:lnTo>
                    <a:pt x="648468" y="778579"/>
                  </a:lnTo>
                  <a:lnTo>
                    <a:pt x="686191" y="751563"/>
                  </a:lnTo>
                  <a:lnTo>
                    <a:pt x="720661" y="720661"/>
                  </a:lnTo>
                  <a:lnTo>
                    <a:pt x="751563" y="686191"/>
                  </a:lnTo>
                  <a:lnTo>
                    <a:pt x="778579" y="648468"/>
                  </a:lnTo>
                  <a:lnTo>
                    <a:pt x="801392" y="607809"/>
                  </a:lnTo>
                  <a:lnTo>
                    <a:pt x="819688" y="564531"/>
                  </a:lnTo>
                  <a:lnTo>
                    <a:pt x="833148" y="518950"/>
                  </a:lnTo>
                  <a:lnTo>
                    <a:pt x="841456" y="471384"/>
                  </a:lnTo>
                  <a:lnTo>
                    <a:pt x="844296" y="422148"/>
                  </a:lnTo>
                  <a:lnTo>
                    <a:pt x="841456" y="372911"/>
                  </a:lnTo>
                  <a:lnTo>
                    <a:pt x="833148" y="325345"/>
                  </a:lnTo>
                  <a:lnTo>
                    <a:pt x="819688" y="279764"/>
                  </a:lnTo>
                  <a:lnTo>
                    <a:pt x="801392" y="236486"/>
                  </a:lnTo>
                  <a:lnTo>
                    <a:pt x="778579" y="195827"/>
                  </a:lnTo>
                  <a:lnTo>
                    <a:pt x="751563" y="158105"/>
                  </a:lnTo>
                  <a:lnTo>
                    <a:pt x="720661" y="123634"/>
                  </a:lnTo>
                  <a:lnTo>
                    <a:pt x="686191" y="92732"/>
                  </a:lnTo>
                  <a:lnTo>
                    <a:pt x="648468" y="65716"/>
                  </a:lnTo>
                  <a:lnTo>
                    <a:pt x="607809" y="42903"/>
                  </a:lnTo>
                  <a:lnTo>
                    <a:pt x="564531" y="24607"/>
                  </a:lnTo>
                  <a:lnTo>
                    <a:pt x="518950" y="11147"/>
                  </a:lnTo>
                  <a:lnTo>
                    <a:pt x="471384" y="2839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200133" y="2284222"/>
            <a:ext cx="241935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rebuchet MS"/>
                <a:cs typeface="Trebuchet MS"/>
              </a:rPr>
              <a:t>Videos,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b="1" spc="-15" dirty="0">
                <a:latin typeface="Trebuchet MS"/>
                <a:cs typeface="Trebuchet MS"/>
              </a:rPr>
              <a:t>Labs,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and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spc="10" dirty="0">
                <a:latin typeface="Trebuchet MS"/>
                <a:cs typeface="Trebuchet MS"/>
              </a:rPr>
              <a:t>Classes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46045" y="2903347"/>
            <a:ext cx="683895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Trebuchet MS"/>
                <a:cs typeface="Trebuchet MS"/>
              </a:rPr>
              <a:t>Specialty</a:t>
            </a:r>
            <a:r>
              <a:rPr sz="1600" b="1" spc="-30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Courses</a:t>
            </a:r>
            <a:r>
              <a:rPr sz="1600" b="1" spc="-35" dirty="0">
                <a:latin typeface="Trebuchet MS"/>
                <a:cs typeface="Trebuchet MS"/>
              </a:rPr>
              <a:t> </a:t>
            </a:r>
            <a:r>
              <a:rPr sz="1600" b="1" spc="10" dirty="0">
                <a:latin typeface="Trebuchet MS"/>
                <a:cs typeface="Trebuchet MS"/>
              </a:rPr>
              <a:t>for</a:t>
            </a:r>
            <a:r>
              <a:rPr sz="1600" b="1" spc="-45" dirty="0">
                <a:latin typeface="Trebuchet MS"/>
                <a:cs typeface="Trebuchet MS"/>
              </a:rPr>
              <a:t> </a:t>
            </a:r>
            <a:r>
              <a:rPr sz="1600" b="1" spc="65" dirty="0">
                <a:latin typeface="Trebuchet MS"/>
                <a:cs typeface="Trebuchet MS"/>
              </a:rPr>
              <a:t>APN</a:t>
            </a:r>
            <a:r>
              <a:rPr sz="1600" b="1" spc="-45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Partners</a:t>
            </a:r>
            <a:r>
              <a:rPr sz="1600" b="1" spc="385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With</a:t>
            </a:r>
            <a:r>
              <a:rPr sz="1600" b="1" spc="-50" dirty="0">
                <a:latin typeface="Trebuchet MS"/>
                <a:cs typeface="Trebuchet MS"/>
              </a:rPr>
              <a:t> </a:t>
            </a:r>
            <a:r>
              <a:rPr sz="1600" b="1" spc="10" dirty="0">
                <a:latin typeface="Trebuchet MS"/>
                <a:cs typeface="Trebuchet MS"/>
              </a:rPr>
              <a:t>Business</a:t>
            </a:r>
            <a:r>
              <a:rPr sz="1600" b="1" spc="-25" dirty="0">
                <a:latin typeface="Trebuchet MS"/>
                <a:cs typeface="Trebuchet MS"/>
              </a:rPr>
              <a:t> </a:t>
            </a:r>
            <a:r>
              <a:rPr sz="1600" b="1" spc="30" dirty="0">
                <a:latin typeface="Trebuchet MS"/>
                <a:cs typeface="Trebuchet MS"/>
              </a:rPr>
              <a:t>and</a:t>
            </a:r>
            <a:r>
              <a:rPr sz="1600" b="1" spc="-70" dirty="0">
                <a:latin typeface="Trebuchet MS"/>
                <a:cs typeface="Trebuchet MS"/>
              </a:rPr>
              <a:t> </a:t>
            </a:r>
            <a:r>
              <a:rPr sz="1600" b="1" spc="-15" dirty="0">
                <a:latin typeface="Trebuchet MS"/>
                <a:cs typeface="Trebuchet MS"/>
              </a:rPr>
              <a:t>Technical</a:t>
            </a:r>
            <a:r>
              <a:rPr sz="1600" b="1" spc="-10" dirty="0">
                <a:latin typeface="Trebuchet MS"/>
                <a:cs typeface="Trebuchet MS"/>
              </a:rPr>
              <a:t> Tracks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88947" y="3409059"/>
            <a:ext cx="10154920" cy="2699385"/>
            <a:chOff x="988947" y="3409059"/>
            <a:chExt cx="10154920" cy="2699385"/>
          </a:xfrm>
        </p:grpSpPr>
        <p:sp>
          <p:nvSpPr>
            <p:cNvPr id="22" name="object 22"/>
            <p:cNvSpPr/>
            <p:nvPr/>
          </p:nvSpPr>
          <p:spPr>
            <a:xfrm>
              <a:off x="992122" y="3412234"/>
              <a:ext cx="10148570" cy="2693035"/>
            </a:xfrm>
            <a:custGeom>
              <a:avLst/>
              <a:gdLst/>
              <a:ahLst/>
              <a:cxnLst/>
              <a:rect l="l" t="t" r="r" b="b"/>
              <a:pathLst>
                <a:path w="10148570" h="2693035">
                  <a:moveTo>
                    <a:pt x="0" y="2692908"/>
                  </a:moveTo>
                  <a:lnTo>
                    <a:pt x="3147060" y="2692908"/>
                  </a:lnTo>
                  <a:lnTo>
                    <a:pt x="3147060" y="0"/>
                  </a:lnTo>
                  <a:lnTo>
                    <a:pt x="0" y="0"/>
                  </a:lnTo>
                  <a:lnTo>
                    <a:pt x="0" y="2692908"/>
                  </a:lnTo>
                  <a:close/>
                </a:path>
                <a:path w="10148570" h="2693035">
                  <a:moveTo>
                    <a:pt x="3500629" y="2692908"/>
                  </a:moveTo>
                  <a:lnTo>
                    <a:pt x="6647689" y="2692908"/>
                  </a:lnTo>
                  <a:lnTo>
                    <a:pt x="6647689" y="0"/>
                  </a:lnTo>
                  <a:lnTo>
                    <a:pt x="3500629" y="0"/>
                  </a:lnTo>
                  <a:lnTo>
                    <a:pt x="3500629" y="2692908"/>
                  </a:lnTo>
                  <a:close/>
                </a:path>
                <a:path w="10148570" h="2693035">
                  <a:moveTo>
                    <a:pt x="7001257" y="2692908"/>
                  </a:moveTo>
                  <a:lnTo>
                    <a:pt x="10148317" y="2692908"/>
                  </a:lnTo>
                  <a:lnTo>
                    <a:pt x="10148317" y="0"/>
                  </a:lnTo>
                  <a:lnTo>
                    <a:pt x="7001257" y="0"/>
                  </a:lnTo>
                  <a:lnTo>
                    <a:pt x="7001257" y="2692908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2122" y="3412237"/>
              <a:ext cx="3147060" cy="390525"/>
            </a:xfrm>
            <a:custGeom>
              <a:avLst/>
              <a:gdLst/>
              <a:ahLst/>
              <a:cxnLst/>
              <a:rect l="l" t="t" r="r" b="b"/>
              <a:pathLst>
                <a:path w="3147060" h="390525">
                  <a:moveTo>
                    <a:pt x="3147060" y="0"/>
                  </a:moveTo>
                  <a:lnTo>
                    <a:pt x="0" y="0"/>
                  </a:lnTo>
                  <a:lnTo>
                    <a:pt x="0" y="390142"/>
                  </a:lnTo>
                  <a:lnTo>
                    <a:pt x="3147060" y="390142"/>
                  </a:lnTo>
                  <a:lnTo>
                    <a:pt x="31470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95170" y="3415282"/>
            <a:ext cx="3141345" cy="290464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4295" rIns="0" bIns="0" rtlCol="0">
            <a:spAutoFit/>
          </a:bodyPr>
          <a:lstStyle/>
          <a:p>
            <a:pPr marL="969644">
              <a:lnSpc>
                <a:spcPct val="100000"/>
              </a:lnSpc>
              <a:spcBef>
                <a:spcPts val="585"/>
              </a:spcBef>
            </a:pPr>
            <a:r>
              <a:rPr sz="1400" b="1" spc="-5" dirty="0">
                <a:latin typeface="Trebuchet MS"/>
                <a:cs typeface="Trebuchet MS"/>
              </a:rPr>
              <a:t>Accreditations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95800" y="3415282"/>
            <a:ext cx="3141345" cy="290464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4295" rIns="0" bIns="0" rtlCol="0">
            <a:spAutoFit/>
          </a:bodyPr>
          <a:lstStyle/>
          <a:p>
            <a:pPr marL="957580">
              <a:lnSpc>
                <a:spcPct val="100000"/>
              </a:lnSpc>
              <a:spcBef>
                <a:spcPts val="585"/>
              </a:spcBef>
            </a:pPr>
            <a:r>
              <a:rPr sz="1400" b="1" spc="10" dirty="0">
                <a:latin typeface="Trebuchet MS"/>
                <a:cs typeface="Trebuchet MS"/>
              </a:rPr>
              <a:t>Business</a:t>
            </a:r>
            <a:r>
              <a:rPr sz="1400" b="1" spc="-90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Trebuchet MS"/>
                <a:cs typeface="Trebuchet MS"/>
              </a:rPr>
              <a:t>Track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96428" y="3415282"/>
            <a:ext cx="3141345" cy="290464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74295" rIns="0" bIns="0" rtlCol="0">
            <a:spAutoFit/>
          </a:bodyPr>
          <a:lstStyle/>
          <a:p>
            <a:pPr marL="918210">
              <a:lnSpc>
                <a:spcPct val="100000"/>
              </a:lnSpc>
              <a:spcBef>
                <a:spcPts val="585"/>
              </a:spcBef>
            </a:pPr>
            <a:r>
              <a:rPr sz="1400" b="1" spc="-10" dirty="0">
                <a:latin typeface="Trebuchet MS"/>
                <a:cs typeface="Trebuchet MS"/>
              </a:rPr>
              <a:t>Technical</a:t>
            </a:r>
            <a:r>
              <a:rPr sz="1400" b="1" spc="-95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Trebuchet MS"/>
                <a:cs typeface="Trebuchet MS"/>
              </a:rPr>
              <a:t>Track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92853" y="4062476"/>
            <a:ext cx="3602990" cy="1569720"/>
            <a:chOff x="4792853" y="4062476"/>
            <a:chExt cx="3602990" cy="1569720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853" y="4062476"/>
              <a:ext cx="102108" cy="1066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853" y="4245356"/>
              <a:ext cx="102108" cy="1066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853" y="4428236"/>
              <a:ext cx="102108" cy="1066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853" y="4611116"/>
              <a:ext cx="102108" cy="1066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853" y="4793996"/>
              <a:ext cx="102108" cy="1066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853" y="4976876"/>
              <a:ext cx="102108" cy="1066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853" y="5159756"/>
              <a:ext cx="102108" cy="1066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853" y="5342636"/>
              <a:ext cx="102108" cy="1066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853" y="5525477"/>
              <a:ext cx="102108" cy="1066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3227" y="4062476"/>
              <a:ext cx="102107" cy="1066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3227" y="4245356"/>
              <a:ext cx="102107" cy="1066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3227" y="4428236"/>
              <a:ext cx="102107" cy="1066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3227" y="4611116"/>
              <a:ext cx="102107" cy="10668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3227" y="4793996"/>
              <a:ext cx="102107" cy="1066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3227" y="4976876"/>
              <a:ext cx="102107" cy="1066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3227" y="5159756"/>
              <a:ext cx="102107" cy="10667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3227" y="5342636"/>
              <a:ext cx="102107" cy="10668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068951" y="4003675"/>
            <a:ext cx="227076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65" dirty="0">
                <a:latin typeface="Trebuchet MS"/>
                <a:cs typeface="Trebuchet MS"/>
              </a:rPr>
              <a:t>AWS </a:t>
            </a:r>
            <a:r>
              <a:rPr sz="1200" b="1" spc="5" dirty="0">
                <a:latin typeface="Trebuchet MS"/>
                <a:cs typeface="Trebuchet MS"/>
              </a:rPr>
              <a:t>Business </a:t>
            </a:r>
            <a:r>
              <a:rPr sz="1200" b="1" spc="10" dirty="0">
                <a:latin typeface="Trebuchet MS"/>
                <a:cs typeface="Trebuchet MS"/>
              </a:rPr>
              <a:t>Professional </a:t>
            </a:r>
            <a:r>
              <a:rPr sz="1200" b="1" spc="15" dirty="0">
                <a:latin typeface="Trebuchet MS"/>
                <a:cs typeface="Trebuchet MS"/>
              </a:rPr>
              <a:t> </a:t>
            </a:r>
            <a:r>
              <a:rPr sz="1200" b="1" spc="65" dirty="0">
                <a:latin typeface="Trebuchet MS"/>
                <a:cs typeface="Trebuchet MS"/>
              </a:rPr>
              <a:t>AWS</a:t>
            </a:r>
            <a:r>
              <a:rPr sz="1200" b="1" spc="-55" dirty="0">
                <a:latin typeface="Trebuchet MS"/>
                <a:cs typeface="Trebuchet MS"/>
              </a:rPr>
              <a:t> </a:t>
            </a:r>
            <a:r>
              <a:rPr sz="1200" b="1" spc="30" dirty="0">
                <a:latin typeface="Trebuchet MS"/>
                <a:cs typeface="Trebuchet MS"/>
              </a:rPr>
              <a:t>TCO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and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Cloud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Economics </a:t>
            </a:r>
            <a:r>
              <a:rPr sz="1200" b="1" spc="-345" dirty="0">
                <a:latin typeface="Trebuchet MS"/>
                <a:cs typeface="Trebuchet MS"/>
              </a:rPr>
              <a:t> </a:t>
            </a:r>
            <a:r>
              <a:rPr sz="1200" b="1" spc="65" dirty="0">
                <a:latin typeface="Trebuchet MS"/>
                <a:cs typeface="Trebuchet MS"/>
              </a:rPr>
              <a:t>AWS</a:t>
            </a:r>
            <a:r>
              <a:rPr sz="1200" b="1" spc="-50" dirty="0">
                <a:latin typeface="Trebuchet MS"/>
                <a:cs typeface="Trebuchet MS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Foundations</a:t>
            </a:r>
            <a:endParaRPr sz="1200">
              <a:latin typeface="Trebuchet MS"/>
              <a:cs typeface="Trebuchet MS"/>
            </a:endParaRPr>
          </a:p>
          <a:p>
            <a:pPr marL="12700" marR="189865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Big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Data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Analytics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AWS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Windows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AWS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rebuchet MS"/>
                <a:cs typeface="Trebuchet MS"/>
              </a:rPr>
              <a:t>Migration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to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AWS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0" dirty="0">
                <a:latin typeface="Trebuchet MS"/>
                <a:cs typeface="Trebuchet MS"/>
              </a:rPr>
              <a:t>SAP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AWS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Amazon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Connect</a:t>
            </a:r>
            <a:endParaRPr sz="1200">
              <a:latin typeface="Trebuchet MS"/>
              <a:cs typeface="Trebuchet MS"/>
            </a:endParaRPr>
          </a:p>
          <a:p>
            <a:pPr marL="12700" marR="161290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Introduction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Cloud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Adoption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Framework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96428" y="4003673"/>
            <a:ext cx="31413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 marR="302260">
              <a:lnSpc>
                <a:spcPct val="100000"/>
              </a:lnSpc>
              <a:spcBef>
                <a:spcPts val="100"/>
              </a:spcBef>
            </a:pPr>
            <a:r>
              <a:rPr sz="1200" b="1" spc="65" dirty="0">
                <a:latin typeface="Trebuchet MS"/>
                <a:cs typeface="Trebuchet MS"/>
              </a:rPr>
              <a:t>AWS </a:t>
            </a:r>
            <a:r>
              <a:rPr sz="1200" b="1" spc="-10" dirty="0">
                <a:latin typeface="Trebuchet MS"/>
                <a:cs typeface="Trebuchet MS"/>
              </a:rPr>
              <a:t>Technical </a:t>
            </a:r>
            <a:r>
              <a:rPr sz="1200" b="1" spc="10" dirty="0">
                <a:latin typeface="Trebuchet MS"/>
                <a:cs typeface="Trebuchet MS"/>
              </a:rPr>
              <a:t>Professional </a:t>
            </a:r>
            <a:r>
              <a:rPr sz="1200" b="1" spc="15" dirty="0">
                <a:latin typeface="Trebuchet MS"/>
                <a:cs typeface="Trebuchet MS"/>
              </a:rPr>
              <a:t> </a:t>
            </a:r>
            <a:r>
              <a:rPr sz="1200" b="1" spc="65" dirty="0">
                <a:latin typeface="Trebuchet MS"/>
                <a:cs typeface="Trebuchet MS"/>
              </a:rPr>
              <a:t>AWS</a:t>
            </a:r>
            <a:r>
              <a:rPr sz="1200" b="1" spc="-55" dirty="0">
                <a:latin typeface="Trebuchet MS"/>
                <a:cs typeface="Trebuchet MS"/>
              </a:rPr>
              <a:t> </a:t>
            </a:r>
            <a:r>
              <a:rPr sz="1200" b="1" spc="30" dirty="0">
                <a:latin typeface="Trebuchet MS"/>
                <a:cs typeface="Trebuchet MS"/>
              </a:rPr>
              <a:t>TCO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and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Cloud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Economics </a:t>
            </a:r>
            <a:r>
              <a:rPr sz="1200" b="1" spc="-34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Well-Architected </a:t>
            </a:r>
            <a:r>
              <a:rPr sz="1200" spc="-15" dirty="0">
                <a:latin typeface="Trebuchet MS"/>
                <a:cs typeface="Trebuchet MS"/>
              </a:rPr>
              <a:t>Framework 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Windows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AWS</a:t>
            </a:r>
            <a:endParaRPr sz="1200">
              <a:latin typeface="Trebuchet MS"/>
              <a:cs typeface="Trebuchet MS"/>
            </a:endParaRPr>
          </a:p>
          <a:p>
            <a:pPr marL="585470" marR="1368425">
              <a:lnSpc>
                <a:spcPct val="100000"/>
              </a:lnSpc>
            </a:pPr>
            <a:r>
              <a:rPr sz="1200" spc="-5" dirty="0">
                <a:latin typeface="Trebuchet MS"/>
                <a:cs typeface="Trebuchet MS"/>
              </a:rPr>
              <a:t>Migration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to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AWS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SAP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AWS</a:t>
            </a:r>
            <a:endParaRPr sz="1200">
              <a:latin typeface="Trebuchet MS"/>
              <a:cs typeface="Trebuchet MS"/>
            </a:endParaRPr>
          </a:p>
          <a:p>
            <a:pPr marL="58547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Amazon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Connect</a:t>
            </a:r>
            <a:endParaRPr sz="1200">
              <a:latin typeface="Trebuchet MS"/>
              <a:cs typeface="Trebuchet MS"/>
            </a:endParaRPr>
          </a:p>
          <a:p>
            <a:pPr marL="585470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Professional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Services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BootCamp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087880" y="1607819"/>
            <a:ext cx="376555" cy="393700"/>
            <a:chOff x="2087880" y="1607819"/>
            <a:chExt cx="376555" cy="393700"/>
          </a:xfrm>
        </p:grpSpPr>
        <p:sp>
          <p:nvSpPr>
            <p:cNvPr id="48" name="object 48"/>
            <p:cNvSpPr/>
            <p:nvPr/>
          </p:nvSpPr>
          <p:spPr>
            <a:xfrm>
              <a:off x="2162556" y="1676401"/>
              <a:ext cx="233679" cy="200025"/>
            </a:xfrm>
            <a:custGeom>
              <a:avLst/>
              <a:gdLst/>
              <a:ahLst/>
              <a:cxnLst/>
              <a:rect l="l" t="t" r="r" b="b"/>
              <a:pathLst>
                <a:path w="233680" h="200025">
                  <a:moveTo>
                    <a:pt x="233169" y="0"/>
                  </a:moveTo>
                  <a:lnTo>
                    <a:pt x="0" y="0"/>
                  </a:lnTo>
                  <a:lnTo>
                    <a:pt x="0" y="199642"/>
                  </a:lnTo>
                  <a:lnTo>
                    <a:pt x="233169" y="199642"/>
                  </a:lnTo>
                  <a:lnTo>
                    <a:pt x="233169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87880" y="1607819"/>
              <a:ext cx="376555" cy="393700"/>
            </a:xfrm>
            <a:custGeom>
              <a:avLst/>
              <a:gdLst/>
              <a:ahLst/>
              <a:cxnLst/>
              <a:rect l="l" t="t" r="r" b="b"/>
              <a:pathLst>
                <a:path w="376555" h="393700">
                  <a:moveTo>
                    <a:pt x="211823" y="164592"/>
                  </a:moveTo>
                  <a:lnTo>
                    <a:pt x="209918" y="155105"/>
                  </a:lnTo>
                  <a:lnTo>
                    <a:pt x="204685" y="147358"/>
                  </a:lnTo>
                  <a:lnTo>
                    <a:pt x="196938" y="142125"/>
                  </a:lnTo>
                  <a:lnTo>
                    <a:pt x="187452" y="140220"/>
                  </a:lnTo>
                  <a:lnTo>
                    <a:pt x="177952" y="142125"/>
                  </a:lnTo>
                  <a:lnTo>
                    <a:pt x="170205" y="147358"/>
                  </a:lnTo>
                  <a:lnTo>
                    <a:pt x="164973" y="155105"/>
                  </a:lnTo>
                  <a:lnTo>
                    <a:pt x="163068" y="164592"/>
                  </a:lnTo>
                  <a:lnTo>
                    <a:pt x="164973" y="174091"/>
                  </a:lnTo>
                  <a:lnTo>
                    <a:pt x="170205" y="181838"/>
                  </a:lnTo>
                  <a:lnTo>
                    <a:pt x="177952" y="187071"/>
                  </a:lnTo>
                  <a:lnTo>
                    <a:pt x="187452" y="188976"/>
                  </a:lnTo>
                  <a:lnTo>
                    <a:pt x="196938" y="187071"/>
                  </a:lnTo>
                  <a:lnTo>
                    <a:pt x="204685" y="181838"/>
                  </a:lnTo>
                  <a:lnTo>
                    <a:pt x="209918" y="174091"/>
                  </a:lnTo>
                  <a:lnTo>
                    <a:pt x="211823" y="164592"/>
                  </a:lnTo>
                  <a:close/>
                </a:path>
                <a:path w="376555" h="393700">
                  <a:moveTo>
                    <a:pt x="376428" y="282575"/>
                  </a:moveTo>
                  <a:lnTo>
                    <a:pt x="372364" y="278511"/>
                  </a:lnTo>
                  <a:lnTo>
                    <a:pt x="343662" y="278511"/>
                  </a:lnTo>
                  <a:lnTo>
                    <a:pt x="343662" y="245745"/>
                  </a:lnTo>
                  <a:lnTo>
                    <a:pt x="343662" y="225298"/>
                  </a:lnTo>
                  <a:lnTo>
                    <a:pt x="343662" y="106426"/>
                  </a:lnTo>
                  <a:lnTo>
                    <a:pt x="343662" y="81915"/>
                  </a:lnTo>
                  <a:lnTo>
                    <a:pt x="343662" y="65532"/>
                  </a:lnTo>
                  <a:lnTo>
                    <a:pt x="270002" y="65532"/>
                  </a:lnTo>
                  <a:lnTo>
                    <a:pt x="270002" y="143383"/>
                  </a:lnTo>
                  <a:lnTo>
                    <a:pt x="270002" y="147447"/>
                  </a:lnTo>
                  <a:lnTo>
                    <a:pt x="265938" y="147447"/>
                  </a:lnTo>
                  <a:lnTo>
                    <a:pt x="253619" y="155575"/>
                  </a:lnTo>
                  <a:lnTo>
                    <a:pt x="253619" y="171958"/>
                  </a:lnTo>
                  <a:lnTo>
                    <a:pt x="265938" y="180213"/>
                  </a:lnTo>
                  <a:lnTo>
                    <a:pt x="270002" y="184277"/>
                  </a:lnTo>
                  <a:lnTo>
                    <a:pt x="270002" y="188341"/>
                  </a:lnTo>
                  <a:lnTo>
                    <a:pt x="265938" y="192532"/>
                  </a:lnTo>
                  <a:lnTo>
                    <a:pt x="249555" y="221234"/>
                  </a:lnTo>
                  <a:lnTo>
                    <a:pt x="245491" y="225298"/>
                  </a:lnTo>
                  <a:lnTo>
                    <a:pt x="241427" y="225298"/>
                  </a:lnTo>
                  <a:lnTo>
                    <a:pt x="241427" y="221234"/>
                  </a:lnTo>
                  <a:lnTo>
                    <a:pt x="229108" y="217043"/>
                  </a:lnTo>
                  <a:lnTo>
                    <a:pt x="225044" y="221234"/>
                  </a:lnTo>
                  <a:lnTo>
                    <a:pt x="220980" y="221234"/>
                  </a:lnTo>
                  <a:lnTo>
                    <a:pt x="212725" y="225298"/>
                  </a:lnTo>
                  <a:lnTo>
                    <a:pt x="212725" y="241681"/>
                  </a:lnTo>
                  <a:lnTo>
                    <a:pt x="208661" y="245745"/>
                  </a:lnTo>
                  <a:lnTo>
                    <a:pt x="167767" y="245745"/>
                  </a:lnTo>
                  <a:lnTo>
                    <a:pt x="163703" y="241681"/>
                  </a:lnTo>
                  <a:lnTo>
                    <a:pt x="163703" y="225298"/>
                  </a:lnTo>
                  <a:lnTo>
                    <a:pt x="159512" y="221234"/>
                  </a:lnTo>
                  <a:lnTo>
                    <a:pt x="151384" y="221234"/>
                  </a:lnTo>
                  <a:lnTo>
                    <a:pt x="147320" y="217043"/>
                  </a:lnTo>
                  <a:lnTo>
                    <a:pt x="135001" y="221234"/>
                  </a:lnTo>
                  <a:lnTo>
                    <a:pt x="130937" y="225298"/>
                  </a:lnTo>
                  <a:lnTo>
                    <a:pt x="126873" y="225298"/>
                  </a:lnTo>
                  <a:lnTo>
                    <a:pt x="126873" y="221234"/>
                  </a:lnTo>
                  <a:lnTo>
                    <a:pt x="110490" y="192532"/>
                  </a:lnTo>
                  <a:lnTo>
                    <a:pt x="106426" y="188341"/>
                  </a:lnTo>
                  <a:lnTo>
                    <a:pt x="106426" y="184277"/>
                  </a:lnTo>
                  <a:lnTo>
                    <a:pt x="110490" y="180213"/>
                  </a:lnTo>
                  <a:lnTo>
                    <a:pt x="122809" y="171958"/>
                  </a:lnTo>
                  <a:lnTo>
                    <a:pt x="122809" y="155575"/>
                  </a:lnTo>
                  <a:lnTo>
                    <a:pt x="110490" y="147447"/>
                  </a:lnTo>
                  <a:lnTo>
                    <a:pt x="106426" y="143383"/>
                  </a:lnTo>
                  <a:lnTo>
                    <a:pt x="106426" y="139192"/>
                  </a:lnTo>
                  <a:lnTo>
                    <a:pt x="110490" y="139192"/>
                  </a:lnTo>
                  <a:lnTo>
                    <a:pt x="126873" y="110617"/>
                  </a:lnTo>
                  <a:lnTo>
                    <a:pt x="126873" y="106426"/>
                  </a:lnTo>
                  <a:lnTo>
                    <a:pt x="135001" y="102362"/>
                  </a:lnTo>
                  <a:lnTo>
                    <a:pt x="135001" y="106426"/>
                  </a:lnTo>
                  <a:lnTo>
                    <a:pt x="147320" y="114681"/>
                  </a:lnTo>
                  <a:lnTo>
                    <a:pt x="151384" y="110617"/>
                  </a:lnTo>
                  <a:lnTo>
                    <a:pt x="159512" y="106426"/>
                  </a:lnTo>
                  <a:lnTo>
                    <a:pt x="163703" y="102362"/>
                  </a:lnTo>
                  <a:lnTo>
                    <a:pt x="163703" y="85979"/>
                  </a:lnTo>
                  <a:lnTo>
                    <a:pt x="167767" y="81915"/>
                  </a:lnTo>
                  <a:lnTo>
                    <a:pt x="208661" y="81915"/>
                  </a:lnTo>
                  <a:lnTo>
                    <a:pt x="212725" y="85979"/>
                  </a:lnTo>
                  <a:lnTo>
                    <a:pt x="212725" y="102362"/>
                  </a:lnTo>
                  <a:lnTo>
                    <a:pt x="220980" y="106426"/>
                  </a:lnTo>
                  <a:lnTo>
                    <a:pt x="225044" y="110617"/>
                  </a:lnTo>
                  <a:lnTo>
                    <a:pt x="229108" y="114681"/>
                  </a:lnTo>
                  <a:lnTo>
                    <a:pt x="241427" y="106426"/>
                  </a:lnTo>
                  <a:lnTo>
                    <a:pt x="249555" y="106426"/>
                  </a:lnTo>
                  <a:lnTo>
                    <a:pt x="249555" y="110617"/>
                  </a:lnTo>
                  <a:lnTo>
                    <a:pt x="265938" y="139192"/>
                  </a:lnTo>
                  <a:lnTo>
                    <a:pt x="270002" y="143383"/>
                  </a:lnTo>
                  <a:lnTo>
                    <a:pt x="270002" y="65532"/>
                  </a:lnTo>
                  <a:lnTo>
                    <a:pt x="32766" y="65532"/>
                  </a:lnTo>
                  <a:lnTo>
                    <a:pt x="32766" y="278511"/>
                  </a:lnTo>
                  <a:lnTo>
                    <a:pt x="4064" y="278511"/>
                  </a:lnTo>
                  <a:lnTo>
                    <a:pt x="0" y="282575"/>
                  </a:lnTo>
                  <a:lnTo>
                    <a:pt x="0" y="290830"/>
                  </a:lnTo>
                  <a:lnTo>
                    <a:pt x="4064" y="294894"/>
                  </a:lnTo>
                  <a:lnTo>
                    <a:pt x="180086" y="294894"/>
                  </a:lnTo>
                  <a:lnTo>
                    <a:pt x="180086" y="327660"/>
                  </a:lnTo>
                  <a:lnTo>
                    <a:pt x="171030" y="332193"/>
                  </a:lnTo>
                  <a:lnTo>
                    <a:pt x="163144" y="339432"/>
                  </a:lnTo>
                  <a:lnTo>
                    <a:pt x="157556" y="348970"/>
                  </a:lnTo>
                  <a:lnTo>
                    <a:pt x="155448" y="360426"/>
                  </a:lnTo>
                  <a:lnTo>
                    <a:pt x="158254" y="372465"/>
                  </a:lnTo>
                  <a:lnTo>
                    <a:pt x="165684" y="382955"/>
                  </a:lnTo>
                  <a:lnTo>
                    <a:pt x="176174" y="390385"/>
                  </a:lnTo>
                  <a:lnTo>
                    <a:pt x="188214" y="393192"/>
                  </a:lnTo>
                  <a:lnTo>
                    <a:pt x="200240" y="390385"/>
                  </a:lnTo>
                  <a:lnTo>
                    <a:pt x="210731" y="382955"/>
                  </a:lnTo>
                  <a:lnTo>
                    <a:pt x="215074" y="376809"/>
                  </a:lnTo>
                  <a:lnTo>
                    <a:pt x="218160" y="372465"/>
                  </a:lnTo>
                  <a:lnTo>
                    <a:pt x="220980" y="360426"/>
                  </a:lnTo>
                  <a:lnTo>
                    <a:pt x="218859" y="348970"/>
                  </a:lnTo>
                  <a:lnTo>
                    <a:pt x="215976" y="344043"/>
                  </a:lnTo>
                  <a:lnTo>
                    <a:pt x="213271" y="339432"/>
                  </a:lnTo>
                  <a:lnTo>
                    <a:pt x="205384" y="332193"/>
                  </a:lnTo>
                  <a:lnTo>
                    <a:pt x="204597" y="331800"/>
                  </a:lnTo>
                  <a:lnTo>
                    <a:pt x="204597" y="352171"/>
                  </a:lnTo>
                  <a:lnTo>
                    <a:pt x="204597" y="368554"/>
                  </a:lnTo>
                  <a:lnTo>
                    <a:pt x="196342" y="376809"/>
                  </a:lnTo>
                  <a:lnTo>
                    <a:pt x="180086" y="376809"/>
                  </a:lnTo>
                  <a:lnTo>
                    <a:pt x="171831" y="368554"/>
                  </a:lnTo>
                  <a:lnTo>
                    <a:pt x="171831" y="352171"/>
                  </a:lnTo>
                  <a:lnTo>
                    <a:pt x="180086" y="344043"/>
                  </a:lnTo>
                  <a:lnTo>
                    <a:pt x="196342" y="344043"/>
                  </a:lnTo>
                  <a:lnTo>
                    <a:pt x="204597" y="352171"/>
                  </a:lnTo>
                  <a:lnTo>
                    <a:pt x="204597" y="331800"/>
                  </a:lnTo>
                  <a:lnTo>
                    <a:pt x="196342" y="327660"/>
                  </a:lnTo>
                  <a:lnTo>
                    <a:pt x="196342" y="294894"/>
                  </a:lnTo>
                  <a:lnTo>
                    <a:pt x="372364" y="294894"/>
                  </a:lnTo>
                  <a:lnTo>
                    <a:pt x="376428" y="290830"/>
                  </a:lnTo>
                  <a:lnTo>
                    <a:pt x="376428" y="282575"/>
                  </a:lnTo>
                  <a:close/>
                </a:path>
                <a:path w="376555" h="393700">
                  <a:moveTo>
                    <a:pt x="376428" y="4191"/>
                  </a:moveTo>
                  <a:lnTo>
                    <a:pt x="372364" y="0"/>
                  </a:lnTo>
                  <a:lnTo>
                    <a:pt x="4064" y="0"/>
                  </a:lnTo>
                  <a:lnTo>
                    <a:pt x="0" y="4191"/>
                  </a:lnTo>
                  <a:lnTo>
                    <a:pt x="0" y="50292"/>
                  </a:lnTo>
                  <a:lnTo>
                    <a:pt x="376428" y="50292"/>
                  </a:lnTo>
                  <a:lnTo>
                    <a:pt x="376428" y="4191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0177271" y="1621535"/>
            <a:ext cx="375285" cy="393700"/>
            <a:chOff x="10177271" y="1621535"/>
            <a:chExt cx="375285" cy="393700"/>
          </a:xfrm>
        </p:grpSpPr>
        <p:sp>
          <p:nvSpPr>
            <p:cNvPr id="51" name="object 51"/>
            <p:cNvSpPr/>
            <p:nvPr/>
          </p:nvSpPr>
          <p:spPr>
            <a:xfrm>
              <a:off x="10242803" y="1696215"/>
              <a:ext cx="234950" cy="196850"/>
            </a:xfrm>
            <a:custGeom>
              <a:avLst/>
              <a:gdLst/>
              <a:ahLst/>
              <a:cxnLst/>
              <a:rect l="l" t="t" r="r" b="b"/>
              <a:pathLst>
                <a:path w="234950" h="196850">
                  <a:moveTo>
                    <a:pt x="234697" y="0"/>
                  </a:moveTo>
                  <a:lnTo>
                    <a:pt x="0" y="0"/>
                  </a:lnTo>
                  <a:lnTo>
                    <a:pt x="0" y="196592"/>
                  </a:lnTo>
                  <a:lnTo>
                    <a:pt x="234697" y="196592"/>
                  </a:lnTo>
                  <a:lnTo>
                    <a:pt x="234697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77271" y="1621535"/>
              <a:ext cx="375285" cy="50800"/>
            </a:xfrm>
            <a:custGeom>
              <a:avLst/>
              <a:gdLst/>
              <a:ahLst/>
              <a:cxnLst/>
              <a:rect l="l" t="t" r="r" b="b"/>
              <a:pathLst>
                <a:path w="375284" h="50800">
                  <a:moveTo>
                    <a:pt x="370840" y="0"/>
                  </a:moveTo>
                  <a:lnTo>
                    <a:pt x="4064" y="0"/>
                  </a:lnTo>
                  <a:lnTo>
                    <a:pt x="0" y="4191"/>
                  </a:lnTo>
                  <a:lnTo>
                    <a:pt x="0" y="50292"/>
                  </a:lnTo>
                  <a:lnTo>
                    <a:pt x="374904" y="50292"/>
                  </a:lnTo>
                  <a:lnTo>
                    <a:pt x="374904" y="4191"/>
                  </a:lnTo>
                  <a:lnTo>
                    <a:pt x="370840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8815" y="1749551"/>
              <a:ext cx="71628" cy="8991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177271" y="1687067"/>
              <a:ext cx="375285" cy="327660"/>
            </a:xfrm>
            <a:custGeom>
              <a:avLst/>
              <a:gdLst/>
              <a:ahLst/>
              <a:cxnLst/>
              <a:rect l="l" t="t" r="r" b="b"/>
              <a:pathLst>
                <a:path w="375284" h="327660">
                  <a:moveTo>
                    <a:pt x="195580" y="229362"/>
                  </a:moveTo>
                  <a:lnTo>
                    <a:pt x="179324" y="229362"/>
                  </a:lnTo>
                  <a:lnTo>
                    <a:pt x="179324" y="262128"/>
                  </a:lnTo>
                  <a:lnTo>
                    <a:pt x="170350" y="266658"/>
                  </a:lnTo>
                  <a:lnTo>
                    <a:pt x="162496" y="273891"/>
                  </a:lnTo>
                  <a:lnTo>
                    <a:pt x="156928" y="283434"/>
                  </a:lnTo>
                  <a:lnTo>
                    <a:pt x="154813" y="294894"/>
                  </a:lnTo>
                  <a:lnTo>
                    <a:pt x="157626" y="306925"/>
                  </a:lnTo>
                  <a:lnTo>
                    <a:pt x="165036" y="317420"/>
                  </a:lnTo>
                  <a:lnTo>
                    <a:pt x="175494" y="324844"/>
                  </a:lnTo>
                  <a:lnTo>
                    <a:pt x="187452" y="327660"/>
                  </a:lnTo>
                  <a:lnTo>
                    <a:pt x="199409" y="324844"/>
                  </a:lnTo>
                  <a:lnTo>
                    <a:pt x="209867" y="317420"/>
                  </a:lnTo>
                  <a:lnTo>
                    <a:pt x="214204" y="311277"/>
                  </a:lnTo>
                  <a:lnTo>
                    <a:pt x="179324" y="311277"/>
                  </a:lnTo>
                  <a:lnTo>
                    <a:pt x="171196" y="303149"/>
                  </a:lnTo>
                  <a:lnTo>
                    <a:pt x="171196" y="286639"/>
                  </a:lnTo>
                  <a:lnTo>
                    <a:pt x="179324" y="278511"/>
                  </a:lnTo>
                  <a:lnTo>
                    <a:pt x="215103" y="278511"/>
                  </a:lnTo>
                  <a:lnTo>
                    <a:pt x="212407" y="273891"/>
                  </a:lnTo>
                  <a:lnTo>
                    <a:pt x="204553" y="266658"/>
                  </a:lnTo>
                  <a:lnTo>
                    <a:pt x="195580" y="262128"/>
                  </a:lnTo>
                  <a:lnTo>
                    <a:pt x="195580" y="229362"/>
                  </a:lnTo>
                  <a:close/>
                </a:path>
                <a:path w="375284" h="327660">
                  <a:moveTo>
                    <a:pt x="215103" y="278511"/>
                  </a:moveTo>
                  <a:lnTo>
                    <a:pt x="195580" y="278511"/>
                  </a:lnTo>
                  <a:lnTo>
                    <a:pt x="203708" y="286639"/>
                  </a:lnTo>
                  <a:lnTo>
                    <a:pt x="203708" y="303149"/>
                  </a:lnTo>
                  <a:lnTo>
                    <a:pt x="195580" y="311277"/>
                  </a:lnTo>
                  <a:lnTo>
                    <a:pt x="214204" y="311277"/>
                  </a:lnTo>
                  <a:lnTo>
                    <a:pt x="217277" y="306925"/>
                  </a:lnTo>
                  <a:lnTo>
                    <a:pt x="220091" y="294894"/>
                  </a:lnTo>
                  <a:lnTo>
                    <a:pt x="217975" y="283434"/>
                  </a:lnTo>
                  <a:lnTo>
                    <a:pt x="215103" y="278511"/>
                  </a:lnTo>
                  <a:close/>
                </a:path>
                <a:path w="375284" h="327660">
                  <a:moveTo>
                    <a:pt x="370840" y="212979"/>
                  </a:moveTo>
                  <a:lnTo>
                    <a:pt x="4064" y="212979"/>
                  </a:lnTo>
                  <a:lnTo>
                    <a:pt x="0" y="217043"/>
                  </a:lnTo>
                  <a:lnTo>
                    <a:pt x="0" y="225298"/>
                  </a:lnTo>
                  <a:lnTo>
                    <a:pt x="4064" y="229362"/>
                  </a:lnTo>
                  <a:lnTo>
                    <a:pt x="370840" y="229362"/>
                  </a:lnTo>
                  <a:lnTo>
                    <a:pt x="374904" y="225298"/>
                  </a:lnTo>
                  <a:lnTo>
                    <a:pt x="374904" y="217043"/>
                  </a:lnTo>
                  <a:lnTo>
                    <a:pt x="370840" y="212979"/>
                  </a:lnTo>
                  <a:close/>
                </a:path>
                <a:path w="375284" h="327660">
                  <a:moveTo>
                    <a:pt x="342265" y="0"/>
                  </a:moveTo>
                  <a:lnTo>
                    <a:pt x="32639" y="0"/>
                  </a:lnTo>
                  <a:lnTo>
                    <a:pt x="32639" y="212979"/>
                  </a:lnTo>
                  <a:lnTo>
                    <a:pt x="342265" y="212979"/>
                  </a:lnTo>
                  <a:lnTo>
                    <a:pt x="342265" y="196596"/>
                  </a:lnTo>
                  <a:lnTo>
                    <a:pt x="187452" y="196596"/>
                  </a:lnTo>
                  <a:lnTo>
                    <a:pt x="152814" y="189418"/>
                  </a:lnTo>
                  <a:lnTo>
                    <a:pt x="124285" y="169941"/>
                  </a:lnTo>
                  <a:lnTo>
                    <a:pt x="104923" y="141249"/>
                  </a:lnTo>
                  <a:lnTo>
                    <a:pt x="97790" y="106426"/>
                  </a:lnTo>
                  <a:lnTo>
                    <a:pt x="104923" y="71622"/>
                  </a:lnTo>
                  <a:lnTo>
                    <a:pt x="124285" y="42973"/>
                  </a:lnTo>
                  <a:lnTo>
                    <a:pt x="152814" y="23540"/>
                  </a:lnTo>
                  <a:lnTo>
                    <a:pt x="187452" y="16383"/>
                  </a:lnTo>
                  <a:lnTo>
                    <a:pt x="342265" y="16383"/>
                  </a:lnTo>
                  <a:lnTo>
                    <a:pt x="342265" y="0"/>
                  </a:lnTo>
                  <a:close/>
                </a:path>
                <a:path w="375284" h="327660">
                  <a:moveTo>
                    <a:pt x="342265" y="16383"/>
                  </a:moveTo>
                  <a:lnTo>
                    <a:pt x="187452" y="16383"/>
                  </a:lnTo>
                  <a:lnTo>
                    <a:pt x="222089" y="23540"/>
                  </a:lnTo>
                  <a:lnTo>
                    <a:pt x="250618" y="42973"/>
                  </a:lnTo>
                  <a:lnTo>
                    <a:pt x="269980" y="71622"/>
                  </a:lnTo>
                  <a:lnTo>
                    <a:pt x="277114" y="106426"/>
                  </a:lnTo>
                  <a:lnTo>
                    <a:pt x="269980" y="141249"/>
                  </a:lnTo>
                  <a:lnTo>
                    <a:pt x="250618" y="169941"/>
                  </a:lnTo>
                  <a:lnTo>
                    <a:pt x="222089" y="189418"/>
                  </a:lnTo>
                  <a:lnTo>
                    <a:pt x="187452" y="196596"/>
                  </a:lnTo>
                  <a:lnTo>
                    <a:pt x="342265" y="196596"/>
                  </a:lnTo>
                  <a:lnTo>
                    <a:pt x="342265" y="16383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2043683" y="4308347"/>
            <a:ext cx="1039494" cy="1237615"/>
            <a:chOff x="2043683" y="4308347"/>
            <a:chExt cx="1039494" cy="1237615"/>
          </a:xfrm>
        </p:grpSpPr>
        <p:sp>
          <p:nvSpPr>
            <p:cNvPr id="56" name="object 56"/>
            <p:cNvSpPr/>
            <p:nvPr/>
          </p:nvSpPr>
          <p:spPr>
            <a:xfrm>
              <a:off x="2043683" y="4308347"/>
              <a:ext cx="876300" cy="1134110"/>
            </a:xfrm>
            <a:custGeom>
              <a:avLst/>
              <a:gdLst/>
              <a:ahLst/>
              <a:cxnLst/>
              <a:rect l="l" t="t" r="r" b="b"/>
              <a:pathLst>
                <a:path w="876300" h="1134110">
                  <a:moveTo>
                    <a:pt x="605663" y="0"/>
                  </a:moveTo>
                  <a:lnTo>
                    <a:pt x="25781" y="0"/>
                  </a:lnTo>
                  <a:lnTo>
                    <a:pt x="16287" y="2206"/>
                  </a:lnTo>
                  <a:lnTo>
                    <a:pt x="8032" y="8032"/>
                  </a:lnTo>
                  <a:lnTo>
                    <a:pt x="2206" y="16287"/>
                  </a:lnTo>
                  <a:lnTo>
                    <a:pt x="0" y="25781"/>
                  </a:lnTo>
                  <a:lnTo>
                    <a:pt x="0" y="1108075"/>
                  </a:lnTo>
                  <a:lnTo>
                    <a:pt x="2206" y="1117568"/>
                  </a:lnTo>
                  <a:lnTo>
                    <a:pt x="8032" y="1125823"/>
                  </a:lnTo>
                  <a:lnTo>
                    <a:pt x="16287" y="1131649"/>
                  </a:lnTo>
                  <a:lnTo>
                    <a:pt x="25781" y="1133856"/>
                  </a:lnTo>
                  <a:lnTo>
                    <a:pt x="567055" y="1133856"/>
                  </a:lnTo>
                  <a:lnTo>
                    <a:pt x="567055" y="914781"/>
                  </a:lnTo>
                  <a:lnTo>
                    <a:pt x="528320" y="876173"/>
                  </a:lnTo>
                  <a:lnTo>
                    <a:pt x="513617" y="837501"/>
                  </a:lnTo>
                  <a:lnTo>
                    <a:pt x="507380" y="798830"/>
                  </a:lnTo>
                  <a:lnTo>
                    <a:pt x="508406" y="760158"/>
                  </a:lnTo>
                  <a:lnTo>
                    <a:pt x="515493" y="721487"/>
                  </a:lnTo>
                  <a:lnTo>
                    <a:pt x="508406" y="682888"/>
                  </a:lnTo>
                  <a:lnTo>
                    <a:pt x="507380" y="644255"/>
                  </a:lnTo>
                  <a:lnTo>
                    <a:pt x="513617" y="605597"/>
                  </a:lnTo>
                  <a:lnTo>
                    <a:pt x="528320" y="566928"/>
                  </a:lnTo>
                  <a:lnTo>
                    <a:pt x="552086" y="532890"/>
                  </a:lnTo>
                  <a:lnTo>
                    <a:pt x="583104" y="507317"/>
                  </a:lnTo>
                  <a:lnTo>
                    <a:pt x="618956" y="489007"/>
                  </a:lnTo>
                  <a:lnTo>
                    <a:pt x="657225" y="476758"/>
                  </a:lnTo>
                  <a:lnTo>
                    <a:pt x="688407" y="450355"/>
                  </a:lnTo>
                  <a:lnTo>
                    <a:pt x="723233" y="430037"/>
                  </a:lnTo>
                  <a:lnTo>
                    <a:pt x="760487" y="416982"/>
                  </a:lnTo>
                  <a:lnTo>
                    <a:pt x="798957" y="412369"/>
                  </a:lnTo>
                  <a:lnTo>
                    <a:pt x="876300" y="412369"/>
                  </a:lnTo>
                  <a:lnTo>
                    <a:pt x="876300" y="283464"/>
                  </a:lnTo>
                  <a:lnTo>
                    <a:pt x="592836" y="283464"/>
                  </a:lnTo>
                  <a:lnTo>
                    <a:pt x="592836" y="25781"/>
                  </a:lnTo>
                  <a:lnTo>
                    <a:pt x="618617" y="25781"/>
                  </a:lnTo>
                  <a:lnTo>
                    <a:pt x="605663" y="12827"/>
                  </a:lnTo>
                  <a:lnTo>
                    <a:pt x="605663" y="0"/>
                  </a:lnTo>
                  <a:close/>
                </a:path>
                <a:path w="876300" h="1134110">
                  <a:moveTo>
                    <a:pt x="876300" y="412369"/>
                  </a:moveTo>
                  <a:lnTo>
                    <a:pt x="798957" y="412369"/>
                  </a:lnTo>
                  <a:lnTo>
                    <a:pt x="818292" y="412569"/>
                  </a:lnTo>
                  <a:lnTo>
                    <a:pt x="837628" y="413972"/>
                  </a:lnTo>
                  <a:lnTo>
                    <a:pt x="856964" y="417780"/>
                  </a:lnTo>
                  <a:lnTo>
                    <a:pt x="876300" y="425196"/>
                  </a:lnTo>
                  <a:lnTo>
                    <a:pt x="876300" y="412369"/>
                  </a:lnTo>
                  <a:close/>
                </a:path>
                <a:path w="876300" h="1134110">
                  <a:moveTo>
                    <a:pt x="618617" y="25781"/>
                  </a:moveTo>
                  <a:lnTo>
                    <a:pt x="592836" y="25781"/>
                  </a:lnTo>
                  <a:lnTo>
                    <a:pt x="850519" y="283464"/>
                  </a:lnTo>
                  <a:lnTo>
                    <a:pt x="876300" y="283464"/>
                  </a:lnTo>
                  <a:lnTo>
                    <a:pt x="876300" y="270637"/>
                  </a:lnTo>
                  <a:lnTo>
                    <a:pt x="863473" y="270637"/>
                  </a:lnTo>
                  <a:lnTo>
                    <a:pt x="618617" y="25781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01658" y="4771643"/>
              <a:ext cx="481330" cy="774700"/>
            </a:xfrm>
            <a:custGeom>
              <a:avLst/>
              <a:gdLst/>
              <a:ahLst/>
              <a:cxnLst/>
              <a:rect l="l" t="t" r="r" b="b"/>
              <a:pathLst>
                <a:path w="481330" h="774700">
                  <a:moveTo>
                    <a:pt x="421957" y="490728"/>
                  </a:moveTo>
                  <a:lnTo>
                    <a:pt x="412330" y="492734"/>
                  </a:lnTo>
                  <a:lnTo>
                    <a:pt x="393090" y="501561"/>
                  </a:lnTo>
                  <a:lnTo>
                    <a:pt x="383476" y="503555"/>
                  </a:lnTo>
                  <a:lnTo>
                    <a:pt x="352323" y="529983"/>
                  </a:lnTo>
                  <a:lnTo>
                    <a:pt x="317601" y="550341"/>
                  </a:lnTo>
                  <a:lnTo>
                    <a:pt x="280479" y="563448"/>
                  </a:lnTo>
                  <a:lnTo>
                    <a:pt x="242125" y="568071"/>
                  </a:lnTo>
                  <a:lnTo>
                    <a:pt x="203758" y="563448"/>
                  </a:lnTo>
                  <a:lnTo>
                    <a:pt x="166636" y="550341"/>
                  </a:lnTo>
                  <a:lnTo>
                    <a:pt x="131914" y="529983"/>
                  </a:lnTo>
                  <a:lnTo>
                    <a:pt x="100774" y="503555"/>
                  </a:lnTo>
                  <a:lnTo>
                    <a:pt x="91147" y="501561"/>
                  </a:lnTo>
                  <a:lnTo>
                    <a:pt x="71907" y="492734"/>
                  </a:lnTo>
                  <a:lnTo>
                    <a:pt x="62293" y="490728"/>
                  </a:lnTo>
                  <a:lnTo>
                    <a:pt x="62293" y="748411"/>
                  </a:lnTo>
                  <a:lnTo>
                    <a:pt x="62484" y="756107"/>
                  </a:lnTo>
                  <a:lnTo>
                    <a:pt x="63893" y="761352"/>
                  </a:lnTo>
                  <a:lnTo>
                    <a:pt x="67703" y="766584"/>
                  </a:lnTo>
                  <a:lnTo>
                    <a:pt x="75120" y="774192"/>
                  </a:lnTo>
                  <a:lnTo>
                    <a:pt x="100774" y="774192"/>
                  </a:lnTo>
                  <a:lnTo>
                    <a:pt x="152209" y="722630"/>
                  </a:lnTo>
                  <a:lnTo>
                    <a:pt x="229298" y="671068"/>
                  </a:lnTo>
                  <a:lnTo>
                    <a:pt x="229298" y="658241"/>
                  </a:lnTo>
                  <a:lnTo>
                    <a:pt x="254952" y="658241"/>
                  </a:lnTo>
                  <a:lnTo>
                    <a:pt x="254952" y="671068"/>
                  </a:lnTo>
                  <a:lnTo>
                    <a:pt x="332041" y="722630"/>
                  </a:lnTo>
                  <a:lnTo>
                    <a:pt x="383476" y="774192"/>
                  </a:lnTo>
                  <a:lnTo>
                    <a:pt x="409130" y="774192"/>
                  </a:lnTo>
                  <a:lnTo>
                    <a:pt x="416534" y="766584"/>
                  </a:lnTo>
                  <a:lnTo>
                    <a:pt x="420344" y="761352"/>
                  </a:lnTo>
                  <a:lnTo>
                    <a:pt x="421754" y="756107"/>
                  </a:lnTo>
                  <a:lnTo>
                    <a:pt x="421957" y="748411"/>
                  </a:lnTo>
                  <a:lnTo>
                    <a:pt x="421957" y="658241"/>
                  </a:lnTo>
                  <a:lnTo>
                    <a:pt x="421957" y="568071"/>
                  </a:lnTo>
                  <a:lnTo>
                    <a:pt x="421957" y="490728"/>
                  </a:lnTo>
                  <a:close/>
                </a:path>
                <a:path w="481330" h="774700">
                  <a:moveTo>
                    <a:pt x="481037" y="194310"/>
                  </a:moveTo>
                  <a:lnTo>
                    <a:pt x="473760" y="155448"/>
                  </a:lnTo>
                  <a:lnTo>
                    <a:pt x="445528" y="103035"/>
                  </a:lnTo>
                  <a:lnTo>
                    <a:pt x="389001" y="69430"/>
                  </a:lnTo>
                  <a:lnTo>
                    <a:pt x="358330" y="64770"/>
                  </a:lnTo>
                  <a:lnTo>
                    <a:pt x="345376" y="49009"/>
                  </a:lnTo>
                  <a:lnTo>
                    <a:pt x="345376" y="259080"/>
                  </a:lnTo>
                  <a:lnTo>
                    <a:pt x="336511" y="297141"/>
                  </a:lnTo>
                  <a:lnTo>
                    <a:pt x="313131" y="330327"/>
                  </a:lnTo>
                  <a:lnTo>
                    <a:pt x="280060" y="353809"/>
                  </a:lnTo>
                  <a:lnTo>
                    <a:pt x="242125" y="362712"/>
                  </a:lnTo>
                  <a:lnTo>
                    <a:pt x="204177" y="353809"/>
                  </a:lnTo>
                  <a:lnTo>
                    <a:pt x="171107" y="330327"/>
                  </a:lnTo>
                  <a:lnTo>
                    <a:pt x="147726" y="297141"/>
                  </a:lnTo>
                  <a:lnTo>
                    <a:pt x="138874" y="259080"/>
                  </a:lnTo>
                  <a:lnTo>
                    <a:pt x="147726" y="221030"/>
                  </a:lnTo>
                  <a:lnTo>
                    <a:pt x="171107" y="187833"/>
                  </a:lnTo>
                  <a:lnTo>
                    <a:pt x="204177" y="164363"/>
                  </a:lnTo>
                  <a:lnTo>
                    <a:pt x="242125" y="155448"/>
                  </a:lnTo>
                  <a:lnTo>
                    <a:pt x="280060" y="164363"/>
                  </a:lnTo>
                  <a:lnTo>
                    <a:pt x="313131" y="187833"/>
                  </a:lnTo>
                  <a:lnTo>
                    <a:pt x="336511" y="221030"/>
                  </a:lnTo>
                  <a:lnTo>
                    <a:pt x="345376" y="259080"/>
                  </a:lnTo>
                  <a:lnTo>
                    <a:pt x="345376" y="49009"/>
                  </a:lnTo>
                  <a:lnTo>
                    <a:pt x="336562" y="38265"/>
                  </a:lnTo>
                  <a:lnTo>
                    <a:pt x="309943" y="17818"/>
                  </a:lnTo>
                  <a:lnTo>
                    <a:pt x="278460" y="4660"/>
                  </a:lnTo>
                  <a:lnTo>
                    <a:pt x="242125" y="0"/>
                  </a:lnTo>
                  <a:lnTo>
                    <a:pt x="213271" y="4457"/>
                  </a:lnTo>
                  <a:lnTo>
                    <a:pt x="185635" y="16192"/>
                  </a:lnTo>
                  <a:lnTo>
                    <a:pt x="160426" y="32791"/>
                  </a:lnTo>
                  <a:lnTo>
                    <a:pt x="138874" y="51816"/>
                  </a:lnTo>
                  <a:lnTo>
                    <a:pt x="136639" y="59309"/>
                  </a:lnTo>
                  <a:lnTo>
                    <a:pt x="130771" y="63157"/>
                  </a:lnTo>
                  <a:lnTo>
                    <a:pt x="122478" y="64579"/>
                  </a:lnTo>
                  <a:lnTo>
                    <a:pt x="112966" y="64770"/>
                  </a:lnTo>
                  <a:lnTo>
                    <a:pt x="84315" y="69430"/>
                  </a:lnTo>
                  <a:lnTo>
                    <a:pt x="36677" y="103035"/>
                  </a:lnTo>
                  <a:lnTo>
                    <a:pt x="7835" y="158686"/>
                  </a:lnTo>
                  <a:lnTo>
                    <a:pt x="1600" y="187833"/>
                  </a:lnTo>
                  <a:lnTo>
                    <a:pt x="2628" y="216979"/>
                  </a:lnTo>
                  <a:lnTo>
                    <a:pt x="9715" y="246126"/>
                  </a:lnTo>
                  <a:lnTo>
                    <a:pt x="16929" y="253822"/>
                  </a:lnTo>
                  <a:lnTo>
                    <a:pt x="19329" y="259080"/>
                  </a:lnTo>
                  <a:lnTo>
                    <a:pt x="16929" y="264350"/>
                  </a:lnTo>
                  <a:lnTo>
                    <a:pt x="9715" y="272034"/>
                  </a:lnTo>
                  <a:lnTo>
                    <a:pt x="2425" y="293700"/>
                  </a:lnTo>
                  <a:lnTo>
                    <a:pt x="0" y="318998"/>
                  </a:lnTo>
                  <a:lnTo>
                    <a:pt x="2425" y="346722"/>
                  </a:lnTo>
                  <a:lnTo>
                    <a:pt x="9715" y="375666"/>
                  </a:lnTo>
                  <a:lnTo>
                    <a:pt x="56476" y="429107"/>
                  </a:lnTo>
                  <a:lnTo>
                    <a:pt x="112966" y="453390"/>
                  </a:lnTo>
                  <a:lnTo>
                    <a:pt x="122478" y="453593"/>
                  </a:lnTo>
                  <a:lnTo>
                    <a:pt x="130771" y="455015"/>
                  </a:lnTo>
                  <a:lnTo>
                    <a:pt x="136639" y="458863"/>
                  </a:lnTo>
                  <a:lnTo>
                    <a:pt x="138874" y="466344"/>
                  </a:lnTo>
                  <a:lnTo>
                    <a:pt x="160426" y="485381"/>
                  </a:lnTo>
                  <a:lnTo>
                    <a:pt x="185635" y="501967"/>
                  </a:lnTo>
                  <a:lnTo>
                    <a:pt x="213271" y="513715"/>
                  </a:lnTo>
                  <a:lnTo>
                    <a:pt x="242125" y="518160"/>
                  </a:lnTo>
                  <a:lnTo>
                    <a:pt x="270967" y="513715"/>
                  </a:lnTo>
                  <a:lnTo>
                    <a:pt x="298602" y="501967"/>
                  </a:lnTo>
                  <a:lnTo>
                    <a:pt x="323811" y="485381"/>
                  </a:lnTo>
                  <a:lnTo>
                    <a:pt x="345376" y="466344"/>
                  </a:lnTo>
                  <a:lnTo>
                    <a:pt x="347599" y="458863"/>
                  </a:lnTo>
                  <a:lnTo>
                    <a:pt x="353466" y="455015"/>
                  </a:lnTo>
                  <a:lnTo>
                    <a:pt x="361759" y="453593"/>
                  </a:lnTo>
                  <a:lnTo>
                    <a:pt x="371284" y="453390"/>
                  </a:lnTo>
                  <a:lnTo>
                    <a:pt x="399923" y="448741"/>
                  </a:lnTo>
                  <a:lnTo>
                    <a:pt x="447560" y="415137"/>
                  </a:lnTo>
                  <a:lnTo>
                    <a:pt x="473760" y="362712"/>
                  </a:lnTo>
                  <a:lnTo>
                    <a:pt x="481037" y="323850"/>
                  </a:lnTo>
                  <a:lnTo>
                    <a:pt x="476199" y="290258"/>
                  </a:lnTo>
                  <a:lnTo>
                    <a:pt x="461708" y="259080"/>
                  </a:lnTo>
                  <a:lnTo>
                    <a:pt x="476199" y="227914"/>
                  </a:lnTo>
                  <a:lnTo>
                    <a:pt x="481037" y="19431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4792979" y="1937003"/>
            <a:ext cx="3276600" cy="721360"/>
            <a:chOff x="4792979" y="1937003"/>
            <a:chExt cx="3276600" cy="721360"/>
          </a:xfrm>
        </p:grpSpPr>
        <p:sp>
          <p:nvSpPr>
            <p:cNvPr id="59" name="object 59"/>
            <p:cNvSpPr/>
            <p:nvPr/>
          </p:nvSpPr>
          <p:spPr>
            <a:xfrm>
              <a:off x="4792979" y="1937003"/>
              <a:ext cx="3004185" cy="577850"/>
            </a:xfrm>
            <a:custGeom>
              <a:avLst/>
              <a:gdLst/>
              <a:ahLst/>
              <a:cxnLst/>
              <a:rect l="l" t="t" r="r" b="b"/>
              <a:pathLst>
                <a:path w="3004184" h="577850">
                  <a:moveTo>
                    <a:pt x="2907538" y="0"/>
                  </a:moveTo>
                  <a:lnTo>
                    <a:pt x="96266" y="0"/>
                  </a:lnTo>
                  <a:lnTo>
                    <a:pt x="58775" y="7558"/>
                  </a:lnTo>
                  <a:lnTo>
                    <a:pt x="28178" y="28178"/>
                  </a:lnTo>
                  <a:lnTo>
                    <a:pt x="7558" y="58775"/>
                  </a:lnTo>
                  <a:lnTo>
                    <a:pt x="0" y="96266"/>
                  </a:lnTo>
                  <a:lnTo>
                    <a:pt x="0" y="481330"/>
                  </a:lnTo>
                  <a:lnTo>
                    <a:pt x="7558" y="518820"/>
                  </a:lnTo>
                  <a:lnTo>
                    <a:pt x="28178" y="549417"/>
                  </a:lnTo>
                  <a:lnTo>
                    <a:pt x="58775" y="570037"/>
                  </a:lnTo>
                  <a:lnTo>
                    <a:pt x="96266" y="577596"/>
                  </a:lnTo>
                  <a:lnTo>
                    <a:pt x="2907538" y="577596"/>
                  </a:lnTo>
                  <a:lnTo>
                    <a:pt x="2945028" y="570037"/>
                  </a:lnTo>
                  <a:lnTo>
                    <a:pt x="2975625" y="549417"/>
                  </a:lnTo>
                  <a:lnTo>
                    <a:pt x="2996245" y="518820"/>
                  </a:lnTo>
                  <a:lnTo>
                    <a:pt x="3003804" y="481330"/>
                  </a:lnTo>
                  <a:lnTo>
                    <a:pt x="3003804" y="96266"/>
                  </a:lnTo>
                  <a:lnTo>
                    <a:pt x="2996245" y="58775"/>
                  </a:lnTo>
                  <a:lnTo>
                    <a:pt x="2975625" y="28178"/>
                  </a:lnTo>
                  <a:lnTo>
                    <a:pt x="2945028" y="7558"/>
                  </a:lnTo>
                  <a:lnTo>
                    <a:pt x="2907538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58100" y="2244851"/>
              <a:ext cx="411480" cy="413384"/>
            </a:xfrm>
            <a:custGeom>
              <a:avLst/>
              <a:gdLst/>
              <a:ahLst/>
              <a:cxnLst/>
              <a:rect l="l" t="t" r="r" b="b"/>
              <a:pathLst>
                <a:path w="411479" h="413385">
                  <a:moveTo>
                    <a:pt x="17145" y="0"/>
                  </a:moveTo>
                  <a:lnTo>
                    <a:pt x="5715" y="0"/>
                  </a:lnTo>
                  <a:lnTo>
                    <a:pt x="0" y="5715"/>
                  </a:lnTo>
                  <a:lnTo>
                    <a:pt x="0" y="17145"/>
                  </a:lnTo>
                  <a:lnTo>
                    <a:pt x="114300" y="338455"/>
                  </a:lnTo>
                  <a:lnTo>
                    <a:pt x="120015" y="344170"/>
                  </a:lnTo>
                  <a:lnTo>
                    <a:pt x="125730" y="344170"/>
                  </a:lnTo>
                  <a:lnTo>
                    <a:pt x="131445" y="338455"/>
                  </a:lnTo>
                  <a:lnTo>
                    <a:pt x="205740" y="269621"/>
                  </a:lnTo>
                  <a:lnTo>
                    <a:pt x="348615" y="407289"/>
                  </a:lnTo>
                  <a:lnTo>
                    <a:pt x="348615" y="413004"/>
                  </a:lnTo>
                  <a:lnTo>
                    <a:pt x="360045" y="413004"/>
                  </a:lnTo>
                  <a:lnTo>
                    <a:pt x="360045" y="407289"/>
                  </a:lnTo>
                  <a:lnTo>
                    <a:pt x="405765" y="361315"/>
                  </a:lnTo>
                  <a:lnTo>
                    <a:pt x="411480" y="361315"/>
                  </a:lnTo>
                  <a:lnTo>
                    <a:pt x="411480" y="349885"/>
                  </a:lnTo>
                  <a:lnTo>
                    <a:pt x="405765" y="349885"/>
                  </a:lnTo>
                  <a:lnTo>
                    <a:pt x="268605" y="206502"/>
                  </a:lnTo>
                  <a:lnTo>
                    <a:pt x="337185" y="131953"/>
                  </a:lnTo>
                  <a:lnTo>
                    <a:pt x="342900" y="126238"/>
                  </a:lnTo>
                  <a:lnTo>
                    <a:pt x="342900" y="120396"/>
                  </a:lnTo>
                  <a:lnTo>
                    <a:pt x="337185" y="114681"/>
                  </a:lnTo>
                  <a:lnTo>
                    <a:pt x="17145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748529" y="1568958"/>
            <a:ext cx="2969895" cy="786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85" dirty="0">
                <a:latin typeface="Trebuchet MS"/>
                <a:cs typeface="Trebuchet MS"/>
              </a:rPr>
              <a:t>AWS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40" dirty="0">
                <a:latin typeface="Trebuchet MS"/>
                <a:cs typeface="Trebuchet MS"/>
              </a:rPr>
              <a:t>Digital</a:t>
            </a:r>
            <a:r>
              <a:rPr sz="1600" b="1" spc="-55" dirty="0">
                <a:latin typeface="Trebuchet MS"/>
                <a:cs typeface="Trebuchet MS"/>
              </a:rPr>
              <a:t> </a:t>
            </a:r>
            <a:r>
              <a:rPr sz="1600" b="1" spc="10" dirty="0">
                <a:latin typeface="Trebuchet MS"/>
                <a:cs typeface="Trebuchet MS"/>
              </a:rPr>
              <a:t>Learning</a:t>
            </a:r>
            <a:r>
              <a:rPr sz="1600" b="1" spc="-40" dirty="0">
                <a:latin typeface="Trebuchet MS"/>
                <a:cs typeface="Trebuchet MS"/>
              </a:rPr>
              <a:t> </a:t>
            </a:r>
            <a:r>
              <a:rPr sz="1600" b="1" spc="25" dirty="0">
                <a:latin typeface="Trebuchet MS"/>
                <a:cs typeface="Trebuchet MS"/>
              </a:rPr>
              <a:t>Platform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Trebuchet MS"/>
              <a:cs typeface="Trebuchet MS"/>
            </a:endParaRPr>
          </a:p>
          <a:p>
            <a:pPr marL="381635">
              <a:lnSpc>
                <a:spcPct val="100000"/>
              </a:lnSpc>
            </a:pPr>
            <a:r>
              <a:rPr sz="1600" spc="-60" dirty="0"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https://www.aws.training/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265676" y="5871974"/>
            <a:ext cx="3836035" cy="731520"/>
          </a:xfrm>
          <a:custGeom>
            <a:avLst/>
            <a:gdLst/>
            <a:ahLst/>
            <a:cxnLst/>
            <a:rect l="l" t="t" r="r" b="b"/>
            <a:pathLst>
              <a:path w="3836034" h="731520">
                <a:moveTo>
                  <a:pt x="3713988" y="0"/>
                </a:moveTo>
                <a:lnTo>
                  <a:pt x="121920" y="0"/>
                </a:lnTo>
                <a:lnTo>
                  <a:pt x="74473" y="9580"/>
                </a:lnTo>
                <a:lnTo>
                  <a:pt x="35718" y="35707"/>
                </a:lnTo>
                <a:lnTo>
                  <a:pt x="9584" y="74460"/>
                </a:lnTo>
                <a:lnTo>
                  <a:pt x="0" y="121920"/>
                </a:lnTo>
                <a:lnTo>
                  <a:pt x="0" y="609600"/>
                </a:lnTo>
                <a:lnTo>
                  <a:pt x="9584" y="657056"/>
                </a:lnTo>
                <a:lnTo>
                  <a:pt x="35718" y="695810"/>
                </a:lnTo>
                <a:lnTo>
                  <a:pt x="74473" y="721938"/>
                </a:lnTo>
                <a:lnTo>
                  <a:pt x="121920" y="731520"/>
                </a:lnTo>
                <a:lnTo>
                  <a:pt x="3713988" y="731520"/>
                </a:lnTo>
                <a:lnTo>
                  <a:pt x="3761434" y="721938"/>
                </a:lnTo>
                <a:lnTo>
                  <a:pt x="3800189" y="695810"/>
                </a:lnTo>
                <a:lnTo>
                  <a:pt x="3826323" y="657056"/>
                </a:lnTo>
                <a:lnTo>
                  <a:pt x="3835908" y="609600"/>
                </a:lnTo>
                <a:lnTo>
                  <a:pt x="3835908" y="121920"/>
                </a:lnTo>
                <a:lnTo>
                  <a:pt x="3826323" y="74460"/>
                </a:lnTo>
                <a:lnTo>
                  <a:pt x="3800189" y="35707"/>
                </a:lnTo>
                <a:lnTo>
                  <a:pt x="3761434" y="9580"/>
                </a:lnTo>
                <a:lnTo>
                  <a:pt x="3713988" y="0"/>
                </a:lnTo>
                <a:close/>
              </a:path>
            </a:pathLst>
          </a:custGeom>
          <a:solidFill>
            <a:srgbClr val="7A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466082" y="6090922"/>
            <a:ext cx="343217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Trebuchet MS"/>
                <a:cs typeface="Trebuchet M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https://partnercentral.awspartner.com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917180" y="6329174"/>
            <a:ext cx="376555" cy="405765"/>
          </a:xfrm>
          <a:custGeom>
            <a:avLst/>
            <a:gdLst/>
            <a:ahLst/>
            <a:cxnLst/>
            <a:rect l="l" t="t" r="r" b="b"/>
            <a:pathLst>
              <a:path w="376554" h="405765">
                <a:moveTo>
                  <a:pt x="15621" y="0"/>
                </a:moveTo>
                <a:lnTo>
                  <a:pt x="5207" y="0"/>
                </a:lnTo>
                <a:lnTo>
                  <a:pt x="0" y="5624"/>
                </a:lnTo>
                <a:lnTo>
                  <a:pt x="0" y="16885"/>
                </a:lnTo>
                <a:lnTo>
                  <a:pt x="104521" y="332193"/>
                </a:lnTo>
                <a:lnTo>
                  <a:pt x="109728" y="337820"/>
                </a:lnTo>
                <a:lnTo>
                  <a:pt x="115062" y="337820"/>
                </a:lnTo>
                <a:lnTo>
                  <a:pt x="120269" y="332193"/>
                </a:lnTo>
                <a:lnTo>
                  <a:pt x="188214" y="264626"/>
                </a:lnTo>
                <a:lnTo>
                  <a:pt x="318897" y="399756"/>
                </a:lnTo>
                <a:lnTo>
                  <a:pt x="318897" y="405382"/>
                </a:lnTo>
                <a:lnTo>
                  <a:pt x="329311" y="405382"/>
                </a:lnTo>
                <a:lnTo>
                  <a:pt x="329311" y="399756"/>
                </a:lnTo>
                <a:lnTo>
                  <a:pt x="371221" y="354705"/>
                </a:lnTo>
                <a:lnTo>
                  <a:pt x="376428" y="354705"/>
                </a:lnTo>
                <a:lnTo>
                  <a:pt x="376428" y="343444"/>
                </a:lnTo>
                <a:lnTo>
                  <a:pt x="371221" y="343444"/>
                </a:lnTo>
                <a:lnTo>
                  <a:pt x="245745" y="202688"/>
                </a:lnTo>
                <a:lnTo>
                  <a:pt x="308483" y="129499"/>
                </a:lnTo>
                <a:lnTo>
                  <a:pt x="313690" y="123859"/>
                </a:lnTo>
                <a:lnTo>
                  <a:pt x="313690" y="118233"/>
                </a:lnTo>
                <a:lnTo>
                  <a:pt x="308483" y="112608"/>
                </a:lnTo>
                <a:lnTo>
                  <a:pt x="15621" y="0"/>
                </a:lnTo>
                <a:close/>
              </a:path>
            </a:pathLst>
          </a:custGeom>
          <a:solidFill>
            <a:srgbClr val="0C67A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1380" y="1464563"/>
            <a:ext cx="335280" cy="38983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15340" y="1464563"/>
            <a:ext cx="10561320" cy="4038600"/>
            <a:chOff x="815340" y="1464563"/>
            <a:chExt cx="10561320" cy="4038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340" y="1464563"/>
              <a:ext cx="335280" cy="3898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092" y="1488947"/>
              <a:ext cx="10259568" cy="40142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5500" y="275082"/>
            <a:ext cx="32658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35" dirty="0">
                <a:solidFill>
                  <a:schemeClr val="tx1"/>
                </a:solidFill>
              </a:rPr>
              <a:t>AWS</a:t>
            </a:r>
            <a:r>
              <a:rPr sz="3200" spc="-185" dirty="0">
                <a:solidFill>
                  <a:schemeClr val="tx1"/>
                </a:solidFill>
              </a:rPr>
              <a:t> </a:t>
            </a:r>
            <a:r>
              <a:rPr sz="3200" spc="-25" dirty="0">
                <a:solidFill>
                  <a:schemeClr val="tx1"/>
                </a:solidFill>
              </a:rPr>
              <a:t>Certification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9094" y="5528309"/>
            <a:ext cx="5354320" cy="337272"/>
          </a:xfrm>
          <a:prstGeom prst="rect">
            <a:avLst/>
          </a:prstGeom>
          <a:ln w="12192">
            <a:solidFill>
              <a:srgbClr val="0C67AD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800" spc="-10" dirty="0"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https://youtu.be/WqUQNp1hAH8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500" y="275082"/>
            <a:ext cx="33655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latin typeface="Trebuchet MS"/>
                <a:cs typeface="Trebuchet MS"/>
              </a:rPr>
              <a:t>C</a:t>
            </a:r>
            <a:r>
              <a:rPr lang="en-SG" sz="3200" spc="35" dirty="0">
                <a:latin typeface="Trebuchet MS"/>
                <a:cs typeface="Trebuchet MS"/>
              </a:rPr>
              <a:t>lass </a:t>
            </a:r>
            <a:r>
              <a:rPr sz="3200" spc="50" dirty="0">
                <a:latin typeface="Trebuchet MS"/>
                <a:cs typeface="Trebuchet MS"/>
              </a:rPr>
              <a:t>Completion</a:t>
            </a:r>
            <a:endParaRPr sz="3200" dirty="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770887"/>
            <a:ext cx="11543030" cy="4257040"/>
            <a:chOff x="0" y="1770887"/>
            <a:chExt cx="11543030" cy="4257040"/>
          </a:xfrm>
        </p:grpSpPr>
        <p:sp>
          <p:nvSpPr>
            <p:cNvPr id="4" name="object 4"/>
            <p:cNvSpPr/>
            <p:nvPr/>
          </p:nvSpPr>
          <p:spPr>
            <a:xfrm>
              <a:off x="800100" y="2325623"/>
              <a:ext cx="7336155" cy="3145790"/>
            </a:xfrm>
            <a:custGeom>
              <a:avLst/>
              <a:gdLst/>
              <a:ahLst/>
              <a:cxnLst/>
              <a:rect l="l" t="t" r="r" b="b"/>
              <a:pathLst>
                <a:path w="7336155" h="3145790">
                  <a:moveTo>
                    <a:pt x="76200" y="3107436"/>
                  </a:moveTo>
                  <a:lnTo>
                    <a:pt x="74917" y="3101086"/>
                  </a:lnTo>
                  <a:lnTo>
                    <a:pt x="73202" y="3092589"/>
                  </a:lnTo>
                  <a:lnTo>
                    <a:pt x="65036" y="3080486"/>
                  </a:lnTo>
                  <a:lnTo>
                    <a:pt x="52920" y="3072333"/>
                  </a:lnTo>
                  <a:lnTo>
                    <a:pt x="38100" y="3069336"/>
                  </a:lnTo>
                  <a:lnTo>
                    <a:pt x="23266" y="3072333"/>
                  </a:lnTo>
                  <a:lnTo>
                    <a:pt x="11150" y="3080486"/>
                  </a:lnTo>
                  <a:lnTo>
                    <a:pt x="2984" y="3092589"/>
                  </a:lnTo>
                  <a:lnTo>
                    <a:pt x="0" y="3107436"/>
                  </a:lnTo>
                  <a:lnTo>
                    <a:pt x="2984" y="3122295"/>
                  </a:lnTo>
                  <a:lnTo>
                    <a:pt x="11150" y="3134398"/>
                  </a:lnTo>
                  <a:lnTo>
                    <a:pt x="23266" y="3142551"/>
                  </a:lnTo>
                  <a:lnTo>
                    <a:pt x="38100" y="3145536"/>
                  </a:lnTo>
                  <a:lnTo>
                    <a:pt x="52920" y="3142551"/>
                  </a:lnTo>
                  <a:lnTo>
                    <a:pt x="65036" y="3134398"/>
                  </a:lnTo>
                  <a:lnTo>
                    <a:pt x="73202" y="3122295"/>
                  </a:lnTo>
                  <a:lnTo>
                    <a:pt x="74917" y="3113786"/>
                  </a:lnTo>
                  <a:lnTo>
                    <a:pt x="76200" y="3107436"/>
                  </a:lnTo>
                  <a:close/>
                </a:path>
                <a:path w="7336155" h="3145790">
                  <a:moveTo>
                    <a:pt x="76200" y="38100"/>
                  </a:moveTo>
                  <a:lnTo>
                    <a:pt x="74917" y="31750"/>
                  </a:lnTo>
                  <a:lnTo>
                    <a:pt x="73202" y="23253"/>
                  </a:lnTo>
                  <a:lnTo>
                    <a:pt x="65036" y="11150"/>
                  </a:lnTo>
                  <a:lnTo>
                    <a:pt x="52920" y="2997"/>
                  </a:lnTo>
                  <a:lnTo>
                    <a:pt x="38100" y="0"/>
                  </a:lnTo>
                  <a:lnTo>
                    <a:pt x="23266" y="2997"/>
                  </a:lnTo>
                  <a:lnTo>
                    <a:pt x="11150" y="11150"/>
                  </a:lnTo>
                  <a:lnTo>
                    <a:pt x="2984" y="23253"/>
                  </a:lnTo>
                  <a:lnTo>
                    <a:pt x="0" y="38100"/>
                  </a:lnTo>
                  <a:lnTo>
                    <a:pt x="2984" y="52959"/>
                  </a:lnTo>
                  <a:lnTo>
                    <a:pt x="11150" y="65062"/>
                  </a:lnTo>
                  <a:lnTo>
                    <a:pt x="23266" y="73215"/>
                  </a:lnTo>
                  <a:lnTo>
                    <a:pt x="38100" y="76200"/>
                  </a:lnTo>
                  <a:lnTo>
                    <a:pt x="52920" y="73215"/>
                  </a:lnTo>
                  <a:lnTo>
                    <a:pt x="65036" y="65062"/>
                  </a:lnTo>
                  <a:lnTo>
                    <a:pt x="73202" y="52959"/>
                  </a:lnTo>
                  <a:lnTo>
                    <a:pt x="74917" y="44450"/>
                  </a:lnTo>
                  <a:lnTo>
                    <a:pt x="76200" y="38100"/>
                  </a:lnTo>
                  <a:close/>
                </a:path>
                <a:path w="7336155" h="3145790">
                  <a:moveTo>
                    <a:pt x="211493" y="3101086"/>
                  </a:moveTo>
                  <a:lnTo>
                    <a:pt x="109893" y="3101086"/>
                  </a:lnTo>
                  <a:lnTo>
                    <a:pt x="109893" y="3113786"/>
                  </a:lnTo>
                  <a:lnTo>
                    <a:pt x="211493" y="3113786"/>
                  </a:lnTo>
                  <a:lnTo>
                    <a:pt x="211493" y="3101086"/>
                  </a:lnTo>
                  <a:close/>
                </a:path>
                <a:path w="7336155" h="3145790">
                  <a:moveTo>
                    <a:pt x="211493" y="31750"/>
                  </a:moveTo>
                  <a:lnTo>
                    <a:pt x="109893" y="31750"/>
                  </a:lnTo>
                  <a:lnTo>
                    <a:pt x="109893" y="44450"/>
                  </a:lnTo>
                  <a:lnTo>
                    <a:pt x="211493" y="44450"/>
                  </a:lnTo>
                  <a:lnTo>
                    <a:pt x="211493" y="31750"/>
                  </a:lnTo>
                  <a:close/>
                </a:path>
                <a:path w="7336155" h="3145790">
                  <a:moveTo>
                    <a:pt x="351193" y="3101086"/>
                  </a:moveTo>
                  <a:lnTo>
                    <a:pt x="249593" y="3101086"/>
                  </a:lnTo>
                  <a:lnTo>
                    <a:pt x="249593" y="3113786"/>
                  </a:lnTo>
                  <a:lnTo>
                    <a:pt x="351193" y="3113786"/>
                  </a:lnTo>
                  <a:lnTo>
                    <a:pt x="351193" y="3101086"/>
                  </a:lnTo>
                  <a:close/>
                </a:path>
                <a:path w="7336155" h="3145790">
                  <a:moveTo>
                    <a:pt x="351193" y="31750"/>
                  </a:moveTo>
                  <a:lnTo>
                    <a:pt x="249593" y="31750"/>
                  </a:lnTo>
                  <a:lnTo>
                    <a:pt x="249593" y="44450"/>
                  </a:lnTo>
                  <a:lnTo>
                    <a:pt x="351193" y="44450"/>
                  </a:lnTo>
                  <a:lnTo>
                    <a:pt x="351193" y="31750"/>
                  </a:lnTo>
                  <a:close/>
                </a:path>
                <a:path w="7336155" h="3145790">
                  <a:moveTo>
                    <a:pt x="490855" y="3101086"/>
                  </a:moveTo>
                  <a:lnTo>
                    <a:pt x="389293" y="3101086"/>
                  </a:lnTo>
                  <a:lnTo>
                    <a:pt x="389293" y="3113786"/>
                  </a:lnTo>
                  <a:lnTo>
                    <a:pt x="490855" y="3113786"/>
                  </a:lnTo>
                  <a:lnTo>
                    <a:pt x="490855" y="3101086"/>
                  </a:lnTo>
                  <a:close/>
                </a:path>
                <a:path w="7336155" h="3145790">
                  <a:moveTo>
                    <a:pt x="490855" y="31750"/>
                  </a:moveTo>
                  <a:lnTo>
                    <a:pt x="389293" y="31750"/>
                  </a:lnTo>
                  <a:lnTo>
                    <a:pt x="389293" y="44450"/>
                  </a:lnTo>
                  <a:lnTo>
                    <a:pt x="490855" y="44450"/>
                  </a:lnTo>
                  <a:lnTo>
                    <a:pt x="490855" y="31750"/>
                  </a:lnTo>
                  <a:close/>
                </a:path>
                <a:path w="7336155" h="3145790">
                  <a:moveTo>
                    <a:pt x="630555" y="3101086"/>
                  </a:moveTo>
                  <a:lnTo>
                    <a:pt x="528955" y="3101086"/>
                  </a:lnTo>
                  <a:lnTo>
                    <a:pt x="528955" y="3113786"/>
                  </a:lnTo>
                  <a:lnTo>
                    <a:pt x="630555" y="3113786"/>
                  </a:lnTo>
                  <a:lnTo>
                    <a:pt x="630555" y="3101086"/>
                  </a:lnTo>
                  <a:close/>
                </a:path>
                <a:path w="7336155" h="3145790">
                  <a:moveTo>
                    <a:pt x="630555" y="31750"/>
                  </a:moveTo>
                  <a:lnTo>
                    <a:pt x="528955" y="31750"/>
                  </a:lnTo>
                  <a:lnTo>
                    <a:pt x="528955" y="44450"/>
                  </a:lnTo>
                  <a:lnTo>
                    <a:pt x="630555" y="44450"/>
                  </a:lnTo>
                  <a:lnTo>
                    <a:pt x="630555" y="31750"/>
                  </a:lnTo>
                  <a:close/>
                </a:path>
                <a:path w="7336155" h="3145790">
                  <a:moveTo>
                    <a:pt x="770255" y="3101086"/>
                  </a:moveTo>
                  <a:lnTo>
                    <a:pt x="668655" y="3101086"/>
                  </a:lnTo>
                  <a:lnTo>
                    <a:pt x="668655" y="3113786"/>
                  </a:lnTo>
                  <a:lnTo>
                    <a:pt x="770255" y="3113786"/>
                  </a:lnTo>
                  <a:lnTo>
                    <a:pt x="770255" y="3101086"/>
                  </a:lnTo>
                  <a:close/>
                </a:path>
                <a:path w="7336155" h="3145790">
                  <a:moveTo>
                    <a:pt x="770255" y="31750"/>
                  </a:moveTo>
                  <a:lnTo>
                    <a:pt x="668655" y="31750"/>
                  </a:lnTo>
                  <a:lnTo>
                    <a:pt x="668655" y="44450"/>
                  </a:lnTo>
                  <a:lnTo>
                    <a:pt x="770255" y="44450"/>
                  </a:lnTo>
                  <a:lnTo>
                    <a:pt x="770255" y="31750"/>
                  </a:lnTo>
                  <a:close/>
                </a:path>
                <a:path w="7336155" h="3145790">
                  <a:moveTo>
                    <a:pt x="909955" y="3101086"/>
                  </a:moveTo>
                  <a:lnTo>
                    <a:pt x="808355" y="3101086"/>
                  </a:lnTo>
                  <a:lnTo>
                    <a:pt x="808355" y="3113786"/>
                  </a:lnTo>
                  <a:lnTo>
                    <a:pt x="909955" y="3113786"/>
                  </a:lnTo>
                  <a:lnTo>
                    <a:pt x="909955" y="3101086"/>
                  </a:lnTo>
                  <a:close/>
                </a:path>
                <a:path w="7336155" h="3145790">
                  <a:moveTo>
                    <a:pt x="909955" y="31750"/>
                  </a:moveTo>
                  <a:lnTo>
                    <a:pt x="808355" y="31750"/>
                  </a:lnTo>
                  <a:lnTo>
                    <a:pt x="808355" y="44450"/>
                  </a:lnTo>
                  <a:lnTo>
                    <a:pt x="909955" y="44450"/>
                  </a:lnTo>
                  <a:lnTo>
                    <a:pt x="909955" y="31750"/>
                  </a:lnTo>
                  <a:close/>
                </a:path>
                <a:path w="7336155" h="3145790">
                  <a:moveTo>
                    <a:pt x="1049655" y="3101086"/>
                  </a:moveTo>
                  <a:lnTo>
                    <a:pt x="948055" y="3101086"/>
                  </a:lnTo>
                  <a:lnTo>
                    <a:pt x="948055" y="3113786"/>
                  </a:lnTo>
                  <a:lnTo>
                    <a:pt x="1049655" y="3113786"/>
                  </a:lnTo>
                  <a:lnTo>
                    <a:pt x="1049655" y="3101086"/>
                  </a:lnTo>
                  <a:close/>
                </a:path>
                <a:path w="7336155" h="3145790">
                  <a:moveTo>
                    <a:pt x="1049655" y="31750"/>
                  </a:moveTo>
                  <a:lnTo>
                    <a:pt x="948055" y="31750"/>
                  </a:lnTo>
                  <a:lnTo>
                    <a:pt x="948055" y="44450"/>
                  </a:lnTo>
                  <a:lnTo>
                    <a:pt x="1049655" y="44450"/>
                  </a:lnTo>
                  <a:lnTo>
                    <a:pt x="1049655" y="31750"/>
                  </a:lnTo>
                  <a:close/>
                </a:path>
                <a:path w="7336155" h="3145790">
                  <a:moveTo>
                    <a:pt x="1189355" y="3101086"/>
                  </a:moveTo>
                  <a:lnTo>
                    <a:pt x="1087755" y="3101086"/>
                  </a:lnTo>
                  <a:lnTo>
                    <a:pt x="1087755" y="3113786"/>
                  </a:lnTo>
                  <a:lnTo>
                    <a:pt x="1189355" y="3113786"/>
                  </a:lnTo>
                  <a:lnTo>
                    <a:pt x="1189355" y="3101086"/>
                  </a:lnTo>
                  <a:close/>
                </a:path>
                <a:path w="7336155" h="3145790">
                  <a:moveTo>
                    <a:pt x="1189355" y="31750"/>
                  </a:moveTo>
                  <a:lnTo>
                    <a:pt x="1087755" y="31750"/>
                  </a:lnTo>
                  <a:lnTo>
                    <a:pt x="1087755" y="44450"/>
                  </a:lnTo>
                  <a:lnTo>
                    <a:pt x="1189355" y="44450"/>
                  </a:lnTo>
                  <a:lnTo>
                    <a:pt x="1189355" y="31750"/>
                  </a:lnTo>
                  <a:close/>
                </a:path>
                <a:path w="7336155" h="3145790">
                  <a:moveTo>
                    <a:pt x="1329055" y="3101086"/>
                  </a:moveTo>
                  <a:lnTo>
                    <a:pt x="1227455" y="3101086"/>
                  </a:lnTo>
                  <a:lnTo>
                    <a:pt x="1227455" y="3113786"/>
                  </a:lnTo>
                  <a:lnTo>
                    <a:pt x="1329055" y="3113786"/>
                  </a:lnTo>
                  <a:lnTo>
                    <a:pt x="1329055" y="3101086"/>
                  </a:lnTo>
                  <a:close/>
                </a:path>
                <a:path w="7336155" h="3145790">
                  <a:moveTo>
                    <a:pt x="1329055" y="31750"/>
                  </a:moveTo>
                  <a:lnTo>
                    <a:pt x="1227455" y="31750"/>
                  </a:lnTo>
                  <a:lnTo>
                    <a:pt x="1227455" y="44450"/>
                  </a:lnTo>
                  <a:lnTo>
                    <a:pt x="1329055" y="44450"/>
                  </a:lnTo>
                  <a:lnTo>
                    <a:pt x="1329055" y="31750"/>
                  </a:lnTo>
                  <a:close/>
                </a:path>
                <a:path w="7336155" h="3145790">
                  <a:moveTo>
                    <a:pt x="1468755" y="3101086"/>
                  </a:moveTo>
                  <a:lnTo>
                    <a:pt x="1367155" y="3101086"/>
                  </a:lnTo>
                  <a:lnTo>
                    <a:pt x="1367155" y="3113786"/>
                  </a:lnTo>
                  <a:lnTo>
                    <a:pt x="1468755" y="3113786"/>
                  </a:lnTo>
                  <a:lnTo>
                    <a:pt x="1468755" y="3101086"/>
                  </a:lnTo>
                  <a:close/>
                </a:path>
                <a:path w="7336155" h="3145790">
                  <a:moveTo>
                    <a:pt x="1468755" y="31750"/>
                  </a:moveTo>
                  <a:lnTo>
                    <a:pt x="1367155" y="31750"/>
                  </a:lnTo>
                  <a:lnTo>
                    <a:pt x="1367155" y="44450"/>
                  </a:lnTo>
                  <a:lnTo>
                    <a:pt x="1468755" y="44450"/>
                  </a:lnTo>
                  <a:lnTo>
                    <a:pt x="1468755" y="31750"/>
                  </a:lnTo>
                  <a:close/>
                </a:path>
                <a:path w="7336155" h="3145790">
                  <a:moveTo>
                    <a:pt x="1608455" y="3101086"/>
                  </a:moveTo>
                  <a:lnTo>
                    <a:pt x="1506855" y="3101086"/>
                  </a:lnTo>
                  <a:lnTo>
                    <a:pt x="1506855" y="3113786"/>
                  </a:lnTo>
                  <a:lnTo>
                    <a:pt x="1608455" y="3113786"/>
                  </a:lnTo>
                  <a:lnTo>
                    <a:pt x="1608455" y="3101086"/>
                  </a:lnTo>
                  <a:close/>
                </a:path>
                <a:path w="7336155" h="3145790">
                  <a:moveTo>
                    <a:pt x="1608455" y="31750"/>
                  </a:moveTo>
                  <a:lnTo>
                    <a:pt x="1506855" y="31750"/>
                  </a:lnTo>
                  <a:lnTo>
                    <a:pt x="1506855" y="44450"/>
                  </a:lnTo>
                  <a:lnTo>
                    <a:pt x="1608455" y="44450"/>
                  </a:lnTo>
                  <a:lnTo>
                    <a:pt x="1608455" y="31750"/>
                  </a:lnTo>
                  <a:close/>
                </a:path>
                <a:path w="7336155" h="3145790">
                  <a:moveTo>
                    <a:pt x="1748155" y="3101086"/>
                  </a:moveTo>
                  <a:lnTo>
                    <a:pt x="1646555" y="3101086"/>
                  </a:lnTo>
                  <a:lnTo>
                    <a:pt x="1646555" y="3113786"/>
                  </a:lnTo>
                  <a:lnTo>
                    <a:pt x="1748155" y="3113786"/>
                  </a:lnTo>
                  <a:lnTo>
                    <a:pt x="1748155" y="3101086"/>
                  </a:lnTo>
                  <a:close/>
                </a:path>
                <a:path w="7336155" h="3145790">
                  <a:moveTo>
                    <a:pt x="1748155" y="31750"/>
                  </a:moveTo>
                  <a:lnTo>
                    <a:pt x="1646555" y="31750"/>
                  </a:lnTo>
                  <a:lnTo>
                    <a:pt x="1646555" y="44450"/>
                  </a:lnTo>
                  <a:lnTo>
                    <a:pt x="1748155" y="44450"/>
                  </a:lnTo>
                  <a:lnTo>
                    <a:pt x="1748155" y="31750"/>
                  </a:lnTo>
                  <a:close/>
                </a:path>
                <a:path w="7336155" h="3145790">
                  <a:moveTo>
                    <a:pt x="1887855" y="3101086"/>
                  </a:moveTo>
                  <a:lnTo>
                    <a:pt x="1786255" y="3101086"/>
                  </a:lnTo>
                  <a:lnTo>
                    <a:pt x="1786255" y="3113786"/>
                  </a:lnTo>
                  <a:lnTo>
                    <a:pt x="1887855" y="3113786"/>
                  </a:lnTo>
                  <a:lnTo>
                    <a:pt x="1887855" y="3101086"/>
                  </a:lnTo>
                  <a:close/>
                </a:path>
                <a:path w="7336155" h="3145790">
                  <a:moveTo>
                    <a:pt x="1887855" y="31750"/>
                  </a:moveTo>
                  <a:lnTo>
                    <a:pt x="1786255" y="31750"/>
                  </a:lnTo>
                  <a:lnTo>
                    <a:pt x="1786255" y="44450"/>
                  </a:lnTo>
                  <a:lnTo>
                    <a:pt x="1887855" y="44450"/>
                  </a:lnTo>
                  <a:lnTo>
                    <a:pt x="1887855" y="31750"/>
                  </a:lnTo>
                  <a:close/>
                </a:path>
                <a:path w="7336155" h="3145790">
                  <a:moveTo>
                    <a:pt x="2027555" y="3101086"/>
                  </a:moveTo>
                  <a:lnTo>
                    <a:pt x="1925955" y="3101086"/>
                  </a:lnTo>
                  <a:lnTo>
                    <a:pt x="1925955" y="3113786"/>
                  </a:lnTo>
                  <a:lnTo>
                    <a:pt x="2027555" y="3113786"/>
                  </a:lnTo>
                  <a:lnTo>
                    <a:pt x="2027555" y="3101086"/>
                  </a:lnTo>
                  <a:close/>
                </a:path>
                <a:path w="7336155" h="3145790">
                  <a:moveTo>
                    <a:pt x="2027555" y="31750"/>
                  </a:moveTo>
                  <a:lnTo>
                    <a:pt x="1925955" y="31750"/>
                  </a:lnTo>
                  <a:lnTo>
                    <a:pt x="1925955" y="44450"/>
                  </a:lnTo>
                  <a:lnTo>
                    <a:pt x="2027555" y="44450"/>
                  </a:lnTo>
                  <a:lnTo>
                    <a:pt x="2027555" y="31750"/>
                  </a:lnTo>
                  <a:close/>
                </a:path>
                <a:path w="7336155" h="3145790">
                  <a:moveTo>
                    <a:pt x="2167255" y="3101086"/>
                  </a:moveTo>
                  <a:lnTo>
                    <a:pt x="2065655" y="3101086"/>
                  </a:lnTo>
                  <a:lnTo>
                    <a:pt x="2065655" y="3113786"/>
                  </a:lnTo>
                  <a:lnTo>
                    <a:pt x="2167255" y="3113786"/>
                  </a:lnTo>
                  <a:lnTo>
                    <a:pt x="2167255" y="3101086"/>
                  </a:lnTo>
                  <a:close/>
                </a:path>
                <a:path w="7336155" h="3145790">
                  <a:moveTo>
                    <a:pt x="2167255" y="31750"/>
                  </a:moveTo>
                  <a:lnTo>
                    <a:pt x="2065655" y="31750"/>
                  </a:lnTo>
                  <a:lnTo>
                    <a:pt x="2065655" y="44450"/>
                  </a:lnTo>
                  <a:lnTo>
                    <a:pt x="2167255" y="44450"/>
                  </a:lnTo>
                  <a:lnTo>
                    <a:pt x="2167255" y="31750"/>
                  </a:lnTo>
                  <a:close/>
                </a:path>
                <a:path w="7336155" h="3145790">
                  <a:moveTo>
                    <a:pt x="2306955" y="3101086"/>
                  </a:moveTo>
                  <a:lnTo>
                    <a:pt x="2205355" y="3101086"/>
                  </a:lnTo>
                  <a:lnTo>
                    <a:pt x="2205355" y="3113786"/>
                  </a:lnTo>
                  <a:lnTo>
                    <a:pt x="2306955" y="3113786"/>
                  </a:lnTo>
                  <a:lnTo>
                    <a:pt x="2306955" y="3101086"/>
                  </a:lnTo>
                  <a:close/>
                </a:path>
                <a:path w="7336155" h="3145790">
                  <a:moveTo>
                    <a:pt x="2306955" y="31750"/>
                  </a:moveTo>
                  <a:lnTo>
                    <a:pt x="2205355" y="31750"/>
                  </a:lnTo>
                  <a:lnTo>
                    <a:pt x="2205355" y="44450"/>
                  </a:lnTo>
                  <a:lnTo>
                    <a:pt x="2306955" y="44450"/>
                  </a:lnTo>
                  <a:lnTo>
                    <a:pt x="2306955" y="31750"/>
                  </a:lnTo>
                  <a:close/>
                </a:path>
                <a:path w="7336155" h="3145790">
                  <a:moveTo>
                    <a:pt x="2446655" y="3101086"/>
                  </a:moveTo>
                  <a:lnTo>
                    <a:pt x="2345055" y="3101086"/>
                  </a:lnTo>
                  <a:lnTo>
                    <a:pt x="2345055" y="3113786"/>
                  </a:lnTo>
                  <a:lnTo>
                    <a:pt x="2446655" y="3113786"/>
                  </a:lnTo>
                  <a:lnTo>
                    <a:pt x="2446655" y="3101086"/>
                  </a:lnTo>
                  <a:close/>
                </a:path>
                <a:path w="7336155" h="3145790">
                  <a:moveTo>
                    <a:pt x="2446655" y="31750"/>
                  </a:moveTo>
                  <a:lnTo>
                    <a:pt x="2345055" y="31750"/>
                  </a:lnTo>
                  <a:lnTo>
                    <a:pt x="2345055" y="44450"/>
                  </a:lnTo>
                  <a:lnTo>
                    <a:pt x="2446655" y="44450"/>
                  </a:lnTo>
                  <a:lnTo>
                    <a:pt x="2446655" y="31750"/>
                  </a:lnTo>
                  <a:close/>
                </a:path>
                <a:path w="7336155" h="3145790">
                  <a:moveTo>
                    <a:pt x="2586355" y="3101086"/>
                  </a:moveTo>
                  <a:lnTo>
                    <a:pt x="2484755" y="3101086"/>
                  </a:lnTo>
                  <a:lnTo>
                    <a:pt x="2484755" y="3113786"/>
                  </a:lnTo>
                  <a:lnTo>
                    <a:pt x="2586355" y="3113786"/>
                  </a:lnTo>
                  <a:lnTo>
                    <a:pt x="2586355" y="3101086"/>
                  </a:lnTo>
                  <a:close/>
                </a:path>
                <a:path w="7336155" h="3145790">
                  <a:moveTo>
                    <a:pt x="2586355" y="31750"/>
                  </a:moveTo>
                  <a:lnTo>
                    <a:pt x="2484755" y="31750"/>
                  </a:lnTo>
                  <a:lnTo>
                    <a:pt x="2484755" y="44450"/>
                  </a:lnTo>
                  <a:lnTo>
                    <a:pt x="2586355" y="44450"/>
                  </a:lnTo>
                  <a:lnTo>
                    <a:pt x="2586355" y="31750"/>
                  </a:lnTo>
                  <a:close/>
                </a:path>
                <a:path w="7336155" h="3145790">
                  <a:moveTo>
                    <a:pt x="2726055" y="3101086"/>
                  </a:moveTo>
                  <a:lnTo>
                    <a:pt x="2624455" y="3101086"/>
                  </a:lnTo>
                  <a:lnTo>
                    <a:pt x="2624455" y="3113786"/>
                  </a:lnTo>
                  <a:lnTo>
                    <a:pt x="2726055" y="3113786"/>
                  </a:lnTo>
                  <a:lnTo>
                    <a:pt x="2726055" y="3101086"/>
                  </a:lnTo>
                  <a:close/>
                </a:path>
                <a:path w="7336155" h="3145790">
                  <a:moveTo>
                    <a:pt x="2726055" y="31750"/>
                  </a:moveTo>
                  <a:lnTo>
                    <a:pt x="2624455" y="31750"/>
                  </a:lnTo>
                  <a:lnTo>
                    <a:pt x="2624455" y="44450"/>
                  </a:lnTo>
                  <a:lnTo>
                    <a:pt x="2726055" y="44450"/>
                  </a:lnTo>
                  <a:lnTo>
                    <a:pt x="2726055" y="31750"/>
                  </a:lnTo>
                  <a:close/>
                </a:path>
                <a:path w="7336155" h="3145790">
                  <a:moveTo>
                    <a:pt x="2865755" y="3101086"/>
                  </a:moveTo>
                  <a:lnTo>
                    <a:pt x="2764155" y="3101086"/>
                  </a:lnTo>
                  <a:lnTo>
                    <a:pt x="2764155" y="3113786"/>
                  </a:lnTo>
                  <a:lnTo>
                    <a:pt x="2865755" y="3113786"/>
                  </a:lnTo>
                  <a:lnTo>
                    <a:pt x="2865755" y="3101086"/>
                  </a:lnTo>
                  <a:close/>
                </a:path>
                <a:path w="7336155" h="3145790">
                  <a:moveTo>
                    <a:pt x="2865755" y="31750"/>
                  </a:moveTo>
                  <a:lnTo>
                    <a:pt x="2764155" y="31750"/>
                  </a:lnTo>
                  <a:lnTo>
                    <a:pt x="2764155" y="44450"/>
                  </a:lnTo>
                  <a:lnTo>
                    <a:pt x="2865755" y="44450"/>
                  </a:lnTo>
                  <a:lnTo>
                    <a:pt x="2865755" y="31750"/>
                  </a:lnTo>
                  <a:close/>
                </a:path>
                <a:path w="7336155" h="3145790">
                  <a:moveTo>
                    <a:pt x="3005455" y="3101086"/>
                  </a:moveTo>
                  <a:lnTo>
                    <a:pt x="2903855" y="3101086"/>
                  </a:lnTo>
                  <a:lnTo>
                    <a:pt x="2903855" y="3113786"/>
                  </a:lnTo>
                  <a:lnTo>
                    <a:pt x="3005455" y="3113786"/>
                  </a:lnTo>
                  <a:lnTo>
                    <a:pt x="3005455" y="3101086"/>
                  </a:lnTo>
                  <a:close/>
                </a:path>
                <a:path w="7336155" h="3145790">
                  <a:moveTo>
                    <a:pt x="3005455" y="31750"/>
                  </a:moveTo>
                  <a:lnTo>
                    <a:pt x="2903855" y="31750"/>
                  </a:lnTo>
                  <a:lnTo>
                    <a:pt x="2903855" y="44450"/>
                  </a:lnTo>
                  <a:lnTo>
                    <a:pt x="3005455" y="44450"/>
                  </a:lnTo>
                  <a:lnTo>
                    <a:pt x="3005455" y="31750"/>
                  </a:lnTo>
                  <a:close/>
                </a:path>
                <a:path w="7336155" h="3145790">
                  <a:moveTo>
                    <a:pt x="3145155" y="3101086"/>
                  </a:moveTo>
                  <a:lnTo>
                    <a:pt x="3043555" y="3101086"/>
                  </a:lnTo>
                  <a:lnTo>
                    <a:pt x="3043555" y="3113786"/>
                  </a:lnTo>
                  <a:lnTo>
                    <a:pt x="3145155" y="3113786"/>
                  </a:lnTo>
                  <a:lnTo>
                    <a:pt x="3145155" y="3101086"/>
                  </a:lnTo>
                  <a:close/>
                </a:path>
                <a:path w="7336155" h="3145790">
                  <a:moveTo>
                    <a:pt x="3145155" y="31750"/>
                  </a:moveTo>
                  <a:lnTo>
                    <a:pt x="3043555" y="31750"/>
                  </a:lnTo>
                  <a:lnTo>
                    <a:pt x="3043555" y="44450"/>
                  </a:lnTo>
                  <a:lnTo>
                    <a:pt x="3145155" y="44450"/>
                  </a:lnTo>
                  <a:lnTo>
                    <a:pt x="3145155" y="31750"/>
                  </a:lnTo>
                  <a:close/>
                </a:path>
                <a:path w="7336155" h="3145790">
                  <a:moveTo>
                    <a:pt x="3284855" y="3101086"/>
                  </a:moveTo>
                  <a:lnTo>
                    <a:pt x="3183255" y="3101086"/>
                  </a:lnTo>
                  <a:lnTo>
                    <a:pt x="3183255" y="3113786"/>
                  </a:lnTo>
                  <a:lnTo>
                    <a:pt x="3284855" y="3113786"/>
                  </a:lnTo>
                  <a:lnTo>
                    <a:pt x="3284855" y="3101086"/>
                  </a:lnTo>
                  <a:close/>
                </a:path>
                <a:path w="7336155" h="3145790">
                  <a:moveTo>
                    <a:pt x="3284855" y="31750"/>
                  </a:moveTo>
                  <a:lnTo>
                    <a:pt x="3183255" y="31750"/>
                  </a:lnTo>
                  <a:lnTo>
                    <a:pt x="3183255" y="44450"/>
                  </a:lnTo>
                  <a:lnTo>
                    <a:pt x="3284855" y="44450"/>
                  </a:lnTo>
                  <a:lnTo>
                    <a:pt x="3284855" y="31750"/>
                  </a:lnTo>
                  <a:close/>
                </a:path>
                <a:path w="7336155" h="3145790">
                  <a:moveTo>
                    <a:pt x="3424555" y="3101086"/>
                  </a:moveTo>
                  <a:lnTo>
                    <a:pt x="3322955" y="3101086"/>
                  </a:lnTo>
                  <a:lnTo>
                    <a:pt x="3322955" y="3113786"/>
                  </a:lnTo>
                  <a:lnTo>
                    <a:pt x="3424555" y="3113786"/>
                  </a:lnTo>
                  <a:lnTo>
                    <a:pt x="3424555" y="3101086"/>
                  </a:lnTo>
                  <a:close/>
                </a:path>
                <a:path w="7336155" h="3145790">
                  <a:moveTo>
                    <a:pt x="3424555" y="31750"/>
                  </a:moveTo>
                  <a:lnTo>
                    <a:pt x="3322955" y="31750"/>
                  </a:lnTo>
                  <a:lnTo>
                    <a:pt x="3322955" y="44450"/>
                  </a:lnTo>
                  <a:lnTo>
                    <a:pt x="3424555" y="44450"/>
                  </a:lnTo>
                  <a:lnTo>
                    <a:pt x="3424555" y="31750"/>
                  </a:lnTo>
                  <a:close/>
                </a:path>
                <a:path w="7336155" h="3145790">
                  <a:moveTo>
                    <a:pt x="3564255" y="3101086"/>
                  </a:moveTo>
                  <a:lnTo>
                    <a:pt x="3462655" y="3101086"/>
                  </a:lnTo>
                  <a:lnTo>
                    <a:pt x="3462655" y="3113786"/>
                  </a:lnTo>
                  <a:lnTo>
                    <a:pt x="3564255" y="3113786"/>
                  </a:lnTo>
                  <a:lnTo>
                    <a:pt x="3564255" y="3101086"/>
                  </a:lnTo>
                  <a:close/>
                </a:path>
                <a:path w="7336155" h="3145790">
                  <a:moveTo>
                    <a:pt x="3564255" y="31750"/>
                  </a:moveTo>
                  <a:lnTo>
                    <a:pt x="3462655" y="31750"/>
                  </a:lnTo>
                  <a:lnTo>
                    <a:pt x="3462655" y="44450"/>
                  </a:lnTo>
                  <a:lnTo>
                    <a:pt x="3564255" y="44450"/>
                  </a:lnTo>
                  <a:lnTo>
                    <a:pt x="3564255" y="31750"/>
                  </a:lnTo>
                  <a:close/>
                </a:path>
                <a:path w="7336155" h="3145790">
                  <a:moveTo>
                    <a:pt x="3703955" y="3101086"/>
                  </a:moveTo>
                  <a:lnTo>
                    <a:pt x="3602355" y="3101086"/>
                  </a:lnTo>
                  <a:lnTo>
                    <a:pt x="3602355" y="3113786"/>
                  </a:lnTo>
                  <a:lnTo>
                    <a:pt x="3703955" y="3113786"/>
                  </a:lnTo>
                  <a:lnTo>
                    <a:pt x="3703955" y="3101086"/>
                  </a:lnTo>
                  <a:close/>
                </a:path>
                <a:path w="7336155" h="3145790">
                  <a:moveTo>
                    <a:pt x="3703955" y="31750"/>
                  </a:moveTo>
                  <a:lnTo>
                    <a:pt x="3602355" y="31750"/>
                  </a:lnTo>
                  <a:lnTo>
                    <a:pt x="3602355" y="44450"/>
                  </a:lnTo>
                  <a:lnTo>
                    <a:pt x="3703955" y="44450"/>
                  </a:lnTo>
                  <a:lnTo>
                    <a:pt x="3703955" y="31750"/>
                  </a:lnTo>
                  <a:close/>
                </a:path>
                <a:path w="7336155" h="3145790">
                  <a:moveTo>
                    <a:pt x="3843655" y="3101086"/>
                  </a:moveTo>
                  <a:lnTo>
                    <a:pt x="3742055" y="3101086"/>
                  </a:lnTo>
                  <a:lnTo>
                    <a:pt x="3742055" y="3113786"/>
                  </a:lnTo>
                  <a:lnTo>
                    <a:pt x="3843655" y="3113786"/>
                  </a:lnTo>
                  <a:lnTo>
                    <a:pt x="3843655" y="3101086"/>
                  </a:lnTo>
                  <a:close/>
                </a:path>
                <a:path w="7336155" h="3145790">
                  <a:moveTo>
                    <a:pt x="3843655" y="31750"/>
                  </a:moveTo>
                  <a:lnTo>
                    <a:pt x="3742055" y="31750"/>
                  </a:lnTo>
                  <a:lnTo>
                    <a:pt x="3742055" y="44450"/>
                  </a:lnTo>
                  <a:lnTo>
                    <a:pt x="3843655" y="44450"/>
                  </a:lnTo>
                  <a:lnTo>
                    <a:pt x="3843655" y="31750"/>
                  </a:lnTo>
                  <a:close/>
                </a:path>
                <a:path w="7336155" h="3145790">
                  <a:moveTo>
                    <a:pt x="3983355" y="3101086"/>
                  </a:moveTo>
                  <a:lnTo>
                    <a:pt x="3881755" y="3101086"/>
                  </a:lnTo>
                  <a:lnTo>
                    <a:pt x="3881755" y="3113786"/>
                  </a:lnTo>
                  <a:lnTo>
                    <a:pt x="3983355" y="3113786"/>
                  </a:lnTo>
                  <a:lnTo>
                    <a:pt x="3983355" y="3101086"/>
                  </a:lnTo>
                  <a:close/>
                </a:path>
                <a:path w="7336155" h="3145790">
                  <a:moveTo>
                    <a:pt x="3983355" y="31750"/>
                  </a:moveTo>
                  <a:lnTo>
                    <a:pt x="3881755" y="31750"/>
                  </a:lnTo>
                  <a:lnTo>
                    <a:pt x="3881755" y="44450"/>
                  </a:lnTo>
                  <a:lnTo>
                    <a:pt x="3983355" y="44450"/>
                  </a:lnTo>
                  <a:lnTo>
                    <a:pt x="3983355" y="31750"/>
                  </a:lnTo>
                  <a:close/>
                </a:path>
                <a:path w="7336155" h="3145790">
                  <a:moveTo>
                    <a:pt x="4123055" y="3101086"/>
                  </a:moveTo>
                  <a:lnTo>
                    <a:pt x="4021455" y="3101086"/>
                  </a:lnTo>
                  <a:lnTo>
                    <a:pt x="4021455" y="3113786"/>
                  </a:lnTo>
                  <a:lnTo>
                    <a:pt x="4123055" y="3113786"/>
                  </a:lnTo>
                  <a:lnTo>
                    <a:pt x="4123055" y="3101086"/>
                  </a:lnTo>
                  <a:close/>
                </a:path>
                <a:path w="7336155" h="3145790">
                  <a:moveTo>
                    <a:pt x="4123055" y="31750"/>
                  </a:moveTo>
                  <a:lnTo>
                    <a:pt x="4021455" y="31750"/>
                  </a:lnTo>
                  <a:lnTo>
                    <a:pt x="4021455" y="44450"/>
                  </a:lnTo>
                  <a:lnTo>
                    <a:pt x="4123055" y="44450"/>
                  </a:lnTo>
                  <a:lnTo>
                    <a:pt x="4123055" y="31750"/>
                  </a:lnTo>
                  <a:close/>
                </a:path>
                <a:path w="7336155" h="3145790">
                  <a:moveTo>
                    <a:pt x="4262755" y="3101086"/>
                  </a:moveTo>
                  <a:lnTo>
                    <a:pt x="4161155" y="3101086"/>
                  </a:lnTo>
                  <a:lnTo>
                    <a:pt x="4161155" y="3113786"/>
                  </a:lnTo>
                  <a:lnTo>
                    <a:pt x="4262755" y="3113786"/>
                  </a:lnTo>
                  <a:lnTo>
                    <a:pt x="4262755" y="3101086"/>
                  </a:lnTo>
                  <a:close/>
                </a:path>
                <a:path w="7336155" h="3145790">
                  <a:moveTo>
                    <a:pt x="4262755" y="31750"/>
                  </a:moveTo>
                  <a:lnTo>
                    <a:pt x="4161155" y="31750"/>
                  </a:lnTo>
                  <a:lnTo>
                    <a:pt x="4161155" y="44450"/>
                  </a:lnTo>
                  <a:lnTo>
                    <a:pt x="4262755" y="44450"/>
                  </a:lnTo>
                  <a:lnTo>
                    <a:pt x="4262755" y="31750"/>
                  </a:lnTo>
                  <a:close/>
                </a:path>
                <a:path w="7336155" h="3145790">
                  <a:moveTo>
                    <a:pt x="4402455" y="3101086"/>
                  </a:moveTo>
                  <a:lnTo>
                    <a:pt x="4300855" y="3101086"/>
                  </a:lnTo>
                  <a:lnTo>
                    <a:pt x="4300855" y="3113786"/>
                  </a:lnTo>
                  <a:lnTo>
                    <a:pt x="4402455" y="3113786"/>
                  </a:lnTo>
                  <a:lnTo>
                    <a:pt x="4402455" y="3101086"/>
                  </a:lnTo>
                  <a:close/>
                </a:path>
                <a:path w="7336155" h="3145790">
                  <a:moveTo>
                    <a:pt x="4402455" y="31750"/>
                  </a:moveTo>
                  <a:lnTo>
                    <a:pt x="4300855" y="31750"/>
                  </a:lnTo>
                  <a:lnTo>
                    <a:pt x="4300855" y="44450"/>
                  </a:lnTo>
                  <a:lnTo>
                    <a:pt x="4402455" y="44450"/>
                  </a:lnTo>
                  <a:lnTo>
                    <a:pt x="4402455" y="31750"/>
                  </a:lnTo>
                  <a:close/>
                </a:path>
                <a:path w="7336155" h="3145790">
                  <a:moveTo>
                    <a:pt x="4542155" y="3101086"/>
                  </a:moveTo>
                  <a:lnTo>
                    <a:pt x="4440555" y="3101086"/>
                  </a:lnTo>
                  <a:lnTo>
                    <a:pt x="4440555" y="3113786"/>
                  </a:lnTo>
                  <a:lnTo>
                    <a:pt x="4542155" y="3113786"/>
                  </a:lnTo>
                  <a:lnTo>
                    <a:pt x="4542155" y="3101086"/>
                  </a:lnTo>
                  <a:close/>
                </a:path>
                <a:path w="7336155" h="3145790">
                  <a:moveTo>
                    <a:pt x="4542155" y="31750"/>
                  </a:moveTo>
                  <a:lnTo>
                    <a:pt x="4440555" y="31750"/>
                  </a:lnTo>
                  <a:lnTo>
                    <a:pt x="4440555" y="44450"/>
                  </a:lnTo>
                  <a:lnTo>
                    <a:pt x="4542155" y="44450"/>
                  </a:lnTo>
                  <a:lnTo>
                    <a:pt x="4542155" y="31750"/>
                  </a:lnTo>
                  <a:close/>
                </a:path>
                <a:path w="7336155" h="3145790">
                  <a:moveTo>
                    <a:pt x="4681855" y="3101086"/>
                  </a:moveTo>
                  <a:lnTo>
                    <a:pt x="4580255" y="3101086"/>
                  </a:lnTo>
                  <a:lnTo>
                    <a:pt x="4580255" y="3113786"/>
                  </a:lnTo>
                  <a:lnTo>
                    <a:pt x="4681855" y="3113786"/>
                  </a:lnTo>
                  <a:lnTo>
                    <a:pt x="4681855" y="3101086"/>
                  </a:lnTo>
                  <a:close/>
                </a:path>
                <a:path w="7336155" h="3145790">
                  <a:moveTo>
                    <a:pt x="4681855" y="31750"/>
                  </a:moveTo>
                  <a:lnTo>
                    <a:pt x="4580255" y="31750"/>
                  </a:lnTo>
                  <a:lnTo>
                    <a:pt x="4580255" y="44450"/>
                  </a:lnTo>
                  <a:lnTo>
                    <a:pt x="4681855" y="44450"/>
                  </a:lnTo>
                  <a:lnTo>
                    <a:pt x="4681855" y="31750"/>
                  </a:lnTo>
                  <a:close/>
                </a:path>
                <a:path w="7336155" h="3145790">
                  <a:moveTo>
                    <a:pt x="4821555" y="3101086"/>
                  </a:moveTo>
                  <a:lnTo>
                    <a:pt x="4719955" y="3101086"/>
                  </a:lnTo>
                  <a:lnTo>
                    <a:pt x="4719955" y="3113786"/>
                  </a:lnTo>
                  <a:lnTo>
                    <a:pt x="4821555" y="3113786"/>
                  </a:lnTo>
                  <a:lnTo>
                    <a:pt x="4821555" y="3101086"/>
                  </a:lnTo>
                  <a:close/>
                </a:path>
                <a:path w="7336155" h="3145790">
                  <a:moveTo>
                    <a:pt x="4821555" y="31750"/>
                  </a:moveTo>
                  <a:lnTo>
                    <a:pt x="4719955" y="31750"/>
                  </a:lnTo>
                  <a:lnTo>
                    <a:pt x="4719955" y="44450"/>
                  </a:lnTo>
                  <a:lnTo>
                    <a:pt x="4821555" y="44450"/>
                  </a:lnTo>
                  <a:lnTo>
                    <a:pt x="4821555" y="31750"/>
                  </a:lnTo>
                  <a:close/>
                </a:path>
                <a:path w="7336155" h="3145790">
                  <a:moveTo>
                    <a:pt x="4961255" y="3101086"/>
                  </a:moveTo>
                  <a:lnTo>
                    <a:pt x="4859655" y="3101086"/>
                  </a:lnTo>
                  <a:lnTo>
                    <a:pt x="4859655" y="3113786"/>
                  </a:lnTo>
                  <a:lnTo>
                    <a:pt x="4961255" y="3113786"/>
                  </a:lnTo>
                  <a:lnTo>
                    <a:pt x="4961255" y="3101086"/>
                  </a:lnTo>
                  <a:close/>
                </a:path>
                <a:path w="7336155" h="3145790">
                  <a:moveTo>
                    <a:pt x="4961255" y="31750"/>
                  </a:moveTo>
                  <a:lnTo>
                    <a:pt x="4859655" y="31750"/>
                  </a:lnTo>
                  <a:lnTo>
                    <a:pt x="4859655" y="44450"/>
                  </a:lnTo>
                  <a:lnTo>
                    <a:pt x="4961255" y="44450"/>
                  </a:lnTo>
                  <a:lnTo>
                    <a:pt x="4961255" y="31750"/>
                  </a:lnTo>
                  <a:close/>
                </a:path>
                <a:path w="7336155" h="3145790">
                  <a:moveTo>
                    <a:pt x="5100955" y="3101086"/>
                  </a:moveTo>
                  <a:lnTo>
                    <a:pt x="4999355" y="3101086"/>
                  </a:lnTo>
                  <a:lnTo>
                    <a:pt x="4999355" y="3113786"/>
                  </a:lnTo>
                  <a:lnTo>
                    <a:pt x="5100955" y="3113786"/>
                  </a:lnTo>
                  <a:lnTo>
                    <a:pt x="5100955" y="3101086"/>
                  </a:lnTo>
                  <a:close/>
                </a:path>
                <a:path w="7336155" h="3145790">
                  <a:moveTo>
                    <a:pt x="5100955" y="31750"/>
                  </a:moveTo>
                  <a:lnTo>
                    <a:pt x="4999355" y="31750"/>
                  </a:lnTo>
                  <a:lnTo>
                    <a:pt x="4999355" y="44450"/>
                  </a:lnTo>
                  <a:lnTo>
                    <a:pt x="5100955" y="44450"/>
                  </a:lnTo>
                  <a:lnTo>
                    <a:pt x="5100955" y="31750"/>
                  </a:lnTo>
                  <a:close/>
                </a:path>
                <a:path w="7336155" h="3145790">
                  <a:moveTo>
                    <a:pt x="5240655" y="3101086"/>
                  </a:moveTo>
                  <a:lnTo>
                    <a:pt x="5139055" y="3101086"/>
                  </a:lnTo>
                  <a:lnTo>
                    <a:pt x="5139055" y="3113786"/>
                  </a:lnTo>
                  <a:lnTo>
                    <a:pt x="5240655" y="3113786"/>
                  </a:lnTo>
                  <a:lnTo>
                    <a:pt x="5240655" y="3101086"/>
                  </a:lnTo>
                  <a:close/>
                </a:path>
                <a:path w="7336155" h="3145790">
                  <a:moveTo>
                    <a:pt x="5240655" y="31750"/>
                  </a:moveTo>
                  <a:lnTo>
                    <a:pt x="5139055" y="31750"/>
                  </a:lnTo>
                  <a:lnTo>
                    <a:pt x="5139055" y="44450"/>
                  </a:lnTo>
                  <a:lnTo>
                    <a:pt x="5240655" y="44450"/>
                  </a:lnTo>
                  <a:lnTo>
                    <a:pt x="5240655" y="31750"/>
                  </a:lnTo>
                  <a:close/>
                </a:path>
                <a:path w="7336155" h="3145790">
                  <a:moveTo>
                    <a:pt x="5380355" y="3101086"/>
                  </a:moveTo>
                  <a:lnTo>
                    <a:pt x="5278755" y="3101086"/>
                  </a:lnTo>
                  <a:lnTo>
                    <a:pt x="5278755" y="3113786"/>
                  </a:lnTo>
                  <a:lnTo>
                    <a:pt x="5380355" y="3113786"/>
                  </a:lnTo>
                  <a:lnTo>
                    <a:pt x="5380355" y="3101086"/>
                  </a:lnTo>
                  <a:close/>
                </a:path>
                <a:path w="7336155" h="3145790">
                  <a:moveTo>
                    <a:pt x="5380355" y="31750"/>
                  </a:moveTo>
                  <a:lnTo>
                    <a:pt x="5278755" y="31750"/>
                  </a:lnTo>
                  <a:lnTo>
                    <a:pt x="5278755" y="44450"/>
                  </a:lnTo>
                  <a:lnTo>
                    <a:pt x="5380355" y="44450"/>
                  </a:lnTo>
                  <a:lnTo>
                    <a:pt x="5380355" y="31750"/>
                  </a:lnTo>
                  <a:close/>
                </a:path>
                <a:path w="7336155" h="3145790">
                  <a:moveTo>
                    <a:pt x="5520055" y="3101086"/>
                  </a:moveTo>
                  <a:lnTo>
                    <a:pt x="5418455" y="3101086"/>
                  </a:lnTo>
                  <a:lnTo>
                    <a:pt x="5418455" y="3113786"/>
                  </a:lnTo>
                  <a:lnTo>
                    <a:pt x="5520055" y="3113786"/>
                  </a:lnTo>
                  <a:lnTo>
                    <a:pt x="5520055" y="3101086"/>
                  </a:lnTo>
                  <a:close/>
                </a:path>
                <a:path w="7336155" h="3145790">
                  <a:moveTo>
                    <a:pt x="5520055" y="31750"/>
                  </a:moveTo>
                  <a:lnTo>
                    <a:pt x="5418455" y="31750"/>
                  </a:lnTo>
                  <a:lnTo>
                    <a:pt x="5418455" y="44450"/>
                  </a:lnTo>
                  <a:lnTo>
                    <a:pt x="5520055" y="44450"/>
                  </a:lnTo>
                  <a:lnTo>
                    <a:pt x="5520055" y="31750"/>
                  </a:lnTo>
                  <a:close/>
                </a:path>
                <a:path w="7336155" h="3145790">
                  <a:moveTo>
                    <a:pt x="5659755" y="3101086"/>
                  </a:moveTo>
                  <a:lnTo>
                    <a:pt x="5558155" y="3101086"/>
                  </a:lnTo>
                  <a:lnTo>
                    <a:pt x="5558155" y="3113786"/>
                  </a:lnTo>
                  <a:lnTo>
                    <a:pt x="5659755" y="3113786"/>
                  </a:lnTo>
                  <a:lnTo>
                    <a:pt x="5659755" y="3101086"/>
                  </a:lnTo>
                  <a:close/>
                </a:path>
                <a:path w="7336155" h="3145790">
                  <a:moveTo>
                    <a:pt x="5659755" y="31750"/>
                  </a:moveTo>
                  <a:lnTo>
                    <a:pt x="5558155" y="31750"/>
                  </a:lnTo>
                  <a:lnTo>
                    <a:pt x="5558155" y="44450"/>
                  </a:lnTo>
                  <a:lnTo>
                    <a:pt x="5659755" y="44450"/>
                  </a:lnTo>
                  <a:lnTo>
                    <a:pt x="5659755" y="31750"/>
                  </a:lnTo>
                  <a:close/>
                </a:path>
                <a:path w="7336155" h="3145790">
                  <a:moveTo>
                    <a:pt x="5799455" y="3101086"/>
                  </a:moveTo>
                  <a:lnTo>
                    <a:pt x="5697855" y="3101086"/>
                  </a:lnTo>
                  <a:lnTo>
                    <a:pt x="5697855" y="3113786"/>
                  </a:lnTo>
                  <a:lnTo>
                    <a:pt x="5799455" y="3113786"/>
                  </a:lnTo>
                  <a:lnTo>
                    <a:pt x="5799455" y="3101086"/>
                  </a:lnTo>
                  <a:close/>
                </a:path>
                <a:path w="7336155" h="3145790">
                  <a:moveTo>
                    <a:pt x="5799455" y="31750"/>
                  </a:moveTo>
                  <a:lnTo>
                    <a:pt x="5697855" y="31750"/>
                  </a:lnTo>
                  <a:lnTo>
                    <a:pt x="5697855" y="44450"/>
                  </a:lnTo>
                  <a:lnTo>
                    <a:pt x="5799455" y="44450"/>
                  </a:lnTo>
                  <a:lnTo>
                    <a:pt x="5799455" y="31750"/>
                  </a:lnTo>
                  <a:close/>
                </a:path>
                <a:path w="7336155" h="3145790">
                  <a:moveTo>
                    <a:pt x="5939155" y="3101086"/>
                  </a:moveTo>
                  <a:lnTo>
                    <a:pt x="5837555" y="3101086"/>
                  </a:lnTo>
                  <a:lnTo>
                    <a:pt x="5837555" y="3113786"/>
                  </a:lnTo>
                  <a:lnTo>
                    <a:pt x="5939155" y="3113786"/>
                  </a:lnTo>
                  <a:lnTo>
                    <a:pt x="5939155" y="3101086"/>
                  </a:lnTo>
                  <a:close/>
                </a:path>
                <a:path w="7336155" h="3145790">
                  <a:moveTo>
                    <a:pt x="5939155" y="31750"/>
                  </a:moveTo>
                  <a:lnTo>
                    <a:pt x="5837555" y="31750"/>
                  </a:lnTo>
                  <a:lnTo>
                    <a:pt x="5837555" y="44450"/>
                  </a:lnTo>
                  <a:lnTo>
                    <a:pt x="5939155" y="44450"/>
                  </a:lnTo>
                  <a:lnTo>
                    <a:pt x="5939155" y="31750"/>
                  </a:lnTo>
                  <a:close/>
                </a:path>
                <a:path w="7336155" h="3145790">
                  <a:moveTo>
                    <a:pt x="6078855" y="3101086"/>
                  </a:moveTo>
                  <a:lnTo>
                    <a:pt x="5977255" y="3101086"/>
                  </a:lnTo>
                  <a:lnTo>
                    <a:pt x="5977255" y="3113786"/>
                  </a:lnTo>
                  <a:lnTo>
                    <a:pt x="6078855" y="3113786"/>
                  </a:lnTo>
                  <a:lnTo>
                    <a:pt x="6078855" y="3101086"/>
                  </a:lnTo>
                  <a:close/>
                </a:path>
                <a:path w="7336155" h="3145790">
                  <a:moveTo>
                    <a:pt x="6078855" y="31750"/>
                  </a:moveTo>
                  <a:lnTo>
                    <a:pt x="5977255" y="31750"/>
                  </a:lnTo>
                  <a:lnTo>
                    <a:pt x="5977255" y="44450"/>
                  </a:lnTo>
                  <a:lnTo>
                    <a:pt x="6078855" y="44450"/>
                  </a:lnTo>
                  <a:lnTo>
                    <a:pt x="6078855" y="31750"/>
                  </a:lnTo>
                  <a:close/>
                </a:path>
                <a:path w="7336155" h="3145790">
                  <a:moveTo>
                    <a:pt x="6218555" y="3101086"/>
                  </a:moveTo>
                  <a:lnTo>
                    <a:pt x="6116955" y="3101086"/>
                  </a:lnTo>
                  <a:lnTo>
                    <a:pt x="6116955" y="3113786"/>
                  </a:lnTo>
                  <a:lnTo>
                    <a:pt x="6218555" y="3113786"/>
                  </a:lnTo>
                  <a:lnTo>
                    <a:pt x="6218555" y="3101086"/>
                  </a:lnTo>
                  <a:close/>
                </a:path>
                <a:path w="7336155" h="3145790">
                  <a:moveTo>
                    <a:pt x="6218555" y="31750"/>
                  </a:moveTo>
                  <a:lnTo>
                    <a:pt x="6116955" y="31750"/>
                  </a:lnTo>
                  <a:lnTo>
                    <a:pt x="6116955" y="44450"/>
                  </a:lnTo>
                  <a:lnTo>
                    <a:pt x="6218555" y="44450"/>
                  </a:lnTo>
                  <a:lnTo>
                    <a:pt x="6218555" y="31750"/>
                  </a:lnTo>
                  <a:close/>
                </a:path>
                <a:path w="7336155" h="3145790">
                  <a:moveTo>
                    <a:pt x="6358255" y="3101086"/>
                  </a:moveTo>
                  <a:lnTo>
                    <a:pt x="6256655" y="3101086"/>
                  </a:lnTo>
                  <a:lnTo>
                    <a:pt x="6256655" y="3113786"/>
                  </a:lnTo>
                  <a:lnTo>
                    <a:pt x="6358255" y="3113786"/>
                  </a:lnTo>
                  <a:lnTo>
                    <a:pt x="6358255" y="3101086"/>
                  </a:lnTo>
                  <a:close/>
                </a:path>
                <a:path w="7336155" h="3145790">
                  <a:moveTo>
                    <a:pt x="6358255" y="31750"/>
                  </a:moveTo>
                  <a:lnTo>
                    <a:pt x="6256655" y="31750"/>
                  </a:lnTo>
                  <a:lnTo>
                    <a:pt x="6256655" y="44450"/>
                  </a:lnTo>
                  <a:lnTo>
                    <a:pt x="6358255" y="44450"/>
                  </a:lnTo>
                  <a:lnTo>
                    <a:pt x="6358255" y="31750"/>
                  </a:lnTo>
                  <a:close/>
                </a:path>
                <a:path w="7336155" h="3145790">
                  <a:moveTo>
                    <a:pt x="6497955" y="3101086"/>
                  </a:moveTo>
                  <a:lnTo>
                    <a:pt x="6396355" y="3101086"/>
                  </a:lnTo>
                  <a:lnTo>
                    <a:pt x="6396355" y="3113786"/>
                  </a:lnTo>
                  <a:lnTo>
                    <a:pt x="6497955" y="3113786"/>
                  </a:lnTo>
                  <a:lnTo>
                    <a:pt x="6497955" y="3101086"/>
                  </a:lnTo>
                  <a:close/>
                </a:path>
                <a:path w="7336155" h="3145790">
                  <a:moveTo>
                    <a:pt x="6497955" y="31750"/>
                  </a:moveTo>
                  <a:lnTo>
                    <a:pt x="6396355" y="31750"/>
                  </a:lnTo>
                  <a:lnTo>
                    <a:pt x="6396355" y="44450"/>
                  </a:lnTo>
                  <a:lnTo>
                    <a:pt x="6497955" y="44450"/>
                  </a:lnTo>
                  <a:lnTo>
                    <a:pt x="6497955" y="31750"/>
                  </a:lnTo>
                  <a:close/>
                </a:path>
                <a:path w="7336155" h="3145790">
                  <a:moveTo>
                    <a:pt x="6637655" y="3101086"/>
                  </a:moveTo>
                  <a:lnTo>
                    <a:pt x="6536055" y="3101086"/>
                  </a:lnTo>
                  <a:lnTo>
                    <a:pt x="6536055" y="3113786"/>
                  </a:lnTo>
                  <a:lnTo>
                    <a:pt x="6637655" y="3113786"/>
                  </a:lnTo>
                  <a:lnTo>
                    <a:pt x="6637655" y="3101086"/>
                  </a:lnTo>
                  <a:close/>
                </a:path>
                <a:path w="7336155" h="3145790">
                  <a:moveTo>
                    <a:pt x="6637655" y="31750"/>
                  </a:moveTo>
                  <a:lnTo>
                    <a:pt x="6536055" y="31750"/>
                  </a:lnTo>
                  <a:lnTo>
                    <a:pt x="6536055" y="44450"/>
                  </a:lnTo>
                  <a:lnTo>
                    <a:pt x="6637655" y="44450"/>
                  </a:lnTo>
                  <a:lnTo>
                    <a:pt x="6637655" y="31750"/>
                  </a:lnTo>
                  <a:close/>
                </a:path>
                <a:path w="7336155" h="3145790">
                  <a:moveTo>
                    <a:pt x="6777355" y="3101086"/>
                  </a:moveTo>
                  <a:lnTo>
                    <a:pt x="6675755" y="3101086"/>
                  </a:lnTo>
                  <a:lnTo>
                    <a:pt x="6675755" y="3113786"/>
                  </a:lnTo>
                  <a:lnTo>
                    <a:pt x="6777355" y="3113786"/>
                  </a:lnTo>
                  <a:lnTo>
                    <a:pt x="6777355" y="3101086"/>
                  </a:lnTo>
                  <a:close/>
                </a:path>
                <a:path w="7336155" h="3145790">
                  <a:moveTo>
                    <a:pt x="6777355" y="31750"/>
                  </a:moveTo>
                  <a:lnTo>
                    <a:pt x="6675755" y="31750"/>
                  </a:lnTo>
                  <a:lnTo>
                    <a:pt x="6675755" y="44450"/>
                  </a:lnTo>
                  <a:lnTo>
                    <a:pt x="6777355" y="44450"/>
                  </a:lnTo>
                  <a:lnTo>
                    <a:pt x="6777355" y="31750"/>
                  </a:lnTo>
                  <a:close/>
                </a:path>
                <a:path w="7336155" h="3145790">
                  <a:moveTo>
                    <a:pt x="6917055" y="3101086"/>
                  </a:moveTo>
                  <a:lnTo>
                    <a:pt x="6815455" y="3101086"/>
                  </a:lnTo>
                  <a:lnTo>
                    <a:pt x="6815455" y="3113786"/>
                  </a:lnTo>
                  <a:lnTo>
                    <a:pt x="6917055" y="3113786"/>
                  </a:lnTo>
                  <a:lnTo>
                    <a:pt x="6917055" y="3101086"/>
                  </a:lnTo>
                  <a:close/>
                </a:path>
                <a:path w="7336155" h="3145790">
                  <a:moveTo>
                    <a:pt x="6917055" y="31750"/>
                  </a:moveTo>
                  <a:lnTo>
                    <a:pt x="6815455" y="31750"/>
                  </a:lnTo>
                  <a:lnTo>
                    <a:pt x="6815455" y="44450"/>
                  </a:lnTo>
                  <a:lnTo>
                    <a:pt x="6917055" y="44450"/>
                  </a:lnTo>
                  <a:lnTo>
                    <a:pt x="6917055" y="31750"/>
                  </a:lnTo>
                  <a:close/>
                </a:path>
                <a:path w="7336155" h="3145790">
                  <a:moveTo>
                    <a:pt x="7056755" y="3101086"/>
                  </a:moveTo>
                  <a:lnTo>
                    <a:pt x="6955155" y="3101086"/>
                  </a:lnTo>
                  <a:lnTo>
                    <a:pt x="6955155" y="3113786"/>
                  </a:lnTo>
                  <a:lnTo>
                    <a:pt x="7056755" y="3113786"/>
                  </a:lnTo>
                  <a:lnTo>
                    <a:pt x="7056755" y="3101086"/>
                  </a:lnTo>
                  <a:close/>
                </a:path>
                <a:path w="7336155" h="3145790">
                  <a:moveTo>
                    <a:pt x="7056755" y="31750"/>
                  </a:moveTo>
                  <a:lnTo>
                    <a:pt x="6955155" y="31750"/>
                  </a:lnTo>
                  <a:lnTo>
                    <a:pt x="6955155" y="44450"/>
                  </a:lnTo>
                  <a:lnTo>
                    <a:pt x="7056755" y="44450"/>
                  </a:lnTo>
                  <a:lnTo>
                    <a:pt x="7056755" y="31750"/>
                  </a:lnTo>
                  <a:close/>
                </a:path>
                <a:path w="7336155" h="3145790">
                  <a:moveTo>
                    <a:pt x="7196455" y="3101086"/>
                  </a:moveTo>
                  <a:lnTo>
                    <a:pt x="7094855" y="3101086"/>
                  </a:lnTo>
                  <a:lnTo>
                    <a:pt x="7094855" y="3113786"/>
                  </a:lnTo>
                  <a:lnTo>
                    <a:pt x="7196455" y="3113786"/>
                  </a:lnTo>
                  <a:lnTo>
                    <a:pt x="7196455" y="3101086"/>
                  </a:lnTo>
                  <a:close/>
                </a:path>
                <a:path w="7336155" h="3145790">
                  <a:moveTo>
                    <a:pt x="7196455" y="31750"/>
                  </a:moveTo>
                  <a:lnTo>
                    <a:pt x="7094855" y="31750"/>
                  </a:lnTo>
                  <a:lnTo>
                    <a:pt x="7094855" y="44450"/>
                  </a:lnTo>
                  <a:lnTo>
                    <a:pt x="7196455" y="44450"/>
                  </a:lnTo>
                  <a:lnTo>
                    <a:pt x="7196455" y="31750"/>
                  </a:lnTo>
                  <a:close/>
                </a:path>
                <a:path w="7336155" h="3145790">
                  <a:moveTo>
                    <a:pt x="7336155" y="3101086"/>
                  </a:moveTo>
                  <a:lnTo>
                    <a:pt x="7234555" y="3101086"/>
                  </a:lnTo>
                  <a:lnTo>
                    <a:pt x="7234555" y="3113786"/>
                  </a:lnTo>
                  <a:lnTo>
                    <a:pt x="7336155" y="3113786"/>
                  </a:lnTo>
                  <a:lnTo>
                    <a:pt x="7336155" y="3101086"/>
                  </a:lnTo>
                  <a:close/>
                </a:path>
                <a:path w="7336155" h="3145790">
                  <a:moveTo>
                    <a:pt x="7336155" y="31750"/>
                  </a:moveTo>
                  <a:lnTo>
                    <a:pt x="7234555" y="31750"/>
                  </a:lnTo>
                  <a:lnTo>
                    <a:pt x="7234555" y="44450"/>
                  </a:lnTo>
                  <a:lnTo>
                    <a:pt x="7336155" y="44450"/>
                  </a:lnTo>
                  <a:lnTo>
                    <a:pt x="7336155" y="3175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542031"/>
              <a:ext cx="8339455" cy="2712720"/>
            </a:xfrm>
            <a:custGeom>
              <a:avLst/>
              <a:gdLst/>
              <a:ahLst/>
              <a:cxnLst/>
              <a:rect l="l" t="t" r="r" b="b"/>
              <a:pathLst>
                <a:path w="8339455" h="2712720">
                  <a:moveTo>
                    <a:pt x="8339328" y="0"/>
                  </a:moveTo>
                  <a:lnTo>
                    <a:pt x="0" y="0"/>
                  </a:lnTo>
                  <a:lnTo>
                    <a:pt x="0" y="2712720"/>
                  </a:lnTo>
                  <a:lnTo>
                    <a:pt x="8339328" y="2712720"/>
                  </a:lnTo>
                  <a:lnTo>
                    <a:pt x="833932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algn="ctr"/>
              <a:endParaRPr lang="en-SG" sz="4800" dirty="0"/>
            </a:p>
            <a:p>
              <a:pPr algn="ctr"/>
              <a:r>
                <a:rPr lang="en-SG" sz="4800" dirty="0"/>
                <a:t>Satyanarayana Sure</a:t>
              </a:r>
            </a:p>
            <a:p>
              <a:pPr algn="ctr"/>
              <a:r>
                <a:rPr lang="en-SG" sz="4800" dirty="0" err="1"/>
                <a:t>AppOps</a:t>
              </a:r>
              <a:endParaRPr sz="48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7286244" y="1770887"/>
              <a:ext cx="4257040" cy="4257040"/>
            </a:xfrm>
            <a:custGeom>
              <a:avLst/>
              <a:gdLst/>
              <a:ahLst/>
              <a:cxnLst/>
              <a:rect l="l" t="t" r="r" b="b"/>
              <a:pathLst>
                <a:path w="4257040" h="4257040">
                  <a:moveTo>
                    <a:pt x="2128266" y="0"/>
                  </a:moveTo>
                  <a:lnTo>
                    <a:pt x="2080089" y="534"/>
                  </a:lnTo>
                  <a:lnTo>
                    <a:pt x="2032175" y="2130"/>
                  </a:lnTo>
                  <a:lnTo>
                    <a:pt x="1984533" y="4777"/>
                  </a:lnTo>
                  <a:lnTo>
                    <a:pt x="1937176" y="8462"/>
                  </a:lnTo>
                  <a:lnTo>
                    <a:pt x="1890114" y="13176"/>
                  </a:lnTo>
                  <a:lnTo>
                    <a:pt x="1843359" y="18905"/>
                  </a:lnTo>
                  <a:lnTo>
                    <a:pt x="1796923" y="25641"/>
                  </a:lnTo>
                  <a:lnTo>
                    <a:pt x="1750816" y="33370"/>
                  </a:lnTo>
                  <a:lnTo>
                    <a:pt x="1705049" y="42082"/>
                  </a:lnTo>
                  <a:lnTo>
                    <a:pt x="1659634" y="51765"/>
                  </a:lnTo>
                  <a:lnTo>
                    <a:pt x="1614583" y="62409"/>
                  </a:lnTo>
                  <a:lnTo>
                    <a:pt x="1569905" y="74001"/>
                  </a:lnTo>
                  <a:lnTo>
                    <a:pt x="1525614" y="86532"/>
                  </a:lnTo>
                  <a:lnTo>
                    <a:pt x="1481719" y="99988"/>
                  </a:lnTo>
                  <a:lnTo>
                    <a:pt x="1438233" y="114360"/>
                  </a:lnTo>
                  <a:lnTo>
                    <a:pt x="1395166" y="129636"/>
                  </a:lnTo>
                  <a:lnTo>
                    <a:pt x="1352530" y="145804"/>
                  </a:lnTo>
                  <a:lnTo>
                    <a:pt x="1310337" y="162854"/>
                  </a:lnTo>
                  <a:lnTo>
                    <a:pt x="1268596" y="180774"/>
                  </a:lnTo>
                  <a:lnTo>
                    <a:pt x="1227320" y="199552"/>
                  </a:lnTo>
                  <a:lnTo>
                    <a:pt x="1186519" y="219178"/>
                  </a:lnTo>
                  <a:lnTo>
                    <a:pt x="1146206" y="239641"/>
                  </a:lnTo>
                  <a:lnTo>
                    <a:pt x="1106391" y="260928"/>
                  </a:lnTo>
                  <a:lnTo>
                    <a:pt x="1067086" y="283030"/>
                  </a:lnTo>
                  <a:lnTo>
                    <a:pt x="1028302" y="305933"/>
                  </a:lnTo>
                  <a:lnTo>
                    <a:pt x="990049" y="329628"/>
                  </a:lnTo>
                  <a:lnTo>
                    <a:pt x="952341" y="354103"/>
                  </a:lnTo>
                  <a:lnTo>
                    <a:pt x="915187" y="379347"/>
                  </a:lnTo>
                  <a:lnTo>
                    <a:pt x="878598" y="405348"/>
                  </a:lnTo>
                  <a:lnTo>
                    <a:pt x="842587" y="432095"/>
                  </a:lnTo>
                  <a:lnTo>
                    <a:pt x="807165" y="459578"/>
                  </a:lnTo>
                  <a:lnTo>
                    <a:pt x="772342" y="487784"/>
                  </a:lnTo>
                  <a:lnTo>
                    <a:pt x="738130" y="516702"/>
                  </a:lnTo>
                  <a:lnTo>
                    <a:pt x="704541" y="546321"/>
                  </a:lnTo>
                  <a:lnTo>
                    <a:pt x="671585" y="576630"/>
                  </a:lnTo>
                  <a:lnTo>
                    <a:pt x="639273" y="607618"/>
                  </a:lnTo>
                  <a:lnTo>
                    <a:pt x="607618" y="639273"/>
                  </a:lnTo>
                  <a:lnTo>
                    <a:pt x="576630" y="671585"/>
                  </a:lnTo>
                  <a:lnTo>
                    <a:pt x="546321" y="704541"/>
                  </a:lnTo>
                  <a:lnTo>
                    <a:pt x="516702" y="738130"/>
                  </a:lnTo>
                  <a:lnTo>
                    <a:pt x="487784" y="772342"/>
                  </a:lnTo>
                  <a:lnTo>
                    <a:pt x="459578" y="807165"/>
                  </a:lnTo>
                  <a:lnTo>
                    <a:pt x="432095" y="842587"/>
                  </a:lnTo>
                  <a:lnTo>
                    <a:pt x="405348" y="878598"/>
                  </a:lnTo>
                  <a:lnTo>
                    <a:pt x="379347" y="915187"/>
                  </a:lnTo>
                  <a:lnTo>
                    <a:pt x="354103" y="952341"/>
                  </a:lnTo>
                  <a:lnTo>
                    <a:pt x="329628" y="990049"/>
                  </a:lnTo>
                  <a:lnTo>
                    <a:pt x="305933" y="1028302"/>
                  </a:lnTo>
                  <a:lnTo>
                    <a:pt x="283030" y="1067086"/>
                  </a:lnTo>
                  <a:lnTo>
                    <a:pt x="260928" y="1106391"/>
                  </a:lnTo>
                  <a:lnTo>
                    <a:pt x="239641" y="1146206"/>
                  </a:lnTo>
                  <a:lnTo>
                    <a:pt x="219178" y="1186519"/>
                  </a:lnTo>
                  <a:lnTo>
                    <a:pt x="199552" y="1227320"/>
                  </a:lnTo>
                  <a:lnTo>
                    <a:pt x="180774" y="1268596"/>
                  </a:lnTo>
                  <a:lnTo>
                    <a:pt x="162854" y="1310337"/>
                  </a:lnTo>
                  <a:lnTo>
                    <a:pt x="145804" y="1352530"/>
                  </a:lnTo>
                  <a:lnTo>
                    <a:pt x="129636" y="1395166"/>
                  </a:lnTo>
                  <a:lnTo>
                    <a:pt x="114360" y="1438233"/>
                  </a:lnTo>
                  <a:lnTo>
                    <a:pt x="99988" y="1481719"/>
                  </a:lnTo>
                  <a:lnTo>
                    <a:pt x="86532" y="1525614"/>
                  </a:lnTo>
                  <a:lnTo>
                    <a:pt x="74001" y="1569905"/>
                  </a:lnTo>
                  <a:lnTo>
                    <a:pt x="62409" y="1614583"/>
                  </a:lnTo>
                  <a:lnTo>
                    <a:pt x="51765" y="1659634"/>
                  </a:lnTo>
                  <a:lnTo>
                    <a:pt x="42082" y="1705049"/>
                  </a:lnTo>
                  <a:lnTo>
                    <a:pt x="33370" y="1750816"/>
                  </a:lnTo>
                  <a:lnTo>
                    <a:pt x="25641" y="1796923"/>
                  </a:lnTo>
                  <a:lnTo>
                    <a:pt x="18905" y="1843359"/>
                  </a:lnTo>
                  <a:lnTo>
                    <a:pt x="13176" y="1890114"/>
                  </a:lnTo>
                  <a:lnTo>
                    <a:pt x="8462" y="1937176"/>
                  </a:lnTo>
                  <a:lnTo>
                    <a:pt x="4777" y="1984533"/>
                  </a:lnTo>
                  <a:lnTo>
                    <a:pt x="2130" y="2032175"/>
                  </a:lnTo>
                  <a:lnTo>
                    <a:pt x="534" y="2080089"/>
                  </a:lnTo>
                  <a:lnTo>
                    <a:pt x="0" y="2128266"/>
                  </a:lnTo>
                  <a:lnTo>
                    <a:pt x="534" y="2176442"/>
                  </a:lnTo>
                  <a:lnTo>
                    <a:pt x="2130" y="2224356"/>
                  </a:lnTo>
                  <a:lnTo>
                    <a:pt x="4777" y="2271998"/>
                  </a:lnTo>
                  <a:lnTo>
                    <a:pt x="8462" y="2319355"/>
                  </a:lnTo>
                  <a:lnTo>
                    <a:pt x="13176" y="2366417"/>
                  </a:lnTo>
                  <a:lnTo>
                    <a:pt x="18905" y="2413172"/>
                  </a:lnTo>
                  <a:lnTo>
                    <a:pt x="25641" y="2459608"/>
                  </a:lnTo>
                  <a:lnTo>
                    <a:pt x="33370" y="2505716"/>
                  </a:lnTo>
                  <a:lnTo>
                    <a:pt x="42082" y="2551482"/>
                  </a:lnTo>
                  <a:lnTo>
                    <a:pt x="51765" y="2596897"/>
                  </a:lnTo>
                  <a:lnTo>
                    <a:pt x="62409" y="2641949"/>
                  </a:lnTo>
                  <a:lnTo>
                    <a:pt x="74001" y="2686626"/>
                  </a:lnTo>
                  <a:lnTo>
                    <a:pt x="86532" y="2730917"/>
                  </a:lnTo>
                  <a:lnTo>
                    <a:pt x="99988" y="2774812"/>
                  </a:lnTo>
                  <a:lnTo>
                    <a:pt x="114360" y="2818298"/>
                  </a:lnTo>
                  <a:lnTo>
                    <a:pt x="129636" y="2861365"/>
                  </a:lnTo>
                  <a:lnTo>
                    <a:pt x="145804" y="2904001"/>
                  </a:lnTo>
                  <a:lnTo>
                    <a:pt x="162854" y="2946195"/>
                  </a:lnTo>
                  <a:lnTo>
                    <a:pt x="180774" y="2987935"/>
                  </a:lnTo>
                  <a:lnTo>
                    <a:pt x="199552" y="3029211"/>
                  </a:lnTo>
                  <a:lnTo>
                    <a:pt x="219178" y="3070012"/>
                  </a:lnTo>
                  <a:lnTo>
                    <a:pt x="239641" y="3110325"/>
                  </a:lnTo>
                  <a:lnTo>
                    <a:pt x="260928" y="3150140"/>
                  </a:lnTo>
                  <a:lnTo>
                    <a:pt x="283030" y="3189445"/>
                  </a:lnTo>
                  <a:lnTo>
                    <a:pt x="305933" y="3228229"/>
                  </a:lnTo>
                  <a:lnTo>
                    <a:pt x="329628" y="3266482"/>
                  </a:lnTo>
                  <a:lnTo>
                    <a:pt x="354103" y="3304190"/>
                  </a:lnTo>
                  <a:lnTo>
                    <a:pt x="379347" y="3341345"/>
                  </a:lnTo>
                  <a:lnTo>
                    <a:pt x="405348" y="3377933"/>
                  </a:lnTo>
                  <a:lnTo>
                    <a:pt x="432095" y="3413944"/>
                  </a:lnTo>
                  <a:lnTo>
                    <a:pt x="459578" y="3449366"/>
                  </a:lnTo>
                  <a:lnTo>
                    <a:pt x="487784" y="3484189"/>
                  </a:lnTo>
                  <a:lnTo>
                    <a:pt x="516702" y="3518401"/>
                  </a:lnTo>
                  <a:lnTo>
                    <a:pt x="546321" y="3551990"/>
                  </a:lnTo>
                  <a:lnTo>
                    <a:pt x="576630" y="3584946"/>
                  </a:lnTo>
                  <a:lnTo>
                    <a:pt x="607618" y="3617258"/>
                  </a:lnTo>
                  <a:lnTo>
                    <a:pt x="639273" y="3648913"/>
                  </a:lnTo>
                  <a:lnTo>
                    <a:pt x="671585" y="3679901"/>
                  </a:lnTo>
                  <a:lnTo>
                    <a:pt x="704541" y="3710210"/>
                  </a:lnTo>
                  <a:lnTo>
                    <a:pt x="738130" y="3739829"/>
                  </a:lnTo>
                  <a:lnTo>
                    <a:pt x="772342" y="3768748"/>
                  </a:lnTo>
                  <a:lnTo>
                    <a:pt x="807165" y="3796953"/>
                  </a:lnTo>
                  <a:lnTo>
                    <a:pt x="842587" y="3824436"/>
                  </a:lnTo>
                  <a:lnTo>
                    <a:pt x="878598" y="3851183"/>
                  </a:lnTo>
                  <a:lnTo>
                    <a:pt x="915187" y="3877184"/>
                  </a:lnTo>
                  <a:lnTo>
                    <a:pt x="952341" y="3902428"/>
                  </a:lnTo>
                  <a:lnTo>
                    <a:pt x="990049" y="3926903"/>
                  </a:lnTo>
                  <a:lnTo>
                    <a:pt x="1028302" y="3950598"/>
                  </a:lnTo>
                  <a:lnTo>
                    <a:pt x="1067086" y="3973502"/>
                  </a:lnTo>
                  <a:lnTo>
                    <a:pt x="1106391" y="3995603"/>
                  </a:lnTo>
                  <a:lnTo>
                    <a:pt x="1146206" y="4016890"/>
                  </a:lnTo>
                  <a:lnTo>
                    <a:pt x="1186519" y="4037353"/>
                  </a:lnTo>
                  <a:lnTo>
                    <a:pt x="1227320" y="4056979"/>
                  </a:lnTo>
                  <a:lnTo>
                    <a:pt x="1268596" y="4075758"/>
                  </a:lnTo>
                  <a:lnTo>
                    <a:pt x="1310337" y="4093677"/>
                  </a:lnTo>
                  <a:lnTo>
                    <a:pt x="1352530" y="4110727"/>
                  </a:lnTo>
                  <a:lnTo>
                    <a:pt x="1395166" y="4126895"/>
                  </a:lnTo>
                  <a:lnTo>
                    <a:pt x="1438233" y="4142171"/>
                  </a:lnTo>
                  <a:lnTo>
                    <a:pt x="1481719" y="4156543"/>
                  </a:lnTo>
                  <a:lnTo>
                    <a:pt x="1525614" y="4170000"/>
                  </a:lnTo>
                  <a:lnTo>
                    <a:pt x="1569905" y="4182530"/>
                  </a:lnTo>
                  <a:lnTo>
                    <a:pt x="1614583" y="4194122"/>
                  </a:lnTo>
                  <a:lnTo>
                    <a:pt x="1659634" y="4204766"/>
                  </a:lnTo>
                  <a:lnTo>
                    <a:pt x="1705049" y="4214449"/>
                  </a:lnTo>
                  <a:lnTo>
                    <a:pt x="1750816" y="4223161"/>
                  </a:lnTo>
                  <a:lnTo>
                    <a:pt x="1796923" y="4230890"/>
                  </a:lnTo>
                  <a:lnTo>
                    <a:pt x="1843359" y="4237626"/>
                  </a:lnTo>
                  <a:lnTo>
                    <a:pt x="1890114" y="4243355"/>
                  </a:lnTo>
                  <a:lnTo>
                    <a:pt x="1937176" y="4248069"/>
                  </a:lnTo>
                  <a:lnTo>
                    <a:pt x="1984533" y="4251754"/>
                  </a:lnTo>
                  <a:lnTo>
                    <a:pt x="2032175" y="4254401"/>
                  </a:lnTo>
                  <a:lnTo>
                    <a:pt x="2080089" y="4255997"/>
                  </a:lnTo>
                  <a:lnTo>
                    <a:pt x="2128266" y="4256532"/>
                  </a:lnTo>
                  <a:lnTo>
                    <a:pt x="2176442" y="4255997"/>
                  </a:lnTo>
                  <a:lnTo>
                    <a:pt x="2224356" y="4254401"/>
                  </a:lnTo>
                  <a:lnTo>
                    <a:pt x="2271998" y="4251754"/>
                  </a:lnTo>
                  <a:lnTo>
                    <a:pt x="2319355" y="4248069"/>
                  </a:lnTo>
                  <a:lnTo>
                    <a:pt x="2366417" y="4243355"/>
                  </a:lnTo>
                  <a:lnTo>
                    <a:pt x="2413172" y="4237626"/>
                  </a:lnTo>
                  <a:lnTo>
                    <a:pt x="2459608" y="4230890"/>
                  </a:lnTo>
                  <a:lnTo>
                    <a:pt x="2505716" y="4223161"/>
                  </a:lnTo>
                  <a:lnTo>
                    <a:pt x="2551482" y="4214449"/>
                  </a:lnTo>
                  <a:lnTo>
                    <a:pt x="2596897" y="4204766"/>
                  </a:lnTo>
                  <a:lnTo>
                    <a:pt x="2641949" y="4194122"/>
                  </a:lnTo>
                  <a:lnTo>
                    <a:pt x="2686626" y="4182530"/>
                  </a:lnTo>
                  <a:lnTo>
                    <a:pt x="2730917" y="4170000"/>
                  </a:lnTo>
                  <a:lnTo>
                    <a:pt x="2774812" y="4156543"/>
                  </a:lnTo>
                  <a:lnTo>
                    <a:pt x="2818298" y="4142171"/>
                  </a:lnTo>
                  <a:lnTo>
                    <a:pt x="2861365" y="4126895"/>
                  </a:lnTo>
                  <a:lnTo>
                    <a:pt x="2904001" y="4110727"/>
                  </a:lnTo>
                  <a:lnTo>
                    <a:pt x="2946195" y="4093677"/>
                  </a:lnTo>
                  <a:lnTo>
                    <a:pt x="2987935" y="4075758"/>
                  </a:lnTo>
                  <a:lnTo>
                    <a:pt x="3029211" y="4056979"/>
                  </a:lnTo>
                  <a:lnTo>
                    <a:pt x="3070012" y="4037353"/>
                  </a:lnTo>
                  <a:lnTo>
                    <a:pt x="3110325" y="4016890"/>
                  </a:lnTo>
                  <a:lnTo>
                    <a:pt x="3150140" y="3995603"/>
                  </a:lnTo>
                  <a:lnTo>
                    <a:pt x="3189445" y="3973502"/>
                  </a:lnTo>
                  <a:lnTo>
                    <a:pt x="3228229" y="3950598"/>
                  </a:lnTo>
                  <a:lnTo>
                    <a:pt x="3266482" y="3926903"/>
                  </a:lnTo>
                  <a:lnTo>
                    <a:pt x="3304190" y="3902428"/>
                  </a:lnTo>
                  <a:lnTo>
                    <a:pt x="3341345" y="3877184"/>
                  </a:lnTo>
                  <a:lnTo>
                    <a:pt x="3377933" y="3851183"/>
                  </a:lnTo>
                  <a:lnTo>
                    <a:pt x="3413944" y="3824436"/>
                  </a:lnTo>
                  <a:lnTo>
                    <a:pt x="3449366" y="3796953"/>
                  </a:lnTo>
                  <a:lnTo>
                    <a:pt x="3484189" y="3768748"/>
                  </a:lnTo>
                  <a:lnTo>
                    <a:pt x="3518401" y="3739829"/>
                  </a:lnTo>
                  <a:lnTo>
                    <a:pt x="3551990" y="3710210"/>
                  </a:lnTo>
                  <a:lnTo>
                    <a:pt x="3584946" y="3679901"/>
                  </a:lnTo>
                  <a:lnTo>
                    <a:pt x="3617258" y="3648913"/>
                  </a:lnTo>
                  <a:lnTo>
                    <a:pt x="3648913" y="3617258"/>
                  </a:lnTo>
                  <a:lnTo>
                    <a:pt x="3679901" y="3584946"/>
                  </a:lnTo>
                  <a:lnTo>
                    <a:pt x="3710210" y="3551990"/>
                  </a:lnTo>
                  <a:lnTo>
                    <a:pt x="3739829" y="3518401"/>
                  </a:lnTo>
                  <a:lnTo>
                    <a:pt x="3768748" y="3484189"/>
                  </a:lnTo>
                  <a:lnTo>
                    <a:pt x="3796953" y="3449366"/>
                  </a:lnTo>
                  <a:lnTo>
                    <a:pt x="3824436" y="3413944"/>
                  </a:lnTo>
                  <a:lnTo>
                    <a:pt x="3851183" y="3377933"/>
                  </a:lnTo>
                  <a:lnTo>
                    <a:pt x="3877184" y="3341345"/>
                  </a:lnTo>
                  <a:lnTo>
                    <a:pt x="3902428" y="3304190"/>
                  </a:lnTo>
                  <a:lnTo>
                    <a:pt x="3926903" y="3266482"/>
                  </a:lnTo>
                  <a:lnTo>
                    <a:pt x="3950598" y="3228229"/>
                  </a:lnTo>
                  <a:lnTo>
                    <a:pt x="3973502" y="3189445"/>
                  </a:lnTo>
                  <a:lnTo>
                    <a:pt x="3995603" y="3150140"/>
                  </a:lnTo>
                  <a:lnTo>
                    <a:pt x="4016890" y="3110325"/>
                  </a:lnTo>
                  <a:lnTo>
                    <a:pt x="4037353" y="3070012"/>
                  </a:lnTo>
                  <a:lnTo>
                    <a:pt x="4056979" y="3029211"/>
                  </a:lnTo>
                  <a:lnTo>
                    <a:pt x="4075758" y="2987935"/>
                  </a:lnTo>
                  <a:lnTo>
                    <a:pt x="4093677" y="2946195"/>
                  </a:lnTo>
                  <a:lnTo>
                    <a:pt x="4110727" y="2904001"/>
                  </a:lnTo>
                  <a:lnTo>
                    <a:pt x="4126895" y="2861365"/>
                  </a:lnTo>
                  <a:lnTo>
                    <a:pt x="4142171" y="2818298"/>
                  </a:lnTo>
                  <a:lnTo>
                    <a:pt x="4156543" y="2774812"/>
                  </a:lnTo>
                  <a:lnTo>
                    <a:pt x="4170000" y="2730917"/>
                  </a:lnTo>
                  <a:lnTo>
                    <a:pt x="4182530" y="2686626"/>
                  </a:lnTo>
                  <a:lnTo>
                    <a:pt x="4194122" y="2641949"/>
                  </a:lnTo>
                  <a:lnTo>
                    <a:pt x="4204766" y="2596897"/>
                  </a:lnTo>
                  <a:lnTo>
                    <a:pt x="4214449" y="2551482"/>
                  </a:lnTo>
                  <a:lnTo>
                    <a:pt x="4223161" y="2505716"/>
                  </a:lnTo>
                  <a:lnTo>
                    <a:pt x="4230890" y="2459608"/>
                  </a:lnTo>
                  <a:lnTo>
                    <a:pt x="4237626" y="2413172"/>
                  </a:lnTo>
                  <a:lnTo>
                    <a:pt x="4243355" y="2366417"/>
                  </a:lnTo>
                  <a:lnTo>
                    <a:pt x="4248069" y="2319355"/>
                  </a:lnTo>
                  <a:lnTo>
                    <a:pt x="4251754" y="2271998"/>
                  </a:lnTo>
                  <a:lnTo>
                    <a:pt x="4254401" y="2224356"/>
                  </a:lnTo>
                  <a:lnTo>
                    <a:pt x="4255997" y="2176442"/>
                  </a:lnTo>
                  <a:lnTo>
                    <a:pt x="4256532" y="2128266"/>
                  </a:lnTo>
                  <a:lnTo>
                    <a:pt x="4255997" y="2080089"/>
                  </a:lnTo>
                  <a:lnTo>
                    <a:pt x="4254401" y="2032175"/>
                  </a:lnTo>
                  <a:lnTo>
                    <a:pt x="4251754" y="1984533"/>
                  </a:lnTo>
                  <a:lnTo>
                    <a:pt x="4248069" y="1937176"/>
                  </a:lnTo>
                  <a:lnTo>
                    <a:pt x="4243355" y="1890114"/>
                  </a:lnTo>
                  <a:lnTo>
                    <a:pt x="4237626" y="1843359"/>
                  </a:lnTo>
                  <a:lnTo>
                    <a:pt x="4230890" y="1796923"/>
                  </a:lnTo>
                  <a:lnTo>
                    <a:pt x="4223161" y="1750816"/>
                  </a:lnTo>
                  <a:lnTo>
                    <a:pt x="4214449" y="1705049"/>
                  </a:lnTo>
                  <a:lnTo>
                    <a:pt x="4204766" y="1659634"/>
                  </a:lnTo>
                  <a:lnTo>
                    <a:pt x="4194122" y="1614583"/>
                  </a:lnTo>
                  <a:lnTo>
                    <a:pt x="4182530" y="1569905"/>
                  </a:lnTo>
                  <a:lnTo>
                    <a:pt x="4170000" y="1525614"/>
                  </a:lnTo>
                  <a:lnTo>
                    <a:pt x="4156543" y="1481719"/>
                  </a:lnTo>
                  <a:lnTo>
                    <a:pt x="4142171" y="1438233"/>
                  </a:lnTo>
                  <a:lnTo>
                    <a:pt x="4126895" y="1395166"/>
                  </a:lnTo>
                  <a:lnTo>
                    <a:pt x="4110727" y="1352530"/>
                  </a:lnTo>
                  <a:lnTo>
                    <a:pt x="4093677" y="1310337"/>
                  </a:lnTo>
                  <a:lnTo>
                    <a:pt x="4075758" y="1268596"/>
                  </a:lnTo>
                  <a:lnTo>
                    <a:pt x="4056979" y="1227320"/>
                  </a:lnTo>
                  <a:lnTo>
                    <a:pt x="4037353" y="1186519"/>
                  </a:lnTo>
                  <a:lnTo>
                    <a:pt x="4016890" y="1146206"/>
                  </a:lnTo>
                  <a:lnTo>
                    <a:pt x="3995603" y="1106391"/>
                  </a:lnTo>
                  <a:lnTo>
                    <a:pt x="3973502" y="1067086"/>
                  </a:lnTo>
                  <a:lnTo>
                    <a:pt x="3950598" y="1028302"/>
                  </a:lnTo>
                  <a:lnTo>
                    <a:pt x="3926903" y="990049"/>
                  </a:lnTo>
                  <a:lnTo>
                    <a:pt x="3902428" y="952341"/>
                  </a:lnTo>
                  <a:lnTo>
                    <a:pt x="3877184" y="915187"/>
                  </a:lnTo>
                  <a:lnTo>
                    <a:pt x="3851183" y="878598"/>
                  </a:lnTo>
                  <a:lnTo>
                    <a:pt x="3824436" y="842587"/>
                  </a:lnTo>
                  <a:lnTo>
                    <a:pt x="3796953" y="807165"/>
                  </a:lnTo>
                  <a:lnTo>
                    <a:pt x="3768748" y="772342"/>
                  </a:lnTo>
                  <a:lnTo>
                    <a:pt x="3739829" y="738130"/>
                  </a:lnTo>
                  <a:lnTo>
                    <a:pt x="3710210" y="704541"/>
                  </a:lnTo>
                  <a:lnTo>
                    <a:pt x="3679901" y="671585"/>
                  </a:lnTo>
                  <a:lnTo>
                    <a:pt x="3648913" y="639273"/>
                  </a:lnTo>
                  <a:lnTo>
                    <a:pt x="3617258" y="607618"/>
                  </a:lnTo>
                  <a:lnTo>
                    <a:pt x="3584946" y="576630"/>
                  </a:lnTo>
                  <a:lnTo>
                    <a:pt x="3551990" y="546321"/>
                  </a:lnTo>
                  <a:lnTo>
                    <a:pt x="3518401" y="516702"/>
                  </a:lnTo>
                  <a:lnTo>
                    <a:pt x="3484189" y="487784"/>
                  </a:lnTo>
                  <a:lnTo>
                    <a:pt x="3449366" y="459578"/>
                  </a:lnTo>
                  <a:lnTo>
                    <a:pt x="3413944" y="432095"/>
                  </a:lnTo>
                  <a:lnTo>
                    <a:pt x="3377933" y="405348"/>
                  </a:lnTo>
                  <a:lnTo>
                    <a:pt x="3341345" y="379347"/>
                  </a:lnTo>
                  <a:lnTo>
                    <a:pt x="3304190" y="354103"/>
                  </a:lnTo>
                  <a:lnTo>
                    <a:pt x="3266482" y="329628"/>
                  </a:lnTo>
                  <a:lnTo>
                    <a:pt x="3228229" y="305933"/>
                  </a:lnTo>
                  <a:lnTo>
                    <a:pt x="3189445" y="283030"/>
                  </a:lnTo>
                  <a:lnTo>
                    <a:pt x="3150140" y="260928"/>
                  </a:lnTo>
                  <a:lnTo>
                    <a:pt x="3110325" y="239641"/>
                  </a:lnTo>
                  <a:lnTo>
                    <a:pt x="3070012" y="219178"/>
                  </a:lnTo>
                  <a:lnTo>
                    <a:pt x="3029211" y="199552"/>
                  </a:lnTo>
                  <a:lnTo>
                    <a:pt x="2987935" y="180774"/>
                  </a:lnTo>
                  <a:lnTo>
                    <a:pt x="2946195" y="162854"/>
                  </a:lnTo>
                  <a:lnTo>
                    <a:pt x="2904001" y="145804"/>
                  </a:lnTo>
                  <a:lnTo>
                    <a:pt x="2861365" y="129636"/>
                  </a:lnTo>
                  <a:lnTo>
                    <a:pt x="2818298" y="114360"/>
                  </a:lnTo>
                  <a:lnTo>
                    <a:pt x="2774812" y="99988"/>
                  </a:lnTo>
                  <a:lnTo>
                    <a:pt x="2730917" y="86532"/>
                  </a:lnTo>
                  <a:lnTo>
                    <a:pt x="2686626" y="74001"/>
                  </a:lnTo>
                  <a:lnTo>
                    <a:pt x="2641949" y="62409"/>
                  </a:lnTo>
                  <a:lnTo>
                    <a:pt x="2596897" y="51765"/>
                  </a:lnTo>
                  <a:lnTo>
                    <a:pt x="2551482" y="42082"/>
                  </a:lnTo>
                  <a:lnTo>
                    <a:pt x="2505716" y="33370"/>
                  </a:lnTo>
                  <a:lnTo>
                    <a:pt x="2459608" y="25641"/>
                  </a:lnTo>
                  <a:lnTo>
                    <a:pt x="2413172" y="18905"/>
                  </a:lnTo>
                  <a:lnTo>
                    <a:pt x="2366417" y="13176"/>
                  </a:lnTo>
                  <a:lnTo>
                    <a:pt x="2319355" y="8462"/>
                  </a:lnTo>
                  <a:lnTo>
                    <a:pt x="2271998" y="4777"/>
                  </a:lnTo>
                  <a:lnTo>
                    <a:pt x="2224356" y="2130"/>
                  </a:lnTo>
                  <a:lnTo>
                    <a:pt x="2176442" y="534"/>
                  </a:lnTo>
                  <a:lnTo>
                    <a:pt x="2128266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75220" y="1959863"/>
              <a:ext cx="3878579" cy="3878579"/>
            </a:xfrm>
            <a:custGeom>
              <a:avLst/>
              <a:gdLst/>
              <a:ahLst/>
              <a:cxnLst/>
              <a:rect l="l" t="t" r="r" b="b"/>
              <a:pathLst>
                <a:path w="3878579" h="3878579">
                  <a:moveTo>
                    <a:pt x="1939290" y="0"/>
                  </a:moveTo>
                  <a:lnTo>
                    <a:pt x="1890750" y="595"/>
                  </a:lnTo>
                  <a:lnTo>
                    <a:pt x="1842504" y="2373"/>
                  </a:lnTo>
                  <a:lnTo>
                    <a:pt x="1794564" y="5319"/>
                  </a:lnTo>
                  <a:lnTo>
                    <a:pt x="1746946" y="9419"/>
                  </a:lnTo>
                  <a:lnTo>
                    <a:pt x="1699662" y="14660"/>
                  </a:lnTo>
                  <a:lnTo>
                    <a:pt x="1652727" y="21027"/>
                  </a:lnTo>
                  <a:lnTo>
                    <a:pt x="1606154" y="28507"/>
                  </a:lnTo>
                  <a:lnTo>
                    <a:pt x="1559958" y="37086"/>
                  </a:lnTo>
                  <a:lnTo>
                    <a:pt x="1514152" y="46750"/>
                  </a:lnTo>
                  <a:lnTo>
                    <a:pt x="1468750" y="57485"/>
                  </a:lnTo>
                  <a:lnTo>
                    <a:pt x="1423767" y="69276"/>
                  </a:lnTo>
                  <a:lnTo>
                    <a:pt x="1379215" y="82111"/>
                  </a:lnTo>
                  <a:lnTo>
                    <a:pt x="1335109" y="95975"/>
                  </a:lnTo>
                  <a:lnTo>
                    <a:pt x="1291463" y="110855"/>
                  </a:lnTo>
                  <a:lnTo>
                    <a:pt x="1248291" y="126736"/>
                  </a:lnTo>
                  <a:lnTo>
                    <a:pt x="1205606" y="143605"/>
                  </a:lnTo>
                  <a:lnTo>
                    <a:pt x="1163423" y="161448"/>
                  </a:lnTo>
                  <a:lnTo>
                    <a:pt x="1121755" y="180250"/>
                  </a:lnTo>
                  <a:lnTo>
                    <a:pt x="1080616" y="199998"/>
                  </a:lnTo>
                  <a:lnTo>
                    <a:pt x="1040021" y="220679"/>
                  </a:lnTo>
                  <a:lnTo>
                    <a:pt x="999982" y="242277"/>
                  </a:lnTo>
                  <a:lnTo>
                    <a:pt x="960515" y="264780"/>
                  </a:lnTo>
                  <a:lnTo>
                    <a:pt x="921632" y="288174"/>
                  </a:lnTo>
                  <a:lnTo>
                    <a:pt x="883348" y="312444"/>
                  </a:lnTo>
                  <a:lnTo>
                    <a:pt x="845676" y="337576"/>
                  </a:lnTo>
                  <a:lnTo>
                    <a:pt x="808631" y="363557"/>
                  </a:lnTo>
                  <a:lnTo>
                    <a:pt x="772226" y="390373"/>
                  </a:lnTo>
                  <a:lnTo>
                    <a:pt x="736476" y="418010"/>
                  </a:lnTo>
                  <a:lnTo>
                    <a:pt x="701393" y="446454"/>
                  </a:lnTo>
                  <a:lnTo>
                    <a:pt x="666993" y="475691"/>
                  </a:lnTo>
                  <a:lnTo>
                    <a:pt x="633288" y="505708"/>
                  </a:lnTo>
                  <a:lnTo>
                    <a:pt x="600294" y="536490"/>
                  </a:lnTo>
                  <a:lnTo>
                    <a:pt x="568023" y="568023"/>
                  </a:lnTo>
                  <a:lnTo>
                    <a:pt x="536490" y="600294"/>
                  </a:lnTo>
                  <a:lnTo>
                    <a:pt x="505708" y="633288"/>
                  </a:lnTo>
                  <a:lnTo>
                    <a:pt x="475691" y="666993"/>
                  </a:lnTo>
                  <a:lnTo>
                    <a:pt x="446454" y="701393"/>
                  </a:lnTo>
                  <a:lnTo>
                    <a:pt x="418010" y="736476"/>
                  </a:lnTo>
                  <a:lnTo>
                    <a:pt x="390373" y="772226"/>
                  </a:lnTo>
                  <a:lnTo>
                    <a:pt x="363557" y="808631"/>
                  </a:lnTo>
                  <a:lnTo>
                    <a:pt x="337576" y="845676"/>
                  </a:lnTo>
                  <a:lnTo>
                    <a:pt x="312444" y="883348"/>
                  </a:lnTo>
                  <a:lnTo>
                    <a:pt x="288174" y="921632"/>
                  </a:lnTo>
                  <a:lnTo>
                    <a:pt x="264780" y="960515"/>
                  </a:lnTo>
                  <a:lnTo>
                    <a:pt x="242277" y="999982"/>
                  </a:lnTo>
                  <a:lnTo>
                    <a:pt x="220679" y="1040021"/>
                  </a:lnTo>
                  <a:lnTo>
                    <a:pt x="199998" y="1080616"/>
                  </a:lnTo>
                  <a:lnTo>
                    <a:pt x="180250" y="1121755"/>
                  </a:lnTo>
                  <a:lnTo>
                    <a:pt x="161448" y="1163423"/>
                  </a:lnTo>
                  <a:lnTo>
                    <a:pt x="143605" y="1205606"/>
                  </a:lnTo>
                  <a:lnTo>
                    <a:pt x="126736" y="1248291"/>
                  </a:lnTo>
                  <a:lnTo>
                    <a:pt x="110855" y="1291463"/>
                  </a:lnTo>
                  <a:lnTo>
                    <a:pt x="95975" y="1335109"/>
                  </a:lnTo>
                  <a:lnTo>
                    <a:pt x="82111" y="1379215"/>
                  </a:lnTo>
                  <a:lnTo>
                    <a:pt x="69276" y="1423767"/>
                  </a:lnTo>
                  <a:lnTo>
                    <a:pt x="57485" y="1468750"/>
                  </a:lnTo>
                  <a:lnTo>
                    <a:pt x="46750" y="1514152"/>
                  </a:lnTo>
                  <a:lnTo>
                    <a:pt x="37086" y="1559958"/>
                  </a:lnTo>
                  <a:lnTo>
                    <a:pt x="28507" y="1606154"/>
                  </a:lnTo>
                  <a:lnTo>
                    <a:pt x="21027" y="1652727"/>
                  </a:lnTo>
                  <a:lnTo>
                    <a:pt x="14660" y="1699662"/>
                  </a:lnTo>
                  <a:lnTo>
                    <a:pt x="9419" y="1746946"/>
                  </a:lnTo>
                  <a:lnTo>
                    <a:pt x="5319" y="1794564"/>
                  </a:lnTo>
                  <a:lnTo>
                    <a:pt x="2373" y="1842504"/>
                  </a:lnTo>
                  <a:lnTo>
                    <a:pt x="595" y="1890750"/>
                  </a:lnTo>
                  <a:lnTo>
                    <a:pt x="0" y="1939290"/>
                  </a:lnTo>
                  <a:lnTo>
                    <a:pt x="595" y="1987829"/>
                  </a:lnTo>
                  <a:lnTo>
                    <a:pt x="2373" y="2036075"/>
                  </a:lnTo>
                  <a:lnTo>
                    <a:pt x="5319" y="2084015"/>
                  </a:lnTo>
                  <a:lnTo>
                    <a:pt x="9419" y="2131633"/>
                  </a:lnTo>
                  <a:lnTo>
                    <a:pt x="14660" y="2178917"/>
                  </a:lnTo>
                  <a:lnTo>
                    <a:pt x="21027" y="2225852"/>
                  </a:lnTo>
                  <a:lnTo>
                    <a:pt x="28507" y="2272425"/>
                  </a:lnTo>
                  <a:lnTo>
                    <a:pt x="37086" y="2318621"/>
                  </a:lnTo>
                  <a:lnTo>
                    <a:pt x="46750" y="2364427"/>
                  </a:lnTo>
                  <a:lnTo>
                    <a:pt x="57485" y="2409829"/>
                  </a:lnTo>
                  <a:lnTo>
                    <a:pt x="69276" y="2454812"/>
                  </a:lnTo>
                  <a:lnTo>
                    <a:pt x="82111" y="2499364"/>
                  </a:lnTo>
                  <a:lnTo>
                    <a:pt x="95975" y="2543470"/>
                  </a:lnTo>
                  <a:lnTo>
                    <a:pt x="110855" y="2587116"/>
                  </a:lnTo>
                  <a:lnTo>
                    <a:pt x="126736" y="2630288"/>
                  </a:lnTo>
                  <a:lnTo>
                    <a:pt x="143605" y="2672973"/>
                  </a:lnTo>
                  <a:lnTo>
                    <a:pt x="161448" y="2715156"/>
                  </a:lnTo>
                  <a:lnTo>
                    <a:pt x="180250" y="2756824"/>
                  </a:lnTo>
                  <a:lnTo>
                    <a:pt x="199998" y="2797962"/>
                  </a:lnTo>
                  <a:lnTo>
                    <a:pt x="220679" y="2838558"/>
                  </a:lnTo>
                  <a:lnTo>
                    <a:pt x="242277" y="2878596"/>
                  </a:lnTo>
                  <a:lnTo>
                    <a:pt x="264780" y="2918064"/>
                  </a:lnTo>
                  <a:lnTo>
                    <a:pt x="288174" y="2956947"/>
                  </a:lnTo>
                  <a:lnTo>
                    <a:pt x="312444" y="2995231"/>
                  </a:lnTo>
                  <a:lnTo>
                    <a:pt x="337576" y="3032903"/>
                  </a:lnTo>
                  <a:lnTo>
                    <a:pt x="363557" y="3069948"/>
                  </a:lnTo>
                  <a:lnTo>
                    <a:pt x="390373" y="3106353"/>
                  </a:lnTo>
                  <a:lnTo>
                    <a:pt x="418010" y="3142103"/>
                  </a:lnTo>
                  <a:lnTo>
                    <a:pt x="446454" y="3177185"/>
                  </a:lnTo>
                  <a:lnTo>
                    <a:pt x="475691" y="3211586"/>
                  </a:lnTo>
                  <a:lnTo>
                    <a:pt x="505708" y="3245290"/>
                  </a:lnTo>
                  <a:lnTo>
                    <a:pt x="536490" y="3278285"/>
                  </a:lnTo>
                  <a:lnTo>
                    <a:pt x="568023" y="3310556"/>
                  </a:lnTo>
                  <a:lnTo>
                    <a:pt x="600294" y="3342089"/>
                  </a:lnTo>
                  <a:lnTo>
                    <a:pt x="633288" y="3372871"/>
                  </a:lnTo>
                  <a:lnTo>
                    <a:pt x="666993" y="3402887"/>
                  </a:lnTo>
                  <a:lnTo>
                    <a:pt x="701393" y="3432124"/>
                  </a:lnTo>
                  <a:lnTo>
                    <a:pt x="736476" y="3460568"/>
                  </a:lnTo>
                  <a:lnTo>
                    <a:pt x="772226" y="3488205"/>
                  </a:lnTo>
                  <a:lnTo>
                    <a:pt x="808631" y="3515021"/>
                  </a:lnTo>
                  <a:lnTo>
                    <a:pt x="845676" y="3541002"/>
                  </a:lnTo>
                  <a:lnTo>
                    <a:pt x="883348" y="3566135"/>
                  </a:lnTo>
                  <a:lnTo>
                    <a:pt x="921632" y="3590404"/>
                  </a:lnTo>
                  <a:lnTo>
                    <a:pt x="960515" y="3613798"/>
                  </a:lnTo>
                  <a:lnTo>
                    <a:pt x="999982" y="3636301"/>
                  </a:lnTo>
                  <a:lnTo>
                    <a:pt x="1040021" y="3657899"/>
                  </a:lnTo>
                  <a:lnTo>
                    <a:pt x="1080616" y="3678580"/>
                  </a:lnTo>
                  <a:lnTo>
                    <a:pt x="1121755" y="3698328"/>
                  </a:lnTo>
                  <a:lnTo>
                    <a:pt x="1163423" y="3717130"/>
                  </a:lnTo>
                  <a:lnTo>
                    <a:pt x="1205606" y="3734973"/>
                  </a:lnTo>
                  <a:lnTo>
                    <a:pt x="1248291" y="3751842"/>
                  </a:lnTo>
                  <a:lnTo>
                    <a:pt x="1291463" y="3767723"/>
                  </a:lnTo>
                  <a:lnTo>
                    <a:pt x="1335109" y="3782603"/>
                  </a:lnTo>
                  <a:lnTo>
                    <a:pt x="1379215" y="3796467"/>
                  </a:lnTo>
                  <a:lnTo>
                    <a:pt x="1423767" y="3809302"/>
                  </a:lnTo>
                  <a:lnTo>
                    <a:pt x="1468750" y="3821093"/>
                  </a:lnTo>
                  <a:lnTo>
                    <a:pt x="1514152" y="3831828"/>
                  </a:lnTo>
                  <a:lnTo>
                    <a:pt x="1559958" y="3841492"/>
                  </a:lnTo>
                  <a:lnTo>
                    <a:pt x="1606154" y="3850070"/>
                  </a:lnTo>
                  <a:lnTo>
                    <a:pt x="1652727" y="3857550"/>
                  </a:lnTo>
                  <a:lnTo>
                    <a:pt x="1699662" y="3863918"/>
                  </a:lnTo>
                  <a:lnTo>
                    <a:pt x="1746946" y="3869158"/>
                  </a:lnTo>
                  <a:lnTo>
                    <a:pt x="1794564" y="3873259"/>
                  </a:lnTo>
                  <a:lnTo>
                    <a:pt x="1842504" y="3876205"/>
                  </a:lnTo>
                  <a:lnTo>
                    <a:pt x="1890750" y="3877983"/>
                  </a:lnTo>
                  <a:lnTo>
                    <a:pt x="1939290" y="3878578"/>
                  </a:lnTo>
                  <a:lnTo>
                    <a:pt x="1987829" y="3877983"/>
                  </a:lnTo>
                  <a:lnTo>
                    <a:pt x="2036075" y="3876205"/>
                  </a:lnTo>
                  <a:lnTo>
                    <a:pt x="2084015" y="3873259"/>
                  </a:lnTo>
                  <a:lnTo>
                    <a:pt x="2131633" y="3869158"/>
                  </a:lnTo>
                  <a:lnTo>
                    <a:pt x="2178917" y="3863918"/>
                  </a:lnTo>
                  <a:lnTo>
                    <a:pt x="2225852" y="3857550"/>
                  </a:lnTo>
                  <a:lnTo>
                    <a:pt x="2272425" y="3850070"/>
                  </a:lnTo>
                  <a:lnTo>
                    <a:pt x="2318621" y="3841492"/>
                  </a:lnTo>
                  <a:lnTo>
                    <a:pt x="2364427" y="3831828"/>
                  </a:lnTo>
                  <a:lnTo>
                    <a:pt x="2409829" y="3821093"/>
                  </a:lnTo>
                  <a:lnTo>
                    <a:pt x="2454813" y="3809302"/>
                  </a:lnTo>
                  <a:lnTo>
                    <a:pt x="2499364" y="3796467"/>
                  </a:lnTo>
                  <a:lnTo>
                    <a:pt x="2543470" y="3782603"/>
                  </a:lnTo>
                  <a:lnTo>
                    <a:pt x="2587116" y="3767723"/>
                  </a:lnTo>
                  <a:lnTo>
                    <a:pt x="2630288" y="3751842"/>
                  </a:lnTo>
                  <a:lnTo>
                    <a:pt x="2672973" y="3734973"/>
                  </a:lnTo>
                  <a:lnTo>
                    <a:pt x="2715156" y="3717130"/>
                  </a:lnTo>
                  <a:lnTo>
                    <a:pt x="2756824" y="3698328"/>
                  </a:lnTo>
                  <a:lnTo>
                    <a:pt x="2797963" y="3678580"/>
                  </a:lnTo>
                  <a:lnTo>
                    <a:pt x="2838558" y="3657899"/>
                  </a:lnTo>
                  <a:lnTo>
                    <a:pt x="2878597" y="3636301"/>
                  </a:lnTo>
                  <a:lnTo>
                    <a:pt x="2918064" y="3613798"/>
                  </a:lnTo>
                  <a:lnTo>
                    <a:pt x="2956947" y="3590404"/>
                  </a:lnTo>
                  <a:lnTo>
                    <a:pt x="2995231" y="3566135"/>
                  </a:lnTo>
                  <a:lnTo>
                    <a:pt x="3032903" y="3541002"/>
                  </a:lnTo>
                  <a:lnTo>
                    <a:pt x="3069948" y="3515021"/>
                  </a:lnTo>
                  <a:lnTo>
                    <a:pt x="3106353" y="3488205"/>
                  </a:lnTo>
                  <a:lnTo>
                    <a:pt x="3142104" y="3460568"/>
                  </a:lnTo>
                  <a:lnTo>
                    <a:pt x="3177186" y="3432124"/>
                  </a:lnTo>
                  <a:lnTo>
                    <a:pt x="3211586" y="3402887"/>
                  </a:lnTo>
                  <a:lnTo>
                    <a:pt x="3245291" y="3372871"/>
                  </a:lnTo>
                  <a:lnTo>
                    <a:pt x="3278285" y="3342089"/>
                  </a:lnTo>
                  <a:lnTo>
                    <a:pt x="3310556" y="3310556"/>
                  </a:lnTo>
                  <a:lnTo>
                    <a:pt x="3342089" y="3278285"/>
                  </a:lnTo>
                  <a:lnTo>
                    <a:pt x="3372871" y="3245290"/>
                  </a:lnTo>
                  <a:lnTo>
                    <a:pt x="3402888" y="3211586"/>
                  </a:lnTo>
                  <a:lnTo>
                    <a:pt x="3432125" y="3177185"/>
                  </a:lnTo>
                  <a:lnTo>
                    <a:pt x="3460569" y="3142103"/>
                  </a:lnTo>
                  <a:lnTo>
                    <a:pt x="3488206" y="3106353"/>
                  </a:lnTo>
                  <a:lnTo>
                    <a:pt x="3515022" y="3069948"/>
                  </a:lnTo>
                  <a:lnTo>
                    <a:pt x="3541003" y="3032903"/>
                  </a:lnTo>
                  <a:lnTo>
                    <a:pt x="3566136" y="2995231"/>
                  </a:lnTo>
                  <a:lnTo>
                    <a:pt x="3590405" y="2956947"/>
                  </a:lnTo>
                  <a:lnTo>
                    <a:pt x="3613799" y="2918064"/>
                  </a:lnTo>
                  <a:lnTo>
                    <a:pt x="3636302" y="2878596"/>
                  </a:lnTo>
                  <a:lnTo>
                    <a:pt x="3657900" y="2838558"/>
                  </a:lnTo>
                  <a:lnTo>
                    <a:pt x="3678581" y="2797962"/>
                  </a:lnTo>
                  <a:lnTo>
                    <a:pt x="3698329" y="2756824"/>
                  </a:lnTo>
                  <a:lnTo>
                    <a:pt x="3717131" y="2715156"/>
                  </a:lnTo>
                  <a:lnTo>
                    <a:pt x="3734974" y="2672973"/>
                  </a:lnTo>
                  <a:lnTo>
                    <a:pt x="3751843" y="2630288"/>
                  </a:lnTo>
                  <a:lnTo>
                    <a:pt x="3767724" y="2587116"/>
                  </a:lnTo>
                  <a:lnTo>
                    <a:pt x="3782604" y="2543470"/>
                  </a:lnTo>
                  <a:lnTo>
                    <a:pt x="3796468" y="2499364"/>
                  </a:lnTo>
                  <a:lnTo>
                    <a:pt x="3809303" y="2454812"/>
                  </a:lnTo>
                  <a:lnTo>
                    <a:pt x="3821095" y="2409829"/>
                  </a:lnTo>
                  <a:lnTo>
                    <a:pt x="3831829" y="2364427"/>
                  </a:lnTo>
                  <a:lnTo>
                    <a:pt x="3841493" y="2318621"/>
                  </a:lnTo>
                  <a:lnTo>
                    <a:pt x="3850072" y="2272425"/>
                  </a:lnTo>
                  <a:lnTo>
                    <a:pt x="3857552" y="2225852"/>
                  </a:lnTo>
                  <a:lnTo>
                    <a:pt x="3863919" y="2178917"/>
                  </a:lnTo>
                  <a:lnTo>
                    <a:pt x="3869160" y="2131633"/>
                  </a:lnTo>
                  <a:lnTo>
                    <a:pt x="3873260" y="2084015"/>
                  </a:lnTo>
                  <a:lnTo>
                    <a:pt x="3876206" y="2036075"/>
                  </a:lnTo>
                  <a:lnTo>
                    <a:pt x="3877984" y="1987829"/>
                  </a:lnTo>
                  <a:lnTo>
                    <a:pt x="3878580" y="1939290"/>
                  </a:lnTo>
                  <a:lnTo>
                    <a:pt x="3877984" y="1890750"/>
                  </a:lnTo>
                  <a:lnTo>
                    <a:pt x="3876206" y="1842504"/>
                  </a:lnTo>
                  <a:lnTo>
                    <a:pt x="3873260" y="1794564"/>
                  </a:lnTo>
                  <a:lnTo>
                    <a:pt x="3869160" y="1746946"/>
                  </a:lnTo>
                  <a:lnTo>
                    <a:pt x="3863919" y="1699662"/>
                  </a:lnTo>
                  <a:lnTo>
                    <a:pt x="3857552" y="1652727"/>
                  </a:lnTo>
                  <a:lnTo>
                    <a:pt x="3850072" y="1606154"/>
                  </a:lnTo>
                  <a:lnTo>
                    <a:pt x="3841493" y="1559958"/>
                  </a:lnTo>
                  <a:lnTo>
                    <a:pt x="3831829" y="1514152"/>
                  </a:lnTo>
                  <a:lnTo>
                    <a:pt x="3821095" y="1468750"/>
                  </a:lnTo>
                  <a:lnTo>
                    <a:pt x="3809303" y="1423767"/>
                  </a:lnTo>
                  <a:lnTo>
                    <a:pt x="3796468" y="1379215"/>
                  </a:lnTo>
                  <a:lnTo>
                    <a:pt x="3782604" y="1335109"/>
                  </a:lnTo>
                  <a:lnTo>
                    <a:pt x="3767724" y="1291463"/>
                  </a:lnTo>
                  <a:lnTo>
                    <a:pt x="3751843" y="1248291"/>
                  </a:lnTo>
                  <a:lnTo>
                    <a:pt x="3734974" y="1205606"/>
                  </a:lnTo>
                  <a:lnTo>
                    <a:pt x="3717131" y="1163423"/>
                  </a:lnTo>
                  <a:lnTo>
                    <a:pt x="3698329" y="1121755"/>
                  </a:lnTo>
                  <a:lnTo>
                    <a:pt x="3678581" y="1080616"/>
                  </a:lnTo>
                  <a:lnTo>
                    <a:pt x="3657900" y="1040021"/>
                  </a:lnTo>
                  <a:lnTo>
                    <a:pt x="3636302" y="999982"/>
                  </a:lnTo>
                  <a:lnTo>
                    <a:pt x="3613799" y="960515"/>
                  </a:lnTo>
                  <a:lnTo>
                    <a:pt x="3590405" y="921632"/>
                  </a:lnTo>
                  <a:lnTo>
                    <a:pt x="3566136" y="883348"/>
                  </a:lnTo>
                  <a:lnTo>
                    <a:pt x="3541003" y="845676"/>
                  </a:lnTo>
                  <a:lnTo>
                    <a:pt x="3515022" y="808631"/>
                  </a:lnTo>
                  <a:lnTo>
                    <a:pt x="3488206" y="772226"/>
                  </a:lnTo>
                  <a:lnTo>
                    <a:pt x="3460569" y="736476"/>
                  </a:lnTo>
                  <a:lnTo>
                    <a:pt x="3432125" y="701393"/>
                  </a:lnTo>
                  <a:lnTo>
                    <a:pt x="3402888" y="666993"/>
                  </a:lnTo>
                  <a:lnTo>
                    <a:pt x="3372871" y="633288"/>
                  </a:lnTo>
                  <a:lnTo>
                    <a:pt x="3342089" y="600294"/>
                  </a:lnTo>
                  <a:lnTo>
                    <a:pt x="3310556" y="568023"/>
                  </a:lnTo>
                  <a:lnTo>
                    <a:pt x="3278285" y="536490"/>
                  </a:lnTo>
                  <a:lnTo>
                    <a:pt x="3245291" y="505708"/>
                  </a:lnTo>
                  <a:lnTo>
                    <a:pt x="3211586" y="475691"/>
                  </a:lnTo>
                  <a:lnTo>
                    <a:pt x="3177186" y="446454"/>
                  </a:lnTo>
                  <a:lnTo>
                    <a:pt x="3142104" y="418010"/>
                  </a:lnTo>
                  <a:lnTo>
                    <a:pt x="3106353" y="390373"/>
                  </a:lnTo>
                  <a:lnTo>
                    <a:pt x="3069948" y="363557"/>
                  </a:lnTo>
                  <a:lnTo>
                    <a:pt x="3032903" y="337576"/>
                  </a:lnTo>
                  <a:lnTo>
                    <a:pt x="2995231" y="312444"/>
                  </a:lnTo>
                  <a:lnTo>
                    <a:pt x="2956947" y="288174"/>
                  </a:lnTo>
                  <a:lnTo>
                    <a:pt x="2918064" y="264780"/>
                  </a:lnTo>
                  <a:lnTo>
                    <a:pt x="2878597" y="242277"/>
                  </a:lnTo>
                  <a:lnTo>
                    <a:pt x="2838558" y="220679"/>
                  </a:lnTo>
                  <a:lnTo>
                    <a:pt x="2797963" y="199998"/>
                  </a:lnTo>
                  <a:lnTo>
                    <a:pt x="2756824" y="180250"/>
                  </a:lnTo>
                  <a:lnTo>
                    <a:pt x="2715156" y="161448"/>
                  </a:lnTo>
                  <a:lnTo>
                    <a:pt x="2672973" y="143605"/>
                  </a:lnTo>
                  <a:lnTo>
                    <a:pt x="2630288" y="126736"/>
                  </a:lnTo>
                  <a:lnTo>
                    <a:pt x="2587116" y="110855"/>
                  </a:lnTo>
                  <a:lnTo>
                    <a:pt x="2543470" y="95975"/>
                  </a:lnTo>
                  <a:lnTo>
                    <a:pt x="2499364" y="82111"/>
                  </a:lnTo>
                  <a:lnTo>
                    <a:pt x="2454813" y="69276"/>
                  </a:lnTo>
                  <a:lnTo>
                    <a:pt x="2409829" y="57485"/>
                  </a:lnTo>
                  <a:lnTo>
                    <a:pt x="2364427" y="46750"/>
                  </a:lnTo>
                  <a:lnTo>
                    <a:pt x="2318621" y="37086"/>
                  </a:lnTo>
                  <a:lnTo>
                    <a:pt x="2272425" y="28507"/>
                  </a:lnTo>
                  <a:lnTo>
                    <a:pt x="2225852" y="21027"/>
                  </a:lnTo>
                  <a:lnTo>
                    <a:pt x="2178917" y="14660"/>
                  </a:lnTo>
                  <a:lnTo>
                    <a:pt x="2131633" y="9419"/>
                  </a:lnTo>
                  <a:lnTo>
                    <a:pt x="2084015" y="5319"/>
                  </a:lnTo>
                  <a:lnTo>
                    <a:pt x="2036075" y="2373"/>
                  </a:lnTo>
                  <a:lnTo>
                    <a:pt x="1987829" y="595"/>
                  </a:lnTo>
                  <a:lnTo>
                    <a:pt x="19392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36457" y="3016757"/>
            <a:ext cx="23596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0" dirty="0">
                <a:latin typeface="Trebuchet MS"/>
                <a:cs typeface="Trebuchet MS"/>
              </a:rPr>
              <a:t>THANK</a:t>
            </a:r>
            <a:endParaRPr sz="5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4122" y="3839413"/>
            <a:ext cx="17037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14" dirty="0">
                <a:latin typeface="Trebuchet MS"/>
                <a:cs typeface="Trebuchet MS"/>
              </a:rPr>
              <a:t>YOU!</a:t>
            </a:r>
            <a:endParaRPr sz="5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55430" y="4918709"/>
            <a:ext cx="521970" cy="0"/>
          </a:xfrm>
          <a:custGeom>
            <a:avLst/>
            <a:gdLst/>
            <a:ahLst/>
            <a:cxnLst/>
            <a:rect l="l" t="t" r="r" b="b"/>
            <a:pathLst>
              <a:path w="521970">
                <a:moveTo>
                  <a:pt x="0" y="0"/>
                </a:moveTo>
                <a:lnTo>
                  <a:pt x="521462" y="0"/>
                </a:lnTo>
              </a:path>
            </a:pathLst>
          </a:custGeom>
          <a:ln w="28956">
            <a:solidFill>
              <a:srgbClr val="7AC2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15213"/>
            <a:ext cx="36595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0" dirty="0">
                <a:solidFill>
                  <a:schemeClr val="tx1"/>
                </a:solidFill>
              </a:rPr>
              <a:t>What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55" dirty="0">
                <a:solidFill>
                  <a:schemeClr val="tx1"/>
                </a:solidFill>
              </a:rPr>
              <a:t>Sets</a:t>
            </a:r>
            <a:r>
              <a:rPr sz="2800" spc="-125" dirty="0">
                <a:solidFill>
                  <a:schemeClr val="tx1"/>
                </a:solidFill>
              </a:rPr>
              <a:t> </a:t>
            </a:r>
            <a:r>
              <a:rPr sz="2800" spc="200" dirty="0">
                <a:solidFill>
                  <a:schemeClr val="tx1"/>
                </a:solidFill>
              </a:rPr>
              <a:t>AWS</a:t>
            </a:r>
            <a:r>
              <a:rPr sz="2800" spc="-110" dirty="0">
                <a:solidFill>
                  <a:schemeClr val="tx1"/>
                </a:solidFill>
              </a:rPr>
              <a:t> </a:t>
            </a:r>
            <a:r>
              <a:rPr sz="2800" spc="55" dirty="0">
                <a:solidFill>
                  <a:schemeClr val="tx1"/>
                </a:solidFill>
              </a:rPr>
              <a:t>Apart?</a:t>
            </a:r>
            <a:endParaRPr sz="280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5025" y="1869820"/>
            <a:ext cx="2310765" cy="1830705"/>
            <a:chOff x="835025" y="1869820"/>
            <a:chExt cx="2310765" cy="1830705"/>
          </a:xfrm>
        </p:grpSpPr>
        <p:sp>
          <p:nvSpPr>
            <p:cNvPr id="4" name="object 4"/>
            <p:cNvSpPr/>
            <p:nvPr/>
          </p:nvSpPr>
          <p:spPr>
            <a:xfrm>
              <a:off x="838200" y="187299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2304288" y="0"/>
                  </a:moveTo>
                  <a:lnTo>
                    <a:pt x="304035" y="0"/>
                  </a:lnTo>
                  <a:lnTo>
                    <a:pt x="254718" y="3979"/>
                  </a:lnTo>
                  <a:lnTo>
                    <a:pt x="207935" y="15502"/>
                  </a:lnTo>
                  <a:lnTo>
                    <a:pt x="164312" y="33940"/>
                  </a:lnTo>
                  <a:lnTo>
                    <a:pt x="124474" y="58667"/>
                  </a:lnTo>
                  <a:lnTo>
                    <a:pt x="89048" y="89058"/>
                  </a:lnTo>
                  <a:lnTo>
                    <a:pt x="58660" y="124486"/>
                  </a:lnTo>
                  <a:lnTo>
                    <a:pt x="33935" y="164324"/>
                  </a:lnTo>
                  <a:lnTo>
                    <a:pt x="15499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0" y="1824228"/>
                  </a:lnTo>
                  <a:lnTo>
                    <a:pt x="2000250" y="1824228"/>
                  </a:lnTo>
                  <a:lnTo>
                    <a:pt x="2049561" y="1820248"/>
                  </a:lnTo>
                  <a:lnTo>
                    <a:pt x="2096341" y="1808725"/>
                  </a:lnTo>
                  <a:lnTo>
                    <a:pt x="2139963" y="1790287"/>
                  </a:lnTo>
                  <a:lnTo>
                    <a:pt x="2179801" y="1765560"/>
                  </a:lnTo>
                  <a:lnTo>
                    <a:pt x="2215229" y="1735169"/>
                  </a:lnTo>
                  <a:lnTo>
                    <a:pt x="2245620" y="1699741"/>
                  </a:lnTo>
                  <a:lnTo>
                    <a:pt x="2270347" y="1659903"/>
                  </a:lnTo>
                  <a:lnTo>
                    <a:pt x="2288785" y="1616281"/>
                  </a:lnTo>
                  <a:lnTo>
                    <a:pt x="2300308" y="1569501"/>
                  </a:lnTo>
                  <a:lnTo>
                    <a:pt x="2304288" y="152019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200" y="187299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304035" y="0"/>
                  </a:moveTo>
                  <a:lnTo>
                    <a:pt x="2304288" y="0"/>
                  </a:lnTo>
                  <a:lnTo>
                    <a:pt x="2304288" y="1520190"/>
                  </a:lnTo>
                  <a:lnTo>
                    <a:pt x="2300308" y="1569501"/>
                  </a:lnTo>
                  <a:lnTo>
                    <a:pt x="2288785" y="1616281"/>
                  </a:lnTo>
                  <a:lnTo>
                    <a:pt x="2270347" y="1659903"/>
                  </a:lnTo>
                  <a:lnTo>
                    <a:pt x="2245620" y="1699741"/>
                  </a:lnTo>
                  <a:lnTo>
                    <a:pt x="2215229" y="1735169"/>
                  </a:lnTo>
                  <a:lnTo>
                    <a:pt x="2179801" y="1765560"/>
                  </a:lnTo>
                  <a:lnTo>
                    <a:pt x="2139963" y="1790287"/>
                  </a:lnTo>
                  <a:lnTo>
                    <a:pt x="2096341" y="1808725"/>
                  </a:lnTo>
                  <a:lnTo>
                    <a:pt x="2049561" y="1820248"/>
                  </a:lnTo>
                  <a:lnTo>
                    <a:pt x="2000250" y="1824228"/>
                  </a:lnTo>
                  <a:lnTo>
                    <a:pt x="0" y="1824228"/>
                  </a:lnTo>
                  <a:lnTo>
                    <a:pt x="0" y="304038"/>
                  </a:lnTo>
                  <a:lnTo>
                    <a:pt x="3979" y="254726"/>
                  </a:lnTo>
                  <a:lnTo>
                    <a:pt x="15499" y="207946"/>
                  </a:lnTo>
                  <a:lnTo>
                    <a:pt x="33935" y="164324"/>
                  </a:lnTo>
                  <a:lnTo>
                    <a:pt x="58660" y="124486"/>
                  </a:lnTo>
                  <a:lnTo>
                    <a:pt x="89048" y="89058"/>
                  </a:lnTo>
                  <a:lnTo>
                    <a:pt x="124474" y="58667"/>
                  </a:lnTo>
                  <a:lnTo>
                    <a:pt x="164312" y="33940"/>
                  </a:lnTo>
                  <a:lnTo>
                    <a:pt x="207935" y="15502"/>
                  </a:lnTo>
                  <a:lnTo>
                    <a:pt x="254718" y="3979"/>
                  </a:lnTo>
                  <a:lnTo>
                    <a:pt x="304035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0" y="1872995"/>
              <a:ext cx="2304415" cy="387350"/>
            </a:xfrm>
            <a:custGeom>
              <a:avLst/>
              <a:gdLst/>
              <a:ahLst/>
              <a:cxnLst/>
              <a:rect l="l" t="t" r="r" b="b"/>
              <a:pathLst>
                <a:path w="2304415" h="387350">
                  <a:moveTo>
                    <a:pt x="2304288" y="0"/>
                  </a:moveTo>
                  <a:lnTo>
                    <a:pt x="64517" y="0"/>
                  </a:lnTo>
                  <a:lnTo>
                    <a:pt x="39400" y="5062"/>
                  </a:lnTo>
                  <a:lnTo>
                    <a:pt x="18893" y="18875"/>
                  </a:lnTo>
                  <a:lnTo>
                    <a:pt x="5068" y="39379"/>
                  </a:lnTo>
                  <a:lnTo>
                    <a:pt x="0" y="64516"/>
                  </a:lnTo>
                  <a:lnTo>
                    <a:pt x="0" y="387096"/>
                  </a:lnTo>
                  <a:lnTo>
                    <a:pt x="2239772" y="387096"/>
                  </a:lnTo>
                  <a:lnTo>
                    <a:pt x="2264908" y="382033"/>
                  </a:lnTo>
                  <a:lnTo>
                    <a:pt x="2285412" y="368220"/>
                  </a:lnTo>
                  <a:lnTo>
                    <a:pt x="2299225" y="347716"/>
                  </a:lnTo>
                  <a:lnTo>
                    <a:pt x="2304288" y="32258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96439" y="1951482"/>
            <a:ext cx="15862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Enterprise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Leadership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64792" y="2499359"/>
            <a:ext cx="449580" cy="361315"/>
            <a:chOff x="1764792" y="2499359"/>
            <a:chExt cx="449580" cy="361315"/>
          </a:xfrm>
        </p:grpSpPr>
        <p:sp>
          <p:nvSpPr>
            <p:cNvPr id="9" name="object 9"/>
            <p:cNvSpPr/>
            <p:nvPr/>
          </p:nvSpPr>
          <p:spPr>
            <a:xfrm>
              <a:off x="1764792" y="2499359"/>
              <a:ext cx="300355" cy="361315"/>
            </a:xfrm>
            <a:custGeom>
              <a:avLst/>
              <a:gdLst/>
              <a:ahLst/>
              <a:cxnLst/>
              <a:rect l="l" t="t" r="r" b="b"/>
              <a:pathLst>
                <a:path w="300355" h="361314">
                  <a:moveTo>
                    <a:pt x="159512" y="0"/>
                  </a:moveTo>
                  <a:lnTo>
                    <a:pt x="141396" y="1785"/>
                  </a:lnTo>
                  <a:lnTo>
                    <a:pt x="123745" y="7143"/>
                  </a:lnTo>
                  <a:lnTo>
                    <a:pt x="108737" y="16073"/>
                  </a:lnTo>
                  <a:lnTo>
                    <a:pt x="98552" y="28575"/>
                  </a:lnTo>
                  <a:lnTo>
                    <a:pt x="79756" y="28575"/>
                  </a:lnTo>
                  <a:lnTo>
                    <a:pt x="75057" y="37973"/>
                  </a:lnTo>
                  <a:lnTo>
                    <a:pt x="73148" y="46678"/>
                  </a:lnTo>
                  <a:lnTo>
                    <a:pt x="73882" y="57610"/>
                  </a:lnTo>
                  <a:lnTo>
                    <a:pt x="76378" y="69423"/>
                  </a:lnTo>
                  <a:lnTo>
                    <a:pt x="79756" y="80772"/>
                  </a:lnTo>
                  <a:lnTo>
                    <a:pt x="75057" y="85598"/>
                  </a:lnTo>
                  <a:lnTo>
                    <a:pt x="70358" y="94996"/>
                  </a:lnTo>
                  <a:lnTo>
                    <a:pt x="70358" y="99822"/>
                  </a:lnTo>
                  <a:lnTo>
                    <a:pt x="71239" y="109606"/>
                  </a:lnTo>
                  <a:lnTo>
                    <a:pt x="73882" y="117617"/>
                  </a:lnTo>
                  <a:lnTo>
                    <a:pt x="78287" y="123842"/>
                  </a:lnTo>
                  <a:lnTo>
                    <a:pt x="84455" y="128270"/>
                  </a:lnTo>
                  <a:lnTo>
                    <a:pt x="85262" y="138183"/>
                  </a:lnTo>
                  <a:lnTo>
                    <a:pt x="87391" y="146716"/>
                  </a:lnTo>
                  <a:lnTo>
                    <a:pt x="90402" y="154344"/>
                  </a:lnTo>
                  <a:lnTo>
                    <a:pt x="93853" y="161544"/>
                  </a:lnTo>
                  <a:lnTo>
                    <a:pt x="93853" y="171069"/>
                  </a:lnTo>
                  <a:lnTo>
                    <a:pt x="98552" y="175895"/>
                  </a:lnTo>
                  <a:lnTo>
                    <a:pt x="103251" y="175895"/>
                  </a:lnTo>
                  <a:lnTo>
                    <a:pt x="103251" y="204343"/>
                  </a:lnTo>
                  <a:lnTo>
                    <a:pt x="74562" y="216574"/>
                  </a:lnTo>
                  <a:lnTo>
                    <a:pt x="42814" y="231044"/>
                  </a:lnTo>
                  <a:lnTo>
                    <a:pt x="15472" y="246419"/>
                  </a:lnTo>
                  <a:lnTo>
                    <a:pt x="0" y="261366"/>
                  </a:lnTo>
                  <a:lnTo>
                    <a:pt x="0" y="356489"/>
                  </a:lnTo>
                  <a:lnTo>
                    <a:pt x="4699" y="361188"/>
                  </a:lnTo>
                  <a:lnTo>
                    <a:pt x="300228" y="361188"/>
                  </a:lnTo>
                  <a:lnTo>
                    <a:pt x="300228" y="266192"/>
                  </a:lnTo>
                  <a:lnTo>
                    <a:pt x="286738" y="249170"/>
                  </a:lnTo>
                  <a:lnTo>
                    <a:pt x="255651" y="229933"/>
                  </a:lnTo>
                  <a:lnTo>
                    <a:pt x="221039" y="213363"/>
                  </a:lnTo>
                  <a:lnTo>
                    <a:pt x="196977" y="204343"/>
                  </a:lnTo>
                  <a:lnTo>
                    <a:pt x="196977" y="175895"/>
                  </a:lnTo>
                  <a:lnTo>
                    <a:pt x="205861" y="167114"/>
                  </a:lnTo>
                  <a:lnTo>
                    <a:pt x="211661" y="155654"/>
                  </a:lnTo>
                  <a:lnTo>
                    <a:pt x="214818" y="142408"/>
                  </a:lnTo>
                  <a:lnTo>
                    <a:pt x="215773" y="128270"/>
                  </a:lnTo>
                  <a:lnTo>
                    <a:pt x="221940" y="123842"/>
                  </a:lnTo>
                  <a:lnTo>
                    <a:pt x="226345" y="117617"/>
                  </a:lnTo>
                  <a:lnTo>
                    <a:pt x="228988" y="109606"/>
                  </a:lnTo>
                  <a:lnTo>
                    <a:pt x="229870" y="99822"/>
                  </a:lnTo>
                  <a:lnTo>
                    <a:pt x="229870" y="94996"/>
                  </a:lnTo>
                  <a:lnTo>
                    <a:pt x="225171" y="85598"/>
                  </a:lnTo>
                  <a:lnTo>
                    <a:pt x="220472" y="80772"/>
                  </a:lnTo>
                  <a:lnTo>
                    <a:pt x="225097" y="63918"/>
                  </a:lnTo>
                  <a:lnTo>
                    <a:pt x="210286" y="16073"/>
                  </a:lnTo>
                  <a:lnTo>
                    <a:pt x="177627" y="1785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28444" y="2551175"/>
              <a:ext cx="186055" cy="309880"/>
            </a:xfrm>
            <a:custGeom>
              <a:avLst/>
              <a:gdLst/>
              <a:ahLst/>
              <a:cxnLst/>
              <a:rect l="l" t="t" r="r" b="b"/>
              <a:pathLst>
                <a:path w="186055" h="309880">
                  <a:moveTo>
                    <a:pt x="74422" y="0"/>
                  </a:moveTo>
                  <a:lnTo>
                    <a:pt x="59852" y="1710"/>
                  </a:lnTo>
                  <a:lnTo>
                    <a:pt x="45307" y="6540"/>
                  </a:lnTo>
                  <a:lnTo>
                    <a:pt x="32523" y="14037"/>
                  </a:lnTo>
                  <a:lnTo>
                    <a:pt x="23241" y="23749"/>
                  </a:lnTo>
                  <a:lnTo>
                    <a:pt x="13970" y="23749"/>
                  </a:lnTo>
                  <a:lnTo>
                    <a:pt x="4699" y="33274"/>
                  </a:lnTo>
                  <a:lnTo>
                    <a:pt x="2788" y="41171"/>
                  </a:lnTo>
                  <a:lnTo>
                    <a:pt x="3508" y="49974"/>
                  </a:lnTo>
                  <a:lnTo>
                    <a:pt x="5967" y="58777"/>
                  </a:lnTo>
                  <a:lnTo>
                    <a:pt x="9271" y="66675"/>
                  </a:lnTo>
                  <a:lnTo>
                    <a:pt x="0" y="76200"/>
                  </a:lnTo>
                  <a:lnTo>
                    <a:pt x="0" y="85725"/>
                  </a:lnTo>
                  <a:lnTo>
                    <a:pt x="805" y="95509"/>
                  </a:lnTo>
                  <a:lnTo>
                    <a:pt x="2921" y="103520"/>
                  </a:lnTo>
                  <a:lnTo>
                    <a:pt x="5893" y="109745"/>
                  </a:lnTo>
                  <a:lnTo>
                    <a:pt x="9271" y="114173"/>
                  </a:lnTo>
                  <a:lnTo>
                    <a:pt x="11527" y="129538"/>
                  </a:lnTo>
                  <a:lnTo>
                    <a:pt x="16843" y="140414"/>
                  </a:lnTo>
                  <a:lnTo>
                    <a:pt x="23040" y="147695"/>
                  </a:lnTo>
                  <a:lnTo>
                    <a:pt x="27940" y="152273"/>
                  </a:lnTo>
                  <a:lnTo>
                    <a:pt x="27940" y="171323"/>
                  </a:lnTo>
                  <a:lnTo>
                    <a:pt x="23241" y="171323"/>
                  </a:lnTo>
                  <a:lnTo>
                    <a:pt x="40108" y="184725"/>
                  </a:lnTo>
                  <a:lnTo>
                    <a:pt x="49974" y="196342"/>
                  </a:lnTo>
                  <a:lnTo>
                    <a:pt x="54602" y="206148"/>
                  </a:lnTo>
                  <a:lnTo>
                    <a:pt x="55753" y="214122"/>
                  </a:lnTo>
                  <a:lnTo>
                    <a:pt x="55753" y="309372"/>
                  </a:lnTo>
                  <a:lnTo>
                    <a:pt x="181229" y="309372"/>
                  </a:lnTo>
                  <a:lnTo>
                    <a:pt x="185928" y="304673"/>
                  </a:lnTo>
                  <a:lnTo>
                    <a:pt x="185928" y="214122"/>
                  </a:lnTo>
                  <a:lnTo>
                    <a:pt x="182449" y="204940"/>
                  </a:lnTo>
                  <a:lnTo>
                    <a:pt x="172005" y="197532"/>
                  </a:lnTo>
                  <a:lnTo>
                    <a:pt x="154584" y="190101"/>
                  </a:lnTo>
                  <a:lnTo>
                    <a:pt x="130175" y="180848"/>
                  </a:lnTo>
                  <a:lnTo>
                    <a:pt x="123201" y="177377"/>
                  </a:lnTo>
                  <a:lnTo>
                    <a:pt x="116205" y="174323"/>
                  </a:lnTo>
                  <a:lnTo>
                    <a:pt x="109208" y="172150"/>
                  </a:lnTo>
                  <a:lnTo>
                    <a:pt x="102235" y="171323"/>
                  </a:lnTo>
                  <a:lnTo>
                    <a:pt x="102235" y="152273"/>
                  </a:lnTo>
                  <a:lnTo>
                    <a:pt x="107134" y="147695"/>
                  </a:lnTo>
                  <a:lnTo>
                    <a:pt x="113331" y="140414"/>
                  </a:lnTo>
                  <a:lnTo>
                    <a:pt x="118647" y="129538"/>
                  </a:lnTo>
                  <a:lnTo>
                    <a:pt x="120904" y="114173"/>
                  </a:lnTo>
                  <a:lnTo>
                    <a:pt x="124281" y="109819"/>
                  </a:lnTo>
                  <a:lnTo>
                    <a:pt x="127254" y="104108"/>
                  </a:lnTo>
                  <a:lnTo>
                    <a:pt x="129369" y="97492"/>
                  </a:lnTo>
                  <a:lnTo>
                    <a:pt x="130175" y="90424"/>
                  </a:lnTo>
                  <a:lnTo>
                    <a:pt x="130175" y="76200"/>
                  </a:lnTo>
                  <a:lnTo>
                    <a:pt x="125476" y="71374"/>
                  </a:lnTo>
                  <a:lnTo>
                    <a:pt x="125476" y="66675"/>
                  </a:lnTo>
                  <a:lnTo>
                    <a:pt x="128835" y="58703"/>
                  </a:lnTo>
                  <a:lnTo>
                    <a:pt x="131302" y="49387"/>
                  </a:lnTo>
                  <a:lnTo>
                    <a:pt x="132030" y="39189"/>
                  </a:lnTo>
                  <a:lnTo>
                    <a:pt x="130175" y="28575"/>
                  </a:lnTo>
                  <a:lnTo>
                    <a:pt x="120820" y="16073"/>
                  </a:lnTo>
                  <a:lnTo>
                    <a:pt x="107537" y="7143"/>
                  </a:lnTo>
                  <a:lnTo>
                    <a:pt x="91634" y="1785"/>
                  </a:lnTo>
                  <a:lnTo>
                    <a:pt x="74422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85773" y="3077336"/>
            <a:ext cx="16078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latin typeface="Trebuchet MS"/>
                <a:cs typeface="Trebuchet MS"/>
              </a:rPr>
              <a:t>Building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and</a:t>
            </a:r>
            <a:r>
              <a:rPr sz="1050" spc="-50" dirty="0">
                <a:latin typeface="Trebuchet MS"/>
                <a:cs typeface="Trebuchet MS"/>
              </a:rPr>
              <a:t> </a:t>
            </a:r>
            <a:r>
              <a:rPr sz="1050" spc="15" dirty="0">
                <a:latin typeface="Trebuchet MS"/>
                <a:cs typeface="Trebuchet MS"/>
              </a:rPr>
              <a:t>managing</a:t>
            </a:r>
            <a:r>
              <a:rPr sz="1050" spc="-60" dirty="0">
                <a:latin typeface="Trebuchet MS"/>
                <a:cs typeface="Trebuchet MS"/>
              </a:rPr>
              <a:t> </a:t>
            </a:r>
            <a:r>
              <a:rPr sz="1050" spc="-15" dirty="0">
                <a:latin typeface="Trebuchet MS"/>
                <a:cs typeface="Trebuchet MS"/>
              </a:rPr>
              <a:t>the </a:t>
            </a:r>
            <a:r>
              <a:rPr sz="1050" spc="-300" dirty="0">
                <a:latin typeface="Trebuchet MS"/>
                <a:cs typeface="Trebuchet MS"/>
              </a:rPr>
              <a:t> </a:t>
            </a:r>
            <a:r>
              <a:rPr sz="1050" spc="-5" dirty="0">
                <a:latin typeface="Trebuchet MS"/>
                <a:cs typeface="Trebuchet MS"/>
              </a:rPr>
              <a:t>cloud</a:t>
            </a:r>
            <a:r>
              <a:rPr sz="1050" spc="-70" dirty="0">
                <a:latin typeface="Trebuchet MS"/>
                <a:cs typeface="Trebuchet MS"/>
              </a:rPr>
              <a:t> </a:t>
            </a:r>
            <a:r>
              <a:rPr sz="1050" spc="-20" dirty="0">
                <a:latin typeface="Trebuchet MS"/>
                <a:cs typeface="Trebuchet MS"/>
              </a:rPr>
              <a:t>since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65" dirty="0">
                <a:latin typeface="Trebuchet MS"/>
                <a:cs typeface="Trebuchet MS"/>
              </a:rPr>
              <a:t>2006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72128" y="1869820"/>
            <a:ext cx="2310765" cy="1830705"/>
            <a:chOff x="3572128" y="1869820"/>
            <a:chExt cx="2310765" cy="1830705"/>
          </a:xfrm>
        </p:grpSpPr>
        <p:sp>
          <p:nvSpPr>
            <p:cNvPr id="13" name="object 13"/>
            <p:cNvSpPr/>
            <p:nvPr/>
          </p:nvSpPr>
          <p:spPr>
            <a:xfrm>
              <a:off x="3575303" y="187299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2304288" y="0"/>
                  </a:moveTo>
                  <a:lnTo>
                    <a:pt x="304038" y="0"/>
                  </a:lnTo>
                  <a:lnTo>
                    <a:pt x="254726" y="3979"/>
                  </a:lnTo>
                  <a:lnTo>
                    <a:pt x="207946" y="15502"/>
                  </a:lnTo>
                  <a:lnTo>
                    <a:pt x="164324" y="33940"/>
                  </a:lnTo>
                  <a:lnTo>
                    <a:pt x="124486" y="58667"/>
                  </a:lnTo>
                  <a:lnTo>
                    <a:pt x="89058" y="89058"/>
                  </a:lnTo>
                  <a:lnTo>
                    <a:pt x="58667" y="124486"/>
                  </a:lnTo>
                  <a:lnTo>
                    <a:pt x="33940" y="164324"/>
                  </a:lnTo>
                  <a:lnTo>
                    <a:pt x="15502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0" y="1824228"/>
                  </a:lnTo>
                  <a:lnTo>
                    <a:pt x="2000250" y="1824228"/>
                  </a:lnTo>
                  <a:lnTo>
                    <a:pt x="2049561" y="1820248"/>
                  </a:lnTo>
                  <a:lnTo>
                    <a:pt x="2096341" y="1808725"/>
                  </a:lnTo>
                  <a:lnTo>
                    <a:pt x="2139963" y="1790287"/>
                  </a:lnTo>
                  <a:lnTo>
                    <a:pt x="2179801" y="1765560"/>
                  </a:lnTo>
                  <a:lnTo>
                    <a:pt x="2215229" y="1735169"/>
                  </a:lnTo>
                  <a:lnTo>
                    <a:pt x="2245620" y="1699741"/>
                  </a:lnTo>
                  <a:lnTo>
                    <a:pt x="2270347" y="1659903"/>
                  </a:lnTo>
                  <a:lnTo>
                    <a:pt x="2288785" y="1616281"/>
                  </a:lnTo>
                  <a:lnTo>
                    <a:pt x="2300308" y="1569501"/>
                  </a:lnTo>
                  <a:lnTo>
                    <a:pt x="2304288" y="152019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5303" y="187299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304038" y="0"/>
                  </a:moveTo>
                  <a:lnTo>
                    <a:pt x="2304288" y="0"/>
                  </a:lnTo>
                  <a:lnTo>
                    <a:pt x="2304288" y="1520190"/>
                  </a:lnTo>
                  <a:lnTo>
                    <a:pt x="2300308" y="1569501"/>
                  </a:lnTo>
                  <a:lnTo>
                    <a:pt x="2288785" y="1616281"/>
                  </a:lnTo>
                  <a:lnTo>
                    <a:pt x="2270347" y="1659903"/>
                  </a:lnTo>
                  <a:lnTo>
                    <a:pt x="2245620" y="1699741"/>
                  </a:lnTo>
                  <a:lnTo>
                    <a:pt x="2215229" y="1735169"/>
                  </a:lnTo>
                  <a:lnTo>
                    <a:pt x="2179801" y="1765560"/>
                  </a:lnTo>
                  <a:lnTo>
                    <a:pt x="2139963" y="1790287"/>
                  </a:lnTo>
                  <a:lnTo>
                    <a:pt x="2096341" y="1808725"/>
                  </a:lnTo>
                  <a:lnTo>
                    <a:pt x="2049561" y="1820248"/>
                  </a:lnTo>
                  <a:lnTo>
                    <a:pt x="2000250" y="1824228"/>
                  </a:lnTo>
                  <a:lnTo>
                    <a:pt x="0" y="1824228"/>
                  </a:lnTo>
                  <a:lnTo>
                    <a:pt x="0" y="304038"/>
                  </a:lnTo>
                  <a:lnTo>
                    <a:pt x="3979" y="254726"/>
                  </a:lnTo>
                  <a:lnTo>
                    <a:pt x="15502" y="207946"/>
                  </a:lnTo>
                  <a:lnTo>
                    <a:pt x="33940" y="164324"/>
                  </a:lnTo>
                  <a:lnTo>
                    <a:pt x="58667" y="124486"/>
                  </a:lnTo>
                  <a:lnTo>
                    <a:pt x="89058" y="89058"/>
                  </a:lnTo>
                  <a:lnTo>
                    <a:pt x="124486" y="58667"/>
                  </a:lnTo>
                  <a:lnTo>
                    <a:pt x="164324" y="33940"/>
                  </a:lnTo>
                  <a:lnTo>
                    <a:pt x="207946" y="15502"/>
                  </a:lnTo>
                  <a:lnTo>
                    <a:pt x="254726" y="3979"/>
                  </a:lnTo>
                  <a:lnTo>
                    <a:pt x="30403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5303" y="1872995"/>
              <a:ext cx="2304415" cy="387350"/>
            </a:xfrm>
            <a:custGeom>
              <a:avLst/>
              <a:gdLst/>
              <a:ahLst/>
              <a:cxnLst/>
              <a:rect l="l" t="t" r="r" b="b"/>
              <a:pathLst>
                <a:path w="2304415" h="387350">
                  <a:moveTo>
                    <a:pt x="2304288" y="0"/>
                  </a:moveTo>
                  <a:lnTo>
                    <a:pt x="64516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6"/>
                  </a:lnTo>
                  <a:lnTo>
                    <a:pt x="0" y="387096"/>
                  </a:lnTo>
                  <a:lnTo>
                    <a:pt x="2239772" y="387096"/>
                  </a:lnTo>
                  <a:lnTo>
                    <a:pt x="2264908" y="382033"/>
                  </a:lnTo>
                  <a:lnTo>
                    <a:pt x="2285412" y="368220"/>
                  </a:lnTo>
                  <a:lnTo>
                    <a:pt x="2299225" y="347716"/>
                  </a:lnTo>
                  <a:lnTo>
                    <a:pt x="2304288" y="32258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758565" y="1951482"/>
            <a:ext cx="193611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85" dirty="0">
                <a:latin typeface="Trebuchet MS"/>
                <a:cs typeface="Trebuchet MS"/>
              </a:rPr>
              <a:t>S</a:t>
            </a:r>
            <a:r>
              <a:rPr sz="1200" b="1" spc="-35" dirty="0">
                <a:latin typeface="Trebuchet MS"/>
                <a:cs typeface="Trebuchet MS"/>
              </a:rPr>
              <a:t>er</a:t>
            </a:r>
            <a:r>
              <a:rPr sz="1200" b="1" dirty="0">
                <a:latin typeface="Trebuchet MS"/>
                <a:cs typeface="Trebuchet MS"/>
              </a:rPr>
              <a:t>v</a:t>
            </a:r>
            <a:r>
              <a:rPr sz="1200" b="1" spc="-15" dirty="0">
                <a:latin typeface="Trebuchet MS"/>
                <a:cs typeface="Trebuchet MS"/>
              </a:rPr>
              <a:t>i</a:t>
            </a:r>
            <a:r>
              <a:rPr sz="1200" b="1" spc="-45" dirty="0">
                <a:latin typeface="Trebuchet MS"/>
                <a:cs typeface="Trebuchet MS"/>
              </a:rPr>
              <a:t>ce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Bre</a:t>
            </a:r>
            <a:r>
              <a:rPr sz="1200" b="1" dirty="0">
                <a:latin typeface="Trebuchet MS"/>
                <a:cs typeface="Trebuchet MS"/>
              </a:rPr>
              <a:t>a</a:t>
            </a:r>
            <a:r>
              <a:rPr sz="1200" b="1" spc="20" dirty="0">
                <a:latin typeface="Trebuchet MS"/>
                <a:cs typeface="Trebuchet MS"/>
              </a:rPr>
              <a:t>d</a:t>
            </a:r>
            <a:r>
              <a:rPr sz="1200" b="1" dirty="0">
                <a:latin typeface="Trebuchet MS"/>
                <a:cs typeface="Trebuchet MS"/>
              </a:rPr>
              <a:t>t</a:t>
            </a:r>
            <a:r>
              <a:rPr sz="1200" b="1" spc="20" dirty="0">
                <a:latin typeface="Trebuchet MS"/>
                <a:cs typeface="Trebuchet MS"/>
              </a:rPr>
              <a:t>h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a</a:t>
            </a:r>
            <a:r>
              <a:rPr sz="1200" b="1" spc="30" dirty="0">
                <a:latin typeface="Trebuchet MS"/>
                <a:cs typeface="Trebuchet MS"/>
              </a:rPr>
              <a:t>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D</a:t>
            </a:r>
            <a:r>
              <a:rPr sz="1200" b="1" spc="-5" dirty="0">
                <a:latin typeface="Trebuchet MS"/>
                <a:cs typeface="Trebuchet MS"/>
              </a:rPr>
              <a:t>ep</a:t>
            </a:r>
            <a:r>
              <a:rPr sz="1200" b="1" spc="-10" dirty="0">
                <a:latin typeface="Trebuchet MS"/>
                <a:cs typeface="Trebuchet MS"/>
              </a:rPr>
              <a:t>t</a:t>
            </a:r>
            <a:r>
              <a:rPr sz="1200" b="1" spc="20" dirty="0">
                <a:latin typeface="Trebuchet MS"/>
                <a:cs typeface="Trebuchet MS"/>
              </a:rPr>
              <a:t>h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24760" y="2531369"/>
            <a:ext cx="405765" cy="407034"/>
            <a:chOff x="4524760" y="2531369"/>
            <a:chExt cx="405765" cy="407034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40" y="2747771"/>
              <a:ext cx="190496" cy="1904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760" y="2531389"/>
              <a:ext cx="190496" cy="1919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24760" y="2531369"/>
              <a:ext cx="405765" cy="407034"/>
            </a:xfrm>
            <a:custGeom>
              <a:avLst/>
              <a:gdLst/>
              <a:ahLst/>
              <a:cxnLst/>
              <a:rect l="l" t="t" r="r" b="b"/>
              <a:pathLst>
                <a:path w="405764" h="407035">
                  <a:moveTo>
                    <a:pt x="151412" y="330829"/>
                  </a:moveTo>
                  <a:lnTo>
                    <a:pt x="75815" y="330829"/>
                  </a:lnTo>
                  <a:lnTo>
                    <a:pt x="75815" y="356229"/>
                  </a:lnTo>
                  <a:lnTo>
                    <a:pt x="41906" y="390265"/>
                  </a:lnTo>
                  <a:lnTo>
                    <a:pt x="41906" y="398774"/>
                  </a:lnTo>
                  <a:lnTo>
                    <a:pt x="46224" y="398774"/>
                  </a:lnTo>
                  <a:lnTo>
                    <a:pt x="46224" y="402965"/>
                  </a:lnTo>
                  <a:lnTo>
                    <a:pt x="68941" y="406896"/>
                  </a:lnTo>
                  <a:lnTo>
                    <a:pt x="91658" y="405647"/>
                  </a:lnTo>
                  <a:lnTo>
                    <a:pt x="112803" y="398803"/>
                  </a:lnTo>
                  <a:lnTo>
                    <a:pt x="130806" y="385947"/>
                  </a:lnTo>
                  <a:lnTo>
                    <a:pt x="143535" y="368577"/>
                  </a:lnTo>
                  <a:lnTo>
                    <a:pt x="150348" y="348815"/>
                  </a:lnTo>
                  <a:lnTo>
                    <a:pt x="151412" y="330829"/>
                  </a:lnTo>
                  <a:close/>
                </a:path>
                <a:path w="405764" h="407035">
                  <a:moveTo>
                    <a:pt x="79134" y="254760"/>
                  </a:moveTo>
                  <a:lnTo>
                    <a:pt x="38117" y="262800"/>
                  </a:lnTo>
                  <a:lnTo>
                    <a:pt x="8040" y="295449"/>
                  </a:lnTo>
                  <a:lnTo>
                    <a:pt x="0" y="338324"/>
                  </a:lnTo>
                  <a:lnTo>
                    <a:pt x="3933" y="360547"/>
                  </a:lnTo>
                  <a:lnTo>
                    <a:pt x="8124" y="360547"/>
                  </a:lnTo>
                  <a:lnTo>
                    <a:pt x="8124" y="364738"/>
                  </a:lnTo>
                  <a:lnTo>
                    <a:pt x="16633" y="364738"/>
                  </a:lnTo>
                  <a:lnTo>
                    <a:pt x="50415" y="330829"/>
                  </a:lnTo>
                  <a:lnTo>
                    <a:pt x="151412" y="330829"/>
                  </a:lnTo>
                  <a:lnTo>
                    <a:pt x="151612" y="327457"/>
                  </a:lnTo>
                  <a:lnTo>
                    <a:pt x="147697" y="305302"/>
                  </a:lnTo>
                  <a:lnTo>
                    <a:pt x="194117" y="258693"/>
                  </a:lnTo>
                  <a:lnTo>
                    <a:pt x="101215" y="258693"/>
                  </a:lnTo>
                  <a:lnTo>
                    <a:pt x="79134" y="254760"/>
                  </a:lnTo>
                  <a:close/>
                </a:path>
                <a:path w="405764" h="407035">
                  <a:moveTo>
                    <a:pt x="336434" y="0"/>
                  </a:moveTo>
                  <a:lnTo>
                    <a:pt x="292572" y="8092"/>
                  </a:lnTo>
                  <a:lnTo>
                    <a:pt x="261840" y="38318"/>
                  </a:lnTo>
                  <a:lnTo>
                    <a:pt x="253763" y="79438"/>
                  </a:lnTo>
                  <a:lnTo>
                    <a:pt x="257679" y="101594"/>
                  </a:lnTo>
                  <a:lnTo>
                    <a:pt x="101215" y="258693"/>
                  </a:lnTo>
                  <a:lnTo>
                    <a:pt x="194117" y="258693"/>
                  </a:lnTo>
                  <a:lnTo>
                    <a:pt x="304161" y="148203"/>
                  </a:lnTo>
                  <a:lnTo>
                    <a:pt x="355362" y="148203"/>
                  </a:lnTo>
                  <a:lnTo>
                    <a:pt x="397335" y="111446"/>
                  </a:lnTo>
                  <a:lnTo>
                    <a:pt x="404952" y="76067"/>
                  </a:lnTo>
                  <a:lnTo>
                    <a:pt x="329561" y="76067"/>
                  </a:lnTo>
                  <a:lnTo>
                    <a:pt x="329561" y="50667"/>
                  </a:lnTo>
                  <a:lnTo>
                    <a:pt x="363470" y="16631"/>
                  </a:lnTo>
                  <a:lnTo>
                    <a:pt x="363470" y="8122"/>
                  </a:lnTo>
                  <a:lnTo>
                    <a:pt x="359152" y="8122"/>
                  </a:lnTo>
                  <a:lnTo>
                    <a:pt x="359152" y="3931"/>
                  </a:lnTo>
                  <a:lnTo>
                    <a:pt x="336434" y="0"/>
                  </a:lnTo>
                  <a:close/>
                </a:path>
                <a:path w="405764" h="407035">
                  <a:moveTo>
                    <a:pt x="355362" y="148203"/>
                  </a:moveTo>
                  <a:lnTo>
                    <a:pt x="304161" y="148203"/>
                  </a:lnTo>
                  <a:lnTo>
                    <a:pt x="326241" y="152136"/>
                  </a:lnTo>
                  <a:lnTo>
                    <a:pt x="347547" y="150901"/>
                  </a:lnTo>
                  <a:lnTo>
                    <a:pt x="355362" y="148203"/>
                  </a:lnTo>
                  <a:close/>
                </a:path>
                <a:path w="405764" h="407035">
                  <a:moveTo>
                    <a:pt x="397252" y="42158"/>
                  </a:moveTo>
                  <a:lnTo>
                    <a:pt x="388743" y="42158"/>
                  </a:lnTo>
                  <a:lnTo>
                    <a:pt x="354961" y="76067"/>
                  </a:lnTo>
                  <a:lnTo>
                    <a:pt x="404952" y="76067"/>
                  </a:lnTo>
                  <a:lnTo>
                    <a:pt x="405376" y="68572"/>
                  </a:lnTo>
                  <a:lnTo>
                    <a:pt x="401443" y="46349"/>
                  </a:lnTo>
                  <a:lnTo>
                    <a:pt x="397252" y="46349"/>
                  </a:lnTo>
                  <a:lnTo>
                    <a:pt x="397252" y="42158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194809" y="3077336"/>
            <a:ext cx="106553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50" dirty="0">
                <a:latin typeface="Trebuchet MS"/>
                <a:cs typeface="Trebuchet MS"/>
              </a:rPr>
              <a:t>Ov</a:t>
            </a:r>
            <a:r>
              <a:rPr sz="1050" spc="-30" dirty="0">
                <a:latin typeface="Trebuchet MS"/>
                <a:cs typeface="Trebuchet MS"/>
              </a:rPr>
              <a:t>e</a:t>
            </a:r>
            <a:r>
              <a:rPr sz="1050" spc="-45" dirty="0">
                <a:latin typeface="Trebuchet MS"/>
                <a:cs typeface="Trebuchet MS"/>
              </a:rPr>
              <a:t>r</a:t>
            </a:r>
            <a:r>
              <a:rPr sz="1050" spc="-5" dirty="0">
                <a:latin typeface="Times New Roman"/>
                <a:cs typeface="Times New Roman"/>
              </a:rPr>
              <a:t> </a:t>
            </a:r>
            <a:r>
              <a:rPr sz="1050" spc="65" dirty="0">
                <a:latin typeface="Trebuchet MS"/>
                <a:cs typeface="Trebuchet MS"/>
              </a:rPr>
              <a:t>160</a:t>
            </a:r>
            <a:r>
              <a:rPr sz="1050" spc="-20" dirty="0">
                <a:latin typeface="Times New Roman"/>
                <a:cs typeface="Times New Roman"/>
              </a:rPr>
              <a:t> </a:t>
            </a:r>
            <a:r>
              <a:rPr sz="1050" spc="-5" dirty="0">
                <a:latin typeface="Trebuchet MS"/>
                <a:cs typeface="Trebuchet MS"/>
              </a:rPr>
              <a:t>se</a:t>
            </a:r>
            <a:r>
              <a:rPr sz="1050" spc="-50" dirty="0">
                <a:latin typeface="Trebuchet MS"/>
                <a:cs typeface="Trebuchet MS"/>
              </a:rPr>
              <a:t>r</a:t>
            </a:r>
            <a:r>
              <a:rPr sz="1050" spc="-35" dirty="0">
                <a:latin typeface="Trebuchet MS"/>
                <a:cs typeface="Trebuchet MS"/>
              </a:rPr>
              <a:t>vic</a:t>
            </a:r>
            <a:r>
              <a:rPr sz="1050" spc="-40" dirty="0">
                <a:latin typeface="Trebuchet MS"/>
                <a:cs typeface="Trebuchet MS"/>
              </a:rPr>
              <a:t>e</a:t>
            </a:r>
            <a:r>
              <a:rPr sz="1050" spc="15" dirty="0">
                <a:latin typeface="Trebuchet MS"/>
                <a:cs typeface="Trebuchet MS"/>
              </a:rPr>
              <a:t>s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09233" y="1869820"/>
            <a:ext cx="2310765" cy="1830705"/>
            <a:chOff x="6309233" y="1869820"/>
            <a:chExt cx="2310765" cy="1830705"/>
          </a:xfrm>
        </p:grpSpPr>
        <p:sp>
          <p:nvSpPr>
            <p:cNvPr id="23" name="object 23"/>
            <p:cNvSpPr/>
            <p:nvPr/>
          </p:nvSpPr>
          <p:spPr>
            <a:xfrm>
              <a:off x="6312408" y="187299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2304288" y="0"/>
                  </a:moveTo>
                  <a:lnTo>
                    <a:pt x="304038" y="0"/>
                  </a:lnTo>
                  <a:lnTo>
                    <a:pt x="254726" y="3979"/>
                  </a:lnTo>
                  <a:lnTo>
                    <a:pt x="207946" y="15502"/>
                  </a:lnTo>
                  <a:lnTo>
                    <a:pt x="164324" y="33940"/>
                  </a:lnTo>
                  <a:lnTo>
                    <a:pt x="124486" y="58667"/>
                  </a:lnTo>
                  <a:lnTo>
                    <a:pt x="89058" y="89058"/>
                  </a:lnTo>
                  <a:lnTo>
                    <a:pt x="58667" y="124486"/>
                  </a:lnTo>
                  <a:lnTo>
                    <a:pt x="33940" y="164324"/>
                  </a:lnTo>
                  <a:lnTo>
                    <a:pt x="15502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0" y="1824228"/>
                  </a:lnTo>
                  <a:lnTo>
                    <a:pt x="2000250" y="1824228"/>
                  </a:lnTo>
                  <a:lnTo>
                    <a:pt x="2049561" y="1820248"/>
                  </a:lnTo>
                  <a:lnTo>
                    <a:pt x="2096341" y="1808725"/>
                  </a:lnTo>
                  <a:lnTo>
                    <a:pt x="2139963" y="1790287"/>
                  </a:lnTo>
                  <a:lnTo>
                    <a:pt x="2179801" y="1765560"/>
                  </a:lnTo>
                  <a:lnTo>
                    <a:pt x="2215229" y="1735169"/>
                  </a:lnTo>
                  <a:lnTo>
                    <a:pt x="2245620" y="1699741"/>
                  </a:lnTo>
                  <a:lnTo>
                    <a:pt x="2270347" y="1659903"/>
                  </a:lnTo>
                  <a:lnTo>
                    <a:pt x="2288785" y="1616281"/>
                  </a:lnTo>
                  <a:lnTo>
                    <a:pt x="2300308" y="1569501"/>
                  </a:lnTo>
                  <a:lnTo>
                    <a:pt x="2304288" y="152019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12408" y="187299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304038" y="0"/>
                  </a:moveTo>
                  <a:lnTo>
                    <a:pt x="2304288" y="0"/>
                  </a:lnTo>
                  <a:lnTo>
                    <a:pt x="2304288" y="1520190"/>
                  </a:lnTo>
                  <a:lnTo>
                    <a:pt x="2300308" y="1569501"/>
                  </a:lnTo>
                  <a:lnTo>
                    <a:pt x="2288785" y="1616281"/>
                  </a:lnTo>
                  <a:lnTo>
                    <a:pt x="2270347" y="1659903"/>
                  </a:lnTo>
                  <a:lnTo>
                    <a:pt x="2245620" y="1699741"/>
                  </a:lnTo>
                  <a:lnTo>
                    <a:pt x="2215229" y="1735169"/>
                  </a:lnTo>
                  <a:lnTo>
                    <a:pt x="2179801" y="1765560"/>
                  </a:lnTo>
                  <a:lnTo>
                    <a:pt x="2139963" y="1790287"/>
                  </a:lnTo>
                  <a:lnTo>
                    <a:pt x="2096341" y="1808725"/>
                  </a:lnTo>
                  <a:lnTo>
                    <a:pt x="2049561" y="1820248"/>
                  </a:lnTo>
                  <a:lnTo>
                    <a:pt x="2000250" y="1824228"/>
                  </a:lnTo>
                  <a:lnTo>
                    <a:pt x="0" y="1824228"/>
                  </a:lnTo>
                  <a:lnTo>
                    <a:pt x="0" y="304038"/>
                  </a:lnTo>
                  <a:lnTo>
                    <a:pt x="3979" y="254726"/>
                  </a:lnTo>
                  <a:lnTo>
                    <a:pt x="15502" y="207946"/>
                  </a:lnTo>
                  <a:lnTo>
                    <a:pt x="33940" y="164324"/>
                  </a:lnTo>
                  <a:lnTo>
                    <a:pt x="58667" y="124486"/>
                  </a:lnTo>
                  <a:lnTo>
                    <a:pt x="89058" y="89058"/>
                  </a:lnTo>
                  <a:lnTo>
                    <a:pt x="124486" y="58667"/>
                  </a:lnTo>
                  <a:lnTo>
                    <a:pt x="164324" y="33940"/>
                  </a:lnTo>
                  <a:lnTo>
                    <a:pt x="207946" y="15502"/>
                  </a:lnTo>
                  <a:lnTo>
                    <a:pt x="254726" y="3979"/>
                  </a:lnTo>
                  <a:lnTo>
                    <a:pt x="30403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12408" y="1872995"/>
              <a:ext cx="2304415" cy="387350"/>
            </a:xfrm>
            <a:custGeom>
              <a:avLst/>
              <a:gdLst/>
              <a:ahLst/>
              <a:cxnLst/>
              <a:rect l="l" t="t" r="r" b="b"/>
              <a:pathLst>
                <a:path w="2304415" h="387350">
                  <a:moveTo>
                    <a:pt x="2304288" y="0"/>
                  </a:moveTo>
                  <a:lnTo>
                    <a:pt x="64516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6"/>
                  </a:lnTo>
                  <a:lnTo>
                    <a:pt x="0" y="387096"/>
                  </a:lnTo>
                  <a:lnTo>
                    <a:pt x="2239772" y="387096"/>
                  </a:lnTo>
                  <a:lnTo>
                    <a:pt x="2264908" y="382033"/>
                  </a:lnTo>
                  <a:lnTo>
                    <a:pt x="2285412" y="368220"/>
                  </a:lnTo>
                  <a:lnTo>
                    <a:pt x="2299225" y="347716"/>
                  </a:lnTo>
                  <a:lnTo>
                    <a:pt x="2304288" y="32258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784593" y="1951482"/>
            <a:ext cx="13608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Pa</a:t>
            </a:r>
            <a:r>
              <a:rPr sz="1200" b="1" spc="-45" dirty="0">
                <a:latin typeface="Trebuchet MS"/>
                <a:cs typeface="Trebuchet MS"/>
              </a:rPr>
              <a:t>ce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o</a:t>
            </a:r>
            <a:r>
              <a:rPr sz="1200" b="1" spc="20" dirty="0">
                <a:latin typeface="Trebuchet MS"/>
                <a:cs typeface="Trebuchet MS"/>
              </a:rPr>
              <a:t>f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b="1" spc="30" dirty="0">
                <a:latin typeface="Trebuchet MS"/>
                <a:cs typeface="Trebuchet MS"/>
              </a:rPr>
              <a:t>Inn</a:t>
            </a:r>
            <a:r>
              <a:rPr sz="1200" b="1" spc="25" dirty="0">
                <a:latin typeface="Trebuchet MS"/>
                <a:cs typeface="Trebuchet MS"/>
              </a:rPr>
              <a:t>o</a:t>
            </a:r>
            <a:r>
              <a:rPr sz="1200" b="1" dirty="0">
                <a:latin typeface="Trebuchet MS"/>
                <a:cs typeface="Trebuchet MS"/>
              </a:rPr>
              <a:t>v</a:t>
            </a:r>
            <a:r>
              <a:rPr sz="1200" b="1" spc="15" dirty="0">
                <a:latin typeface="Trebuchet MS"/>
                <a:cs typeface="Trebuchet MS"/>
              </a:rPr>
              <a:t>a</a:t>
            </a:r>
            <a:r>
              <a:rPr sz="1200" b="1" spc="-10" dirty="0">
                <a:latin typeface="Trebuchet MS"/>
                <a:cs typeface="Trebuchet MS"/>
              </a:rPr>
              <a:t>t</a:t>
            </a:r>
            <a:r>
              <a:rPr sz="1200" b="1" spc="-15" dirty="0">
                <a:latin typeface="Trebuchet MS"/>
                <a:cs typeface="Trebuchet MS"/>
              </a:rPr>
              <a:t>i</a:t>
            </a:r>
            <a:r>
              <a:rPr sz="1200" b="1" spc="25" dirty="0">
                <a:latin typeface="Trebuchet MS"/>
                <a:cs typeface="Trebuchet MS"/>
              </a:rPr>
              <a:t>on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240523" y="2464307"/>
            <a:ext cx="449580" cy="431800"/>
            <a:chOff x="7240523" y="2464307"/>
            <a:chExt cx="449580" cy="431800"/>
          </a:xfrm>
        </p:grpSpPr>
        <p:sp>
          <p:nvSpPr>
            <p:cNvPr id="28" name="object 28"/>
            <p:cNvSpPr/>
            <p:nvPr/>
          </p:nvSpPr>
          <p:spPr>
            <a:xfrm>
              <a:off x="7240523" y="2593847"/>
              <a:ext cx="449580" cy="302260"/>
            </a:xfrm>
            <a:custGeom>
              <a:avLst/>
              <a:gdLst/>
              <a:ahLst/>
              <a:cxnLst/>
              <a:rect l="l" t="t" r="r" b="b"/>
              <a:pathLst>
                <a:path w="449579" h="302260">
                  <a:moveTo>
                    <a:pt x="444881" y="282829"/>
                  </a:moveTo>
                  <a:lnTo>
                    <a:pt x="4699" y="282829"/>
                  </a:lnTo>
                  <a:lnTo>
                    <a:pt x="0" y="287655"/>
                  </a:lnTo>
                  <a:lnTo>
                    <a:pt x="0" y="297053"/>
                  </a:lnTo>
                  <a:lnTo>
                    <a:pt x="4699" y="301752"/>
                  </a:lnTo>
                  <a:lnTo>
                    <a:pt x="444881" y="301752"/>
                  </a:lnTo>
                  <a:lnTo>
                    <a:pt x="449580" y="297053"/>
                  </a:lnTo>
                  <a:lnTo>
                    <a:pt x="449580" y="287655"/>
                  </a:lnTo>
                  <a:lnTo>
                    <a:pt x="444881" y="282829"/>
                  </a:lnTo>
                  <a:close/>
                </a:path>
                <a:path w="449579" h="302260">
                  <a:moveTo>
                    <a:pt x="89027" y="188595"/>
                  </a:moveTo>
                  <a:lnTo>
                    <a:pt x="23368" y="188595"/>
                  </a:lnTo>
                  <a:lnTo>
                    <a:pt x="18669" y="193294"/>
                  </a:lnTo>
                  <a:lnTo>
                    <a:pt x="18669" y="282829"/>
                  </a:lnTo>
                  <a:lnTo>
                    <a:pt x="93599" y="282829"/>
                  </a:lnTo>
                  <a:lnTo>
                    <a:pt x="93599" y="193294"/>
                  </a:lnTo>
                  <a:lnTo>
                    <a:pt x="89027" y="188595"/>
                  </a:lnTo>
                  <a:close/>
                </a:path>
                <a:path w="449579" h="302260">
                  <a:moveTo>
                    <a:pt x="201422" y="94234"/>
                  </a:moveTo>
                  <a:lnTo>
                    <a:pt x="135763" y="94234"/>
                  </a:lnTo>
                  <a:lnTo>
                    <a:pt x="131064" y="99060"/>
                  </a:lnTo>
                  <a:lnTo>
                    <a:pt x="131064" y="282829"/>
                  </a:lnTo>
                  <a:lnTo>
                    <a:pt x="205994" y="282829"/>
                  </a:lnTo>
                  <a:lnTo>
                    <a:pt x="205994" y="99060"/>
                  </a:lnTo>
                  <a:lnTo>
                    <a:pt x="201422" y="94234"/>
                  </a:lnTo>
                  <a:close/>
                </a:path>
                <a:path w="449579" h="302260">
                  <a:moveTo>
                    <a:pt x="313817" y="132080"/>
                  </a:moveTo>
                  <a:lnTo>
                    <a:pt x="248158" y="132080"/>
                  </a:lnTo>
                  <a:lnTo>
                    <a:pt x="243459" y="136779"/>
                  </a:lnTo>
                  <a:lnTo>
                    <a:pt x="243459" y="282829"/>
                  </a:lnTo>
                  <a:lnTo>
                    <a:pt x="318389" y="282829"/>
                  </a:lnTo>
                  <a:lnTo>
                    <a:pt x="318389" y="136779"/>
                  </a:lnTo>
                  <a:lnTo>
                    <a:pt x="313817" y="132080"/>
                  </a:lnTo>
                  <a:close/>
                </a:path>
                <a:path w="449579" h="302260">
                  <a:moveTo>
                    <a:pt x="426212" y="0"/>
                  </a:moveTo>
                  <a:lnTo>
                    <a:pt x="360553" y="0"/>
                  </a:lnTo>
                  <a:lnTo>
                    <a:pt x="355854" y="4699"/>
                  </a:lnTo>
                  <a:lnTo>
                    <a:pt x="355854" y="282829"/>
                  </a:lnTo>
                  <a:lnTo>
                    <a:pt x="430784" y="282829"/>
                  </a:lnTo>
                  <a:lnTo>
                    <a:pt x="430784" y="4699"/>
                  </a:lnTo>
                  <a:lnTo>
                    <a:pt x="426212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86243" y="2464307"/>
              <a:ext cx="367665" cy="204470"/>
            </a:xfrm>
            <a:custGeom>
              <a:avLst/>
              <a:gdLst/>
              <a:ahLst/>
              <a:cxnLst/>
              <a:rect l="l" t="t" r="r" b="b"/>
              <a:pathLst>
                <a:path w="367665" h="204469">
                  <a:moveTo>
                    <a:pt x="127127" y="92837"/>
                  </a:moveTo>
                  <a:lnTo>
                    <a:pt x="117729" y="92837"/>
                  </a:lnTo>
                  <a:lnTo>
                    <a:pt x="4699" y="185674"/>
                  </a:lnTo>
                  <a:lnTo>
                    <a:pt x="0" y="190246"/>
                  </a:lnTo>
                  <a:lnTo>
                    <a:pt x="0" y="199517"/>
                  </a:lnTo>
                  <a:lnTo>
                    <a:pt x="4699" y="204216"/>
                  </a:lnTo>
                  <a:lnTo>
                    <a:pt x="14097" y="204216"/>
                  </a:lnTo>
                  <a:lnTo>
                    <a:pt x="122428" y="111379"/>
                  </a:lnTo>
                  <a:lnTo>
                    <a:pt x="178943" y="111379"/>
                  </a:lnTo>
                  <a:lnTo>
                    <a:pt x="127127" y="92837"/>
                  </a:lnTo>
                  <a:close/>
                </a:path>
                <a:path w="367665" h="204469">
                  <a:moveTo>
                    <a:pt x="178943" y="111379"/>
                  </a:moveTo>
                  <a:lnTo>
                    <a:pt x="122428" y="111379"/>
                  </a:lnTo>
                  <a:lnTo>
                    <a:pt x="230759" y="148463"/>
                  </a:lnTo>
                  <a:lnTo>
                    <a:pt x="240157" y="148463"/>
                  </a:lnTo>
                  <a:lnTo>
                    <a:pt x="240157" y="143891"/>
                  </a:lnTo>
                  <a:lnTo>
                    <a:pt x="253744" y="129921"/>
                  </a:lnTo>
                  <a:lnTo>
                    <a:pt x="230759" y="129921"/>
                  </a:lnTo>
                  <a:lnTo>
                    <a:pt x="178943" y="111379"/>
                  </a:lnTo>
                  <a:close/>
                </a:path>
                <a:path w="367665" h="204469">
                  <a:moveTo>
                    <a:pt x="362585" y="0"/>
                  </a:moveTo>
                  <a:lnTo>
                    <a:pt x="277876" y="0"/>
                  </a:lnTo>
                  <a:lnTo>
                    <a:pt x="273050" y="4699"/>
                  </a:lnTo>
                  <a:lnTo>
                    <a:pt x="273050" y="13970"/>
                  </a:lnTo>
                  <a:lnTo>
                    <a:pt x="277876" y="18542"/>
                  </a:lnTo>
                  <a:lnTo>
                    <a:pt x="334264" y="18542"/>
                  </a:lnTo>
                  <a:lnTo>
                    <a:pt x="230759" y="129921"/>
                  </a:lnTo>
                  <a:lnTo>
                    <a:pt x="253744" y="129921"/>
                  </a:lnTo>
                  <a:lnTo>
                    <a:pt x="348488" y="32512"/>
                  </a:lnTo>
                  <a:lnTo>
                    <a:pt x="367284" y="32512"/>
                  </a:lnTo>
                  <a:lnTo>
                    <a:pt x="367284" y="4699"/>
                  </a:lnTo>
                  <a:lnTo>
                    <a:pt x="362585" y="0"/>
                  </a:lnTo>
                  <a:close/>
                </a:path>
                <a:path w="367665" h="204469">
                  <a:moveTo>
                    <a:pt x="367284" y="32512"/>
                  </a:moveTo>
                  <a:lnTo>
                    <a:pt x="348488" y="32512"/>
                  </a:lnTo>
                  <a:lnTo>
                    <a:pt x="348488" y="88138"/>
                  </a:lnTo>
                  <a:lnTo>
                    <a:pt x="353187" y="92837"/>
                  </a:lnTo>
                  <a:lnTo>
                    <a:pt x="362585" y="92837"/>
                  </a:lnTo>
                  <a:lnTo>
                    <a:pt x="367284" y="88138"/>
                  </a:lnTo>
                  <a:lnTo>
                    <a:pt x="367284" y="32512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987285" y="3077336"/>
            <a:ext cx="9893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50" spc="65" dirty="0">
                <a:latin typeface="Trebuchet MS"/>
                <a:cs typeface="Trebuchet MS"/>
              </a:rPr>
              <a:t>2238</a:t>
            </a:r>
            <a:r>
              <a:rPr sz="1050" spc="-30" dirty="0">
                <a:latin typeface="Times New Roman"/>
                <a:cs typeface="Times New Roman"/>
              </a:rPr>
              <a:t> </a:t>
            </a:r>
            <a:r>
              <a:rPr sz="1050" spc="-25" dirty="0">
                <a:latin typeface="Trebuchet MS"/>
                <a:cs typeface="Trebuchet MS"/>
              </a:rPr>
              <a:t>fe</a:t>
            </a:r>
            <a:r>
              <a:rPr sz="1050" spc="-20" dirty="0">
                <a:latin typeface="Trebuchet MS"/>
                <a:cs typeface="Trebuchet MS"/>
              </a:rPr>
              <a:t>a</a:t>
            </a:r>
            <a:r>
              <a:rPr sz="1050" spc="-15" dirty="0">
                <a:latin typeface="Trebuchet MS"/>
                <a:cs typeface="Trebuchet MS"/>
              </a:rPr>
              <a:t>tu</a:t>
            </a:r>
            <a:r>
              <a:rPr sz="1050" spc="-50" dirty="0">
                <a:latin typeface="Trebuchet MS"/>
                <a:cs typeface="Trebuchet MS"/>
              </a:rPr>
              <a:t>r</a:t>
            </a:r>
            <a:r>
              <a:rPr sz="1050" spc="-30" dirty="0">
                <a:latin typeface="Trebuchet MS"/>
                <a:cs typeface="Trebuchet MS"/>
              </a:rPr>
              <a:t>e</a:t>
            </a:r>
            <a:r>
              <a:rPr sz="1050" spc="15" dirty="0">
                <a:latin typeface="Trebuchet MS"/>
                <a:cs typeface="Trebuchet MS"/>
              </a:rPr>
              <a:t>s</a:t>
            </a:r>
            <a:r>
              <a:rPr sz="1050" spc="-15" dirty="0">
                <a:latin typeface="Times New Roman"/>
                <a:cs typeface="Times New Roman"/>
              </a:rPr>
              <a:t> </a:t>
            </a:r>
            <a:r>
              <a:rPr sz="1050" spc="-80" dirty="0">
                <a:latin typeface="Trebuchet MS"/>
                <a:cs typeface="Trebuchet MS"/>
              </a:rPr>
              <a:t>i</a:t>
            </a:r>
            <a:r>
              <a:rPr sz="1050" spc="25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  <a:p>
            <a:pPr marR="24765" algn="ctr">
              <a:lnSpc>
                <a:spcPct val="100000"/>
              </a:lnSpc>
            </a:pPr>
            <a:r>
              <a:rPr sz="1050" spc="65" dirty="0">
                <a:latin typeface="Trebuchet MS"/>
                <a:cs typeface="Trebuchet MS"/>
              </a:rPr>
              <a:t>3</a:t>
            </a:r>
            <a:r>
              <a:rPr sz="1050" spc="5" dirty="0">
                <a:latin typeface="Times New Roman"/>
                <a:cs typeface="Times New Roman"/>
              </a:rPr>
              <a:t> </a:t>
            </a:r>
            <a:r>
              <a:rPr sz="1050" spc="-15" dirty="0">
                <a:latin typeface="Trebuchet MS"/>
                <a:cs typeface="Trebuchet MS"/>
              </a:rPr>
              <a:t>ye</a:t>
            </a:r>
            <a:r>
              <a:rPr sz="1050" spc="-20" dirty="0">
                <a:latin typeface="Trebuchet MS"/>
                <a:cs typeface="Trebuchet MS"/>
              </a:rPr>
              <a:t>a</a:t>
            </a:r>
            <a:r>
              <a:rPr sz="1050" spc="-50" dirty="0">
                <a:latin typeface="Trebuchet MS"/>
                <a:cs typeface="Trebuchet MS"/>
              </a:rPr>
              <a:t>r</a:t>
            </a:r>
            <a:r>
              <a:rPr sz="1050" spc="15" dirty="0">
                <a:latin typeface="Trebuchet MS"/>
                <a:cs typeface="Trebuchet MS"/>
              </a:rPr>
              <a:t>s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046336" y="1869820"/>
            <a:ext cx="2310765" cy="1830705"/>
            <a:chOff x="9046336" y="1869820"/>
            <a:chExt cx="2310765" cy="1830705"/>
          </a:xfrm>
        </p:grpSpPr>
        <p:sp>
          <p:nvSpPr>
            <p:cNvPr id="32" name="object 32"/>
            <p:cNvSpPr/>
            <p:nvPr/>
          </p:nvSpPr>
          <p:spPr>
            <a:xfrm>
              <a:off x="9049511" y="187299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2304288" y="0"/>
                  </a:moveTo>
                  <a:lnTo>
                    <a:pt x="304038" y="0"/>
                  </a:lnTo>
                  <a:lnTo>
                    <a:pt x="254726" y="3979"/>
                  </a:lnTo>
                  <a:lnTo>
                    <a:pt x="207946" y="15502"/>
                  </a:lnTo>
                  <a:lnTo>
                    <a:pt x="164324" y="33940"/>
                  </a:lnTo>
                  <a:lnTo>
                    <a:pt x="124486" y="58667"/>
                  </a:lnTo>
                  <a:lnTo>
                    <a:pt x="89058" y="89058"/>
                  </a:lnTo>
                  <a:lnTo>
                    <a:pt x="58667" y="124486"/>
                  </a:lnTo>
                  <a:lnTo>
                    <a:pt x="33940" y="164324"/>
                  </a:lnTo>
                  <a:lnTo>
                    <a:pt x="15502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0" y="1824228"/>
                  </a:lnTo>
                  <a:lnTo>
                    <a:pt x="2000250" y="1824228"/>
                  </a:lnTo>
                  <a:lnTo>
                    <a:pt x="2049561" y="1820248"/>
                  </a:lnTo>
                  <a:lnTo>
                    <a:pt x="2096341" y="1808725"/>
                  </a:lnTo>
                  <a:lnTo>
                    <a:pt x="2139963" y="1790287"/>
                  </a:lnTo>
                  <a:lnTo>
                    <a:pt x="2179801" y="1765560"/>
                  </a:lnTo>
                  <a:lnTo>
                    <a:pt x="2215229" y="1735169"/>
                  </a:lnTo>
                  <a:lnTo>
                    <a:pt x="2245620" y="1699741"/>
                  </a:lnTo>
                  <a:lnTo>
                    <a:pt x="2270347" y="1659903"/>
                  </a:lnTo>
                  <a:lnTo>
                    <a:pt x="2288785" y="1616281"/>
                  </a:lnTo>
                  <a:lnTo>
                    <a:pt x="2300308" y="1569501"/>
                  </a:lnTo>
                  <a:lnTo>
                    <a:pt x="2304288" y="152019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049511" y="187299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304038" y="0"/>
                  </a:moveTo>
                  <a:lnTo>
                    <a:pt x="2304288" y="0"/>
                  </a:lnTo>
                  <a:lnTo>
                    <a:pt x="2304288" y="1520190"/>
                  </a:lnTo>
                  <a:lnTo>
                    <a:pt x="2300308" y="1569501"/>
                  </a:lnTo>
                  <a:lnTo>
                    <a:pt x="2288785" y="1616281"/>
                  </a:lnTo>
                  <a:lnTo>
                    <a:pt x="2270347" y="1659903"/>
                  </a:lnTo>
                  <a:lnTo>
                    <a:pt x="2245620" y="1699741"/>
                  </a:lnTo>
                  <a:lnTo>
                    <a:pt x="2215229" y="1735169"/>
                  </a:lnTo>
                  <a:lnTo>
                    <a:pt x="2179801" y="1765560"/>
                  </a:lnTo>
                  <a:lnTo>
                    <a:pt x="2139963" y="1790287"/>
                  </a:lnTo>
                  <a:lnTo>
                    <a:pt x="2096341" y="1808725"/>
                  </a:lnTo>
                  <a:lnTo>
                    <a:pt x="2049561" y="1820248"/>
                  </a:lnTo>
                  <a:lnTo>
                    <a:pt x="2000250" y="1824228"/>
                  </a:lnTo>
                  <a:lnTo>
                    <a:pt x="0" y="1824228"/>
                  </a:lnTo>
                  <a:lnTo>
                    <a:pt x="0" y="304038"/>
                  </a:lnTo>
                  <a:lnTo>
                    <a:pt x="3979" y="254726"/>
                  </a:lnTo>
                  <a:lnTo>
                    <a:pt x="15502" y="207946"/>
                  </a:lnTo>
                  <a:lnTo>
                    <a:pt x="33940" y="164324"/>
                  </a:lnTo>
                  <a:lnTo>
                    <a:pt x="58667" y="124486"/>
                  </a:lnTo>
                  <a:lnTo>
                    <a:pt x="89058" y="89058"/>
                  </a:lnTo>
                  <a:lnTo>
                    <a:pt x="124486" y="58667"/>
                  </a:lnTo>
                  <a:lnTo>
                    <a:pt x="164324" y="33940"/>
                  </a:lnTo>
                  <a:lnTo>
                    <a:pt x="207946" y="15502"/>
                  </a:lnTo>
                  <a:lnTo>
                    <a:pt x="254726" y="3979"/>
                  </a:lnTo>
                  <a:lnTo>
                    <a:pt x="30403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49511" y="1872995"/>
              <a:ext cx="2304415" cy="387350"/>
            </a:xfrm>
            <a:custGeom>
              <a:avLst/>
              <a:gdLst/>
              <a:ahLst/>
              <a:cxnLst/>
              <a:rect l="l" t="t" r="r" b="b"/>
              <a:pathLst>
                <a:path w="2304415" h="387350">
                  <a:moveTo>
                    <a:pt x="2304288" y="0"/>
                  </a:moveTo>
                  <a:lnTo>
                    <a:pt x="64516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6"/>
                  </a:lnTo>
                  <a:lnTo>
                    <a:pt x="0" y="387096"/>
                  </a:lnTo>
                  <a:lnTo>
                    <a:pt x="2239772" y="387096"/>
                  </a:lnTo>
                  <a:lnTo>
                    <a:pt x="2264908" y="382033"/>
                  </a:lnTo>
                  <a:lnTo>
                    <a:pt x="2285412" y="368220"/>
                  </a:lnTo>
                  <a:lnTo>
                    <a:pt x="2299225" y="347716"/>
                  </a:lnTo>
                  <a:lnTo>
                    <a:pt x="2304288" y="32258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615296" y="1951482"/>
            <a:ext cx="11741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Trebuchet MS"/>
                <a:cs typeface="Trebuchet MS"/>
              </a:rPr>
              <a:t>G</a:t>
            </a:r>
            <a:r>
              <a:rPr sz="1200" b="1" spc="25" dirty="0">
                <a:latin typeface="Trebuchet MS"/>
                <a:cs typeface="Trebuchet MS"/>
              </a:rPr>
              <a:t>lo</a:t>
            </a:r>
            <a:r>
              <a:rPr sz="1200" b="1" spc="40" dirty="0">
                <a:latin typeface="Trebuchet MS"/>
                <a:cs typeface="Trebuchet MS"/>
              </a:rPr>
              <a:t>b</a:t>
            </a:r>
            <a:r>
              <a:rPr sz="1200" b="1" spc="15" dirty="0">
                <a:latin typeface="Trebuchet MS"/>
                <a:cs typeface="Trebuchet MS"/>
              </a:rPr>
              <a:t>a</a:t>
            </a:r>
            <a:r>
              <a:rPr sz="1200" b="1" spc="35" dirty="0">
                <a:latin typeface="Trebuchet MS"/>
                <a:cs typeface="Trebuchet MS"/>
              </a:rPr>
              <a:t>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P</a:t>
            </a:r>
            <a:r>
              <a:rPr sz="1200" b="1" spc="10" dirty="0">
                <a:latin typeface="Trebuchet MS"/>
                <a:cs typeface="Trebuchet MS"/>
              </a:rPr>
              <a:t>r</a:t>
            </a:r>
            <a:r>
              <a:rPr sz="1200" b="1" spc="-15" dirty="0">
                <a:latin typeface="Trebuchet MS"/>
                <a:cs typeface="Trebuchet MS"/>
              </a:rPr>
              <a:t>es</a:t>
            </a:r>
            <a:r>
              <a:rPr sz="1200" b="1" spc="-25" dirty="0">
                <a:latin typeface="Trebuchet MS"/>
                <a:cs typeface="Trebuchet MS"/>
              </a:rPr>
              <a:t>en</a:t>
            </a:r>
            <a:r>
              <a:rPr sz="1200" b="1" spc="-30" dirty="0">
                <a:latin typeface="Trebuchet MS"/>
                <a:cs typeface="Trebuchet MS"/>
              </a:rPr>
              <a:t>c</a:t>
            </a:r>
            <a:r>
              <a:rPr sz="1200" b="1" spc="-4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997440" y="2476499"/>
            <a:ext cx="408940" cy="407034"/>
            <a:chOff x="9997440" y="2476499"/>
            <a:chExt cx="408940" cy="407034"/>
          </a:xfrm>
        </p:grpSpPr>
        <p:sp>
          <p:nvSpPr>
            <p:cNvPr id="37" name="object 37"/>
            <p:cNvSpPr/>
            <p:nvPr/>
          </p:nvSpPr>
          <p:spPr>
            <a:xfrm>
              <a:off x="9997440" y="2476499"/>
              <a:ext cx="307975" cy="407034"/>
            </a:xfrm>
            <a:custGeom>
              <a:avLst/>
              <a:gdLst/>
              <a:ahLst/>
              <a:cxnLst/>
              <a:rect l="l" t="t" r="r" b="b"/>
              <a:pathLst>
                <a:path w="307975" h="407035">
                  <a:moveTo>
                    <a:pt x="205232" y="0"/>
                  </a:moveTo>
                  <a:lnTo>
                    <a:pt x="158873" y="5485"/>
                  </a:lnTo>
                  <a:lnTo>
                    <a:pt x="115947" y="21051"/>
                  </a:lnTo>
                  <a:lnTo>
                    <a:pt x="77802" y="45366"/>
                  </a:lnTo>
                  <a:lnTo>
                    <a:pt x="45786" y="77097"/>
                  </a:lnTo>
                  <a:lnTo>
                    <a:pt x="21248" y="114910"/>
                  </a:lnTo>
                  <a:lnTo>
                    <a:pt x="5536" y="157474"/>
                  </a:lnTo>
                  <a:lnTo>
                    <a:pt x="0" y="203454"/>
                  </a:lnTo>
                  <a:lnTo>
                    <a:pt x="5536" y="249433"/>
                  </a:lnTo>
                  <a:lnTo>
                    <a:pt x="21248" y="291997"/>
                  </a:lnTo>
                  <a:lnTo>
                    <a:pt x="45786" y="329810"/>
                  </a:lnTo>
                  <a:lnTo>
                    <a:pt x="77802" y="361541"/>
                  </a:lnTo>
                  <a:lnTo>
                    <a:pt x="115947" y="385856"/>
                  </a:lnTo>
                  <a:lnTo>
                    <a:pt x="158873" y="401422"/>
                  </a:lnTo>
                  <a:lnTo>
                    <a:pt x="205232" y="406908"/>
                  </a:lnTo>
                  <a:lnTo>
                    <a:pt x="233285" y="404657"/>
                  </a:lnTo>
                  <a:lnTo>
                    <a:pt x="259730" y="398430"/>
                  </a:lnTo>
                  <a:lnTo>
                    <a:pt x="284581" y="389012"/>
                  </a:lnTo>
                  <a:lnTo>
                    <a:pt x="307848" y="377190"/>
                  </a:lnTo>
                  <a:lnTo>
                    <a:pt x="307848" y="372999"/>
                  </a:lnTo>
                  <a:lnTo>
                    <a:pt x="230886" y="372999"/>
                  </a:lnTo>
                  <a:lnTo>
                    <a:pt x="207127" y="368500"/>
                  </a:lnTo>
                  <a:lnTo>
                    <a:pt x="188166" y="356060"/>
                  </a:lnTo>
                  <a:lnTo>
                    <a:pt x="175611" y="337262"/>
                  </a:lnTo>
                  <a:lnTo>
                    <a:pt x="171069" y="313690"/>
                  </a:lnTo>
                  <a:lnTo>
                    <a:pt x="158242" y="305181"/>
                  </a:lnTo>
                  <a:lnTo>
                    <a:pt x="153924" y="300990"/>
                  </a:lnTo>
                  <a:lnTo>
                    <a:pt x="153924" y="258572"/>
                  </a:lnTo>
                  <a:lnTo>
                    <a:pt x="72644" y="194945"/>
                  </a:lnTo>
                  <a:lnTo>
                    <a:pt x="68453" y="190754"/>
                  </a:lnTo>
                  <a:lnTo>
                    <a:pt x="68453" y="182245"/>
                  </a:lnTo>
                  <a:lnTo>
                    <a:pt x="106934" y="122936"/>
                  </a:lnTo>
                  <a:lnTo>
                    <a:pt x="111125" y="118618"/>
                  </a:lnTo>
                  <a:lnTo>
                    <a:pt x="205232" y="118618"/>
                  </a:lnTo>
                  <a:lnTo>
                    <a:pt x="205232" y="80518"/>
                  </a:lnTo>
                  <a:lnTo>
                    <a:pt x="183896" y="67818"/>
                  </a:lnTo>
                  <a:lnTo>
                    <a:pt x="179578" y="63627"/>
                  </a:lnTo>
                  <a:lnTo>
                    <a:pt x="179578" y="55118"/>
                  </a:lnTo>
                  <a:lnTo>
                    <a:pt x="183896" y="50800"/>
                  </a:lnTo>
                  <a:lnTo>
                    <a:pt x="260858" y="8509"/>
                  </a:lnTo>
                  <a:lnTo>
                    <a:pt x="247933" y="5357"/>
                  </a:lnTo>
                  <a:lnTo>
                    <a:pt x="234616" y="2635"/>
                  </a:lnTo>
                  <a:lnTo>
                    <a:pt x="220513" y="722"/>
                  </a:lnTo>
                  <a:lnTo>
                    <a:pt x="205232" y="0"/>
                  </a:lnTo>
                  <a:close/>
                </a:path>
                <a:path w="307975" h="407035">
                  <a:moveTo>
                    <a:pt x="273685" y="355981"/>
                  </a:moveTo>
                  <a:lnTo>
                    <a:pt x="263997" y="362229"/>
                  </a:lnTo>
                  <a:lnTo>
                    <a:pt x="253904" y="367680"/>
                  </a:lnTo>
                  <a:lnTo>
                    <a:pt x="243002" y="371536"/>
                  </a:lnTo>
                  <a:lnTo>
                    <a:pt x="230886" y="372999"/>
                  </a:lnTo>
                  <a:lnTo>
                    <a:pt x="307848" y="372999"/>
                  </a:lnTo>
                  <a:lnTo>
                    <a:pt x="307848" y="368808"/>
                  </a:lnTo>
                  <a:lnTo>
                    <a:pt x="273685" y="355981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4892" y="2548127"/>
              <a:ext cx="220980" cy="33528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9418701" y="3077336"/>
            <a:ext cx="156591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050" spc="65" dirty="0">
                <a:latin typeface="Trebuchet MS"/>
                <a:cs typeface="Trebuchet MS"/>
              </a:rPr>
              <a:t>60</a:t>
            </a:r>
            <a:r>
              <a:rPr sz="1050" spc="-10" dirty="0">
                <a:latin typeface="Times New Roman"/>
                <a:cs typeface="Times New Roman"/>
              </a:rPr>
              <a:t> </a:t>
            </a:r>
            <a:r>
              <a:rPr sz="1050" spc="15" dirty="0">
                <a:latin typeface="Trebuchet MS"/>
                <a:cs typeface="Trebuchet MS"/>
              </a:rPr>
              <a:t>Av</a:t>
            </a:r>
            <a:r>
              <a:rPr sz="1050" spc="-20" dirty="0">
                <a:latin typeface="Trebuchet MS"/>
                <a:cs typeface="Trebuchet MS"/>
              </a:rPr>
              <a:t>a</a:t>
            </a:r>
            <a:r>
              <a:rPr sz="1050" spc="-80" dirty="0">
                <a:latin typeface="Trebuchet MS"/>
                <a:cs typeface="Trebuchet MS"/>
              </a:rPr>
              <a:t>i</a:t>
            </a:r>
            <a:r>
              <a:rPr sz="1050" spc="-35" dirty="0">
                <a:latin typeface="Trebuchet MS"/>
                <a:cs typeface="Trebuchet MS"/>
              </a:rPr>
              <a:t>la</a:t>
            </a:r>
            <a:r>
              <a:rPr sz="1050" spc="10" dirty="0">
                <a:latin typeface="Trebuchet MS"/>
                <a:cs typeface="Trebuchet MS"/>
              </a:rPr>
              <a:t>b</a:t>
            </a:r>
            <a:r>
              <a:rPr sz="1050" spc="-80" dirty="0">
                <a:latin typeface="Trebuchet MS"/>
                <a:cs typeface="Trebuchet MS"/>
              </a:rPr>
              <a:t>i</a:t>
            </a:r>
            <a:r>
              <a:rPr sz="1050" spc="-60" dirty="0">
                <a:latin typeface="Trebuchet MS"/>
                <a:cs typeface="Trebuchet MS"/>
              </a:rPr>
              <a:t>l</a:t>
            </a:r>
            <a:r>
              <a:rPr sz="1050" spc="-65" dirty="0">
                <a:latin typeface="Trebuchet MS"/>
                <a:cs typeface="Trebuchet MS"/>
              </a:rPr>
              <a:t>i</a:t>
            </a:r>
            <a:r>
              <a:rPr sz="1050" spc="-20" dirty="0">
                <a:latin typeface="Trebuchet MS"/>
                <a:cs typeface="Trebuchet MS"/>
              </a:rPr>
              <a:t>ty</a:t>
            </a:r>
            <a:r>
              <a:rPr sz="1050" dirty="0">
                <a:latin typeface="Times New Roman"/>
                <a:cs typeface="Times New Roman"/>
              </a:rPr>
              <a:t> </a:t>
            </a:r>
            <a:r>
              <a:rPr sz="1050" spc="15" dirty="0">
                <a:latin typeface="Trebuchet MS"/>
                <a:cs typeface="Trebuchet MS"/>
              </a:rPr>
              <a:t>Z</a:t>
            </a:r>
            <a:r>
              <a:rPr sz="1050" spc="10" dirty="0">
                <a:latin typeface="Trebuchet MS"/>
                <a:cs typeface="Trebuchet MS"/>
              </a:rPr>
              <a:t>one</a:t>
            </a:r>
            <a:r>
              <a:rPr sz="1050" spc="15" dirty="0">
                <a:latin typeface="Trebuchet MS"/>
                <a:cs typeface="Trebuchet MS"/>
              </a:rPr>
              <a:t>s</a:t>
            </a:r>
            <a:r>
              <a:rPr sz="1050" dirty="0">
                <a:latin typeface="Times New Roman"/>
                <a:cs typeface="Times New Roman"/>
              </a:rPr>
              <a:t> </a:t>
            </a:r>
            <a:r>
              <a:rPr sz="1050" spc="-80" dirty="0">
                <a:latin typeface="Trebuchet MS"/>
                <a:cs typeface="Trebuchet MS"/>
              </a:rPr>
              <a:t>i</a:t>
            </a:r>
            <a:r>
              <a:rPr sz="1050" spc="25" dirty="0">
                <a:latin typeface="Trebuchet MS"/>
                <a:cs typeface="Trebuchet MS"/>
              </a:rPr>
              <a:t>n</a:t>
            </a:r>
            <a:r>
              <a:rPr sz="1050" spc="10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rebuchet MS"/>
                <a:cs typeface="Trebuchet MS"/>
              </a:rPr>
              <a:t>20 </a:t>
            </a:r>
            <a:r>
              <a:rPr sz="1050" spc="30" dirty="0">
                <a:latin typeface="Times New Roman"/>
                <a:cs typeface="Times New Roman"/>
              </a:rPr>
              <a:t> </a:t>
            </a:r>
            <a:r>
              <a:rPr sz="1050" dirty="0">
                <a:latin typeface="Trebuchet MS"/>
                <a:cs typeface="Trebuchet MS"/>
              </a:rPr>
              <a:t>geographic</a:t>
            </a:r>
            <a:r>
              <a:rPr sz="1050" spc="35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regions </a:t>
            </a:r>
            <a:r>
              <a:rPr sz="1050" spc="5" dirty="0">
                <a:latin typeface="Trebuchet MS"/>
                <a:cs typeface="Trebuchet MS"/>
              </a:rPr>
              <a:t> around</a:t>
            </a:r>
            <a:r>
              <a:rPr sz="1050" spc="-55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the</a:t>
            </a:r>
            <a:r>
              <a:rPr sz="1050" spc="-60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world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046336" y="4064380"/>
            <a:ext cx="2310765" cy="1830705"/>
            <a:chOff x="9046336" y="4064380"/>
            <a:chExt cx="2310765" cy="1830705"/>
          </a:xfrm>
        </p:grpSpPr>
        <p:sp>
          <p:nvSpPr>
            <p:cNvPr id="41" name="object 41"/>
            <p:cNvSpPr/>
            <p:nvPr/>
          </p:nvSpPr>
          <p:spPr>
            <a:xfrm>
              <a:off x="9049511" y="406755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2304288" y="0"/>
                  </a:moveTo>
                  <a:lnTo>
                    <a:pt x="304038" y="0"/>
                  </a:lnTo>
                  <a:lnTo>
                    <a:pt x="254726" y="3979"/>
                  </a:lnTo>
                  <a:lnTo>
                    <a:pt x="207946" y="15502"/>
                  </a:lnTo>
                  <a:lnTo>
                    <a:pt x="164324" y="33940"/>
                  </a:lnTo>
                  <a:lnTo>
                    <a:pt x="124486" y="58667"/>
                  </a:lnTo>
                  <a:lnTo>
                    <a:pt x="89058" y="89058"/>
                  </a:lnTo>
                  <a:lnTo>
                    <a:pt x="58667" y="124486"/>
                  </a:lnTo>
                  <a:lnTo>
                    <a:pt x="33940" y="164324"/>
                  </a:lnTo>
                  <a:lnTo>
                    <a:pt x="15502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0" y="1824226"/>
                  </a:lnTo>
                  <a:lnTo>
                    <a:pt x="2000250" y="1824226"/>
                  </a:lnTo>
                  <a:lnTo>
                    <a:pt x="2049561" y="1820247"/>
                  </a:lnTo>
                  <a:lnTo>
                    <a:pt x="2096341" y="1808726"/>
                  </a:lnTo>
                  <a:lnTo>
                    <a:pt x="2139963" y="1790289"/>
                  </a:lnTo>
                  <a:lnTo>
                    <a:pt x="2179801" y="1765563"/>
                  </a:lnTo>
                  <a:lnTo>
                    <a:pt x="2215229" y="1735174"/>
                  </a:lnTo>
                  <a:lnTo>
                    <a:pt x="2245620" y="1699747"/>
                  </a:lnTo>
                  <a:lnTo>
                    <a:pt x="2270347" y="1659909"/>
                  </a:lnTo>
                  <a:lnTo>
                    <a:pt x="2288785" y="1616286"/>
                  </a:lnTo>
                  <a:lnTo>
                    <a:pt x="2300308" y="1569504"/>
                  </a:lnTo>
                  <a:lnTo>
                    <a:pt x="2304288" y="152019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049511" y="406755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304038" y="0"/>
                  </a:moveTo>
                  <a:lnTo>
                    <a:pt x="2304288" y="0"/>
                  </a:lnTo>
                  <a:lnTo>
                    <a:pt x="2304288" y="1520190"/>
                  </a:lnTo>
                  <a:lnTo>
                    <a:pt x="2300308" y="1569504"/>
                  </a:lnTo>
                  <a:lnTo>
                    <a:pt x="2288785" y="1616286"/>
                  </a:lnTo>
                  <a:lnTo>
                    <a:pt x="2270347" y="1659909"/>
                  </a:lnTo>
                  <a:lnTo>
                    <a:pt x="2245620" y="1699747"/>
                  </a:lnTo>
                  <a:lnTo>
                    <a:pt x="2215229" y="1735174"/>
                  </a:lnTo>
                  <a:lnTo>
                    <a:pt x="2179801" y="1765563"/>
                  </a:lnTo>
                  <a:lnTo>
                    <a:pt x="2139963" y="1790289"/>
                  </a:lnTo>
                  <a:lnTo>
                    <a:pt x="2096341" y="1808726"/>
                  </a:lnTo>
                  <a:lnTo>
                    <a:pt x="2049561" y="1820247"/>
                  </a:lnTo>
                  <a:lnTo>
                    <a:pt x="2000250" y="1824226"/>
                  </a:lnTo>
                  <a:lnTo>
                    <a:pt x="0" y="1824226"/>
                  </a:lnTo>
                  <a:lnTo>
                    <a:pt x="0" y="304038"/>
                  </a:lnTo>
                  <a:lnTo>
                    <a:pt x="3979" y="254726"/>
                  </a:lnTo>
                  <a:lnTo>
                    <a:pt x="15502" y="207946"/>
                  </a:lnTo>
                  <a:lnTo>
                    <a:pt x="33940" y="164324"/>
                  </a:lnTo>
                  <a:lnTo>
                    <a:pt x="58667" y="124486"/>
                  </a:lnTo>
                  <a:lnTo>
                    <a:pt x="89058" y="89058"/>
                  </a:lnTo>
                  <a:lnTo>
                    <a:pt x="124486" y="58667"/>
                  </a:lnTo>
                  <a:lnTo>
                    <a:pt x="164324" y="33940"/>
                  </a:lnTo>
                  <a:lnTo>
                    <a:pt x="207946" y="15502"/>
                  </a:lnTo>
                  <a:lnTo>
                    <a:pt x="254726" y="3979"/>
                  </a:lnTo>
                  <a:lnTo>
                    <a:pt x="30403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49511" y="4067555"/>
              <a:ext cx="2304415" cy="386080"/>
            </a:xfrm>
            <a:custGeom>
              <a:avLst/>
              <a:gdLst/>
              <a:ahLst/>
              <a:cxnLst/>
              <a:rect l="l" t="t" r="r" b="b"/>
              <a:pathLst>
                <a:path w="2304415" h="386079">
                  <a:moveTo>
                    <a:pt x="2304288" y="0"/>
                  </a:moveTo>
                  <a:lnTo>
                    <a:pt x="64262" y="0"/>
                  </a:lnTo>
                  <a:lnTo>
                    <a:pt x="39272" y="5058"/>
                  </a:lnTo>
                  <a:lnTo>
                    <a:pt x="18843" y="18843"/>
                  </a:lnTo>
                  <a:lnTo>
                    <a:pt x="5058" y="39272"/>
                  </a:lnTo>
                  <a:lnTo>
                    <a:pt x="0" y="64262"/>
                  </a:lnTo>
                  <a:lnTo>
                    <a:pt x="0" y="385572"/>
                  </a:lnTo>
                  <a:lnTo>
                    <a:pt x="2240026" y="385572"/>
                  </a:lnTo>
                  <a:lnTo>
                    <a:pt x="2265015" y="380513"/>
                  </a:lnTo>
                  <a:lnTo>
                    <a:pt x="2285444" y="366728"/>
                  </a:lnTo>
                  <a:lnTo>
                    <a:pt x="2299229" y="346299"/>
                  </a:lnTo>
                  <a:lnTo>
                    <a:pt x="2304288" y="32131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717405" y="4145407"/>
            <a:ext cx="9715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latin typeface="Trebuchet MS"/>
                <a:cs typeface="Trebuchet MS"/>
              </a:rPr>
              <a:t>H</a:t>
            </a:r>
            <a:r>
              <a:rPr sz="1200" b="1" dirty="0">
                <a:latin typeface="Trebuchet MS"/>
                <a:cs typeface="Trebuchet MS"/>
              </a:rPr>
              <a:t>y</a:t>
            </a:r>
            <a:r>
              <a:rPr sz="1200" b="1" spc="40" dirty="0">
                <a:latin typeface="Trebuchet MS"/>
                <a:cs typeface="Trebuchet MS"/>
              </a:rPr>
              <a:t>b</a:t>
            </a:r>
            <a:r>
              <a:rPr sz="1200" b="1" spc="-30" dirty="0">
                <a:latin typeface="Trebuchet MS"/>
                <a:cs typeface="Trebuchet MS"/>
              </a:rPr>
              <a:t>r</a:t>
            </a:r>
            <a:r>
              <a:rPr sz="1200" b="1" spc="-15" dirty="0">
                <a:latin typeface="Trebuchet MS"/>
                <a:cs typeface="Trebuchet MS"/>
              </a:rPr>
              <a:t>i</a:t>
            </a:r>
            <a:r>
              <a:rPr sz="1200" b="1" spc="35" dirty="0">
                <a:latin typeface="Trebuchet MS"/>
                <a:cs typeface="Trebuchet MS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</a:t>
            </a:r>
            <a:r>
              <a:rPr sz="1200" b="1" spc="35" dirty="0">
                <a:latin typeface="Trebuchet MS"/>
                <a:cs typeface="Trebuchet MS"/>
              </a:rPr>
              <a:t>l</a:t>
            </a:r>
            <a:r>
              <a:rPr sz="1200" b="1" spc="25" dirty="0">
                <a:latin typeface="Trebuchet MS"/>
                <a:cs typeface="Trebuchet MS"/>
              </a:rPr>
              <a:t>o</a:t>
            </a:r>
            <a:r>
              <a:rPr sz="1200" b="1" spc="20" dirty="0">
                <a:latin typeface="Trebuchet MS"/>
                <a:cs typeface="Trebuchet MS"/>
              </a:rPr>
              <a:t>ud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545193" y="5271261"/>
            <a:ext cx="131508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050" spc="25" dirty="0">
                <a:latin typeface="Trebuchet MS"/>
                <a:cs typeface="Trebuchet MS"/>
              </a:rPr>
              <a:t>B</a:t>
            </a:r>
            <a:r>
              <a:rPr sz="1050" spc="-50" dirty="0">
                <a:latin typeface="Trebuchet MS"/>
                <a:cs typeface="Trebuchet MS"/>
              </a:rPr>
              <a:t>r</a:t>
            </a:r>
            <a:r>
              <a:rPr sz="1050" spc="10" dirty="0">
                <a:latin typeface="Trebuchet MS"/>
                <a:cs typeface="Trebuchet MS"/>
              </a:rPr>
              <a:t>oa</a:t>
            </a:r>
            <a:r>
              <a:rPr sz="1050" spc="-10" dirty="0">
                <a:latin typeface="Trebuchet MS"/>
                <a:cs typeface="Trebuchet MS"/>
              </a:rPr>
              <a:t>dest</a:t>
            </a:r>
            <a:r>
              <a:rPr sz="1050" dirty="0">
                <a:latin typeface="Times New Roman"/>
                <a:cs typeface="Times New Roman"/>
              </a:rPr>
              <a:t> </a:t>
            </a:r>
            <a:r>
              <a:rPr sz="1050" spc="-5" dirty="0">
                <a:latin typeface="Trebuchet MS"/>
                <a:cs typeface="Trebuchet MS"/>
              </a:rPr>
              <a:t>se</a:t>
            </a:r>
            <a:r>
              <a:rPr sz="1050" spc="-35" dirty="0">
                <a:latin typeface="Trebuchet MS"/>
                <a:cs typeface="Trebuchet MS"/>
              </a:rPr>
              <a:t>t</a:t>
            </a:r>
            <a:r>
              <a:rPr sz="1050" spc="-10" dirty="0">
                <a:latin typeface="Times New Roman"/>
                <a:cs typeface="Times New Roman"/>
              </a:rPr>
              <a:t> </a:t>
            </a:r>
            <a:r>
              <a:rPr sz="1050" spc="10" dirty="0">
                <a:latin typeface="Trebuchet MS"/>
                <a:cs typeface="Trebuchet MS"/>
              </a:rPr>
              <a:t>of</a:t>
            </a:r>
            <a:r>
              <a:rPr sz="1050" spc="10" dirty="0">
                <a:latin typeface="Times New Roman"/>
                <a:cs typeface="Times New Roman"/>
              </a:rPr>
              <a:t> </a:t>
            </a:r>
            <a:r>
              <a:rPr sz="1050" spc="-5" dirty="0">
                <a:latin typeface="Trebuchet MS"/>
                <a:cs typeface="Trebuchet MS"/>
              </a:rPr>
              <a:t>hyb</a:t>
            </a:r>
            <a:r>
              <a:rPr sz="1050" spc="-15" dirty="0">
                <a:latin typeface="Trebuchet MS"/>
                <a:cs typeface="Trebuchet MS"/>
              </a:rPr>
              <a:t>r</a:t>
            </a:r>
            <a:r>
              <a:rPr sz="1050" spc="-80" dirty="0">
                <a:latin typeface="Trebuchet MS"/>
                <a:cs typeface="Trebuchet MS"/>
              </a:rPr>
              <a:t>i</a:t>
            </a:r>
            <a:r>
              <a:rPr sz="1050" spc="10" dirty="0">
                <a:latin typeface="Trebuchet MS"/>
                <a:cs typeface="Trebuchet MS"/>
              </a:rPr>
              <a:t>d </a:t>
            </a:r>
            <a:r>
              <a:rPr sz="1050" spc="5" dirty="0">
                <a:latin typeface="Times New Roman"/>
                <a:cs typeface="Times New Roman"/>
              </a:rPr>
              <a:t> </a:t>
            </a:r>
            <a:r>
              <a:rPr sz="1050" spc="-45" dirty="0">
                <a:latin typeface="Trebuchet MS"/>
                <a:cs typeface="Trebuchet MS"/>
              </a:rPr>
              <a:t>c</a:t>
            </a:r>
            <a:r>
              <a:rPr sz="1050" spc="-20" dirty="0">
                <a:latin typeface="Trebuchet MS"/>
                <a:cs typeface="Trebuchet MS"/>
              </a:rPr>
              <a:t>a</a:t>
            </a:r>
            <a:r>
              <a:rPr sz="1050" spc="10" dirty="0">
                <a:latin typeface="Trebuchet MS"/>
                <a:cs typeface="Trebuchet MS"/>
              </a:rPr>
              <a:t>p</a:t>
            </a:r>
            <a:r>
              <a:rPr sz="1050" spc="-20" dirty="0">
                <a:latin typeface="Trebuchet MS"/>
                <a:cs typeface="Trebuchet MS"/>
              </a:rPr>
              <a:t>a</a:t>
            </a:r>
            <a:r>
              <a:rPr sz="1050" spc="10" dirty="0">
                <a:latin typeface="Trebuchet MS"/>
                <a:cs typeface="Trebuchet MS"/>
              </a:rPr>
              <a:t>b</a:t>
            </a:r>
            <a:r>
              <a:rPr sz="1050" spc="-80" dirty="0">
                <a:latin typeface="Trebuchet MS"/>
                <a:cs typeface="Trebuchet MS"/>
              </a:rPr>
              <a:t>i</a:t>
            </a:r>
            <a:r>
              <a:rPr sz="1050" spc="-60" dirty="0">
                <a:latin typeface="Trebuchet MS"/>
                <a:cs typeface="Trebuchet MS"/>
              </a:rPr>
              <a:t>l</a:t>
            </a:r>
            <a:r>
              <a:rPr sz="1050" spc="-65" dirty="0">
                <a:latin typeface="Trebuchet MS"/>
                <a:cs typeface="Trebuchet MS"/>
              </a:rPr>
              <a:t>i</a:t>
            </a:r>
            <a:r>
              <a:rPr sz="1050" spc="-60" dirty="0">
                <a:latin typeface="Trebuchet MS"/>
                <a:cs typeface="Trebuchet MS"/>
              </a:rPr>
              <a:t>t</a:t>
            </a:r>
            <a:r>
              <a:rPr sz="1050" spc="-50" dirty="0">
                <a:latin typeface="Trebuchet MS"/>
                <a:cs typeface="Trebuchet MS"/>
              </a:rPr>
              <a:t>i</a:t>
            </a:r>
            <a:r>
              <a:rPr sz="1050" spc="-30" dirty="0">
                <a:latin typeface="Trebuchet MS"/>
                <a:cs typeface="Trebuchet MS"/>
              </a:rPr>
              <a:t>e</a:t>
            </a:r>
            <a:r>
              <a:rPr sz="1050" spc="15" dirty="0">
                <a:latin typeface="Trebuchet MS"/>
                <a:cs typeface="Trebuchet MS"/>
              </a:rPr>
              <a:t>s</a:t>
            </a:r>
            <a:r>
              <a:rPr sz="1050" spc="10" dirty="0">
                <a:latin typeface="Times New Roman"/>
                <a:cs typeface="Times New Roman"/>
              </a:rPr>
              <a:t> </a:t>
            </a:r>
            <a:r>
              <a:rPr sz="1050" spc="10" dirty="0">
                <a:latin typeface="Trebuchet MS"/>
                <a:cs typeface="Trebuchet MS"/>
              </a:rPr>
              <a:t>of</a:t>
            </a:r>
            <a:r>
              <a:rPr sz="1050" spc="10" dirty="0">
                <a:latin typeface="Times New Roman"/>
                <a:cs typeface="Times New Roman"/>
              </a:rPr>
              <a:t> </a:t>
            </a:r>
            <a:r>
              <a:rPr sz="1050" dirty="0">
                <a:latin typeface="Trebuchet MS"/>
                <a:cs typeface="Trebuchet MS"/>
              </a:rPr>
              <a:t>any </a:t>
            </a:r>
            <a:r>
              <a:rPr sz="1050" dirty="0">
                <a:latin typeface="Times New Roman"/>
                <a:cs typeface="Times New Roman"/>
              </a:rPr>
              <a:t> </a:t>
            </a:r>
            <a:r>
              <a:rPr sz="1050" spc="-5" dirty="0">
                <a:latin typeface="Trebuchet MS"/>
                <a:cs typeface="Trebuchet MS"/>
              </a:rPr>
              <a:t>cloud</a:t>
            </a:r>
            <a:r>
              <a:rPr sz="1050" spc="-65" dirty="0">
                <a:latin typeface="Trebuchet MS"/>
                <a:cs typeface="Trebuchet MS"/>
              </a:rPr>
              <a:t> </a:t>
            </a:r>
            <a:r>
              <a:rPr sz="1050" spc="-20" dirty="0">
                <a:latin typeface="Trebuchet MS"/>
                <a:cs typeface="Trebuchet MS"/>
              </a:rPr>
              <a:t>provider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988296" y="4689347"/>
            <a:ext cx="428625" cy="368935"/>
            <a:chOff x="9988296" y="4689347"/>
            <a:chExt cx="428625" cy="368935"/>
          </a:xfrm>
        </p:grpSpPr>
        <p:sp>
          <p:nvSpPr>
            <p:cNvPr id="47" name="object 47"/>
            <p:cNvSpPr/>
            <p:nvPr/>
          </p:nvSpPr>
          <p:spPr>
            <a:xfrm>
              <a:off x="9988296" y="4689347"/>
              <a:ext cx="428625" cy="274320"/>
            </a:xfrm>
            <a:custGeom>
              <a:avLst/>
              <a:gdLst/>
              <a:ahLst/>
              <a:cxnLst/>
              <a:rect l="l" t="t" r="r" b="b"/>
              <a:pathLst>
                <a:path w="428625" h="274320">
                  <a:moveTo>
                    <a:pt x="214122" y="0"/>
                  </a:moveTo>
                  <a:lnTo>
                    <a:pt x="166919" y="9169"/>
                  </a:lnTo>
                  <a:lnTo>
                    <a:pt x="126253" y="34305"/>
                  </a:lnTo>
                  <a:lnTo>
                    <a:pt x="96946" y="71848"/>
                  </a:lnTo>
                  <a:lnTo>
                    <a:pt x="83820" y="118237"/>
                  </a:lnTo>
                  <a:lnTo>
                    <a:pt x="51059" y="122098"/>
                  </a:lnTo>
                  <a:lnTo>
                    <a:pt x="24431" y="138366"/>
                  </a:lnTo>
                  <a:lnTo>
                    <a:pt x="6542" y="163492"/>
                  </a:lnTo>
                  <a:lnTo>
                    <a:pt x="0" y="193929"/>
                  </a:lnTo>
                  <a:lnTo>
                    <a:pt x="8433" y="232421"/>
                  </a:lnTo>
                  <a:lnTo>
                    <a:pt x="29083" y="257175"/>
                  </a:lnTo>
                  <a:lnTo>
                    <a:pt x="54971" y="270402"/>
                  </a:lnTo>
                  <a:lnTo>
                    <a:pt x="79121" y="274320"/>
                  </a:lnTo>
                  <a:lnTo>
                    <a:pt x="121031" y="274320"/>
                  </a:lnTo>
                  <a:lnTo>
                    <a:pt x="110311" y="265707"/>
                  </a:lnTo>
                  <a:lnTo>
                    <a:pt x="105283" y="254857"/>
                  </a:lnTo>
                  <a:lnTo>
                    <a:pt x="125730" y="203327"/>
                  </a:lnTo>
                  <a:lnTo>
                    <a:pt x="154465" y="189396"/>
                  </a:lnTo>
                  <a:lnTo>
                    <a:pt x="168231" y="189396"/>
                  </a:lnTo>
                  <a:lnTo>
                    <a:pt x="169914" y="178784"/>
                  </a:lnTo>
                  <a:lnTo>
                    <a:pt x="176244" y="168497"/>
                  </a:lnTo>
                  <a:lnTo>
                    <a:pt x="185193" y="162639"/>
                  </a:lnTo>
                  <a:lnTo>
                    <a:pt x="195453" y="160782"/>
                  </a:lnTo>
                  <a:lnTo>
                    <a:pt x="426324" y="160782"/>
                  </a:lnTo>
                  <a:lnTo>
                    <a:pt x="420822" y="133482"/>
                  </a:lnTo>
                  <a:lnTo>
                    <a:pt x="400304" y="102885"/>
                  </a:lnTo>
                  <a:lnTo>
                    <a:pt x="369308" y="81170"/>
                  </a:lnTo>
                  <a:lnTo>
                    <a:pt x="330454" y="70993"/>
                  </a:lnTo>
                  <a:lnTo>
                    <a:pt x="309669" y="41898"/>
                  </a:lnTo>
                  <a:lnTo>
                    <a:pt x="282765" y="19494"/>
                  </a:lnTo>
                  <a:lnTo>
                    <a:pt x="250622" y="5091"/>
                  </a:lnTo>
                  <a:lnTo>
                    <a:pt x="214122" y="0"/>
                  </a:lnTo>
                  <a:close/>
                </a:path>
                <a:path w="428625" h="274320">
                  <a:moveTo>
                    <a:pt x="427790" y="187414"/>
                  </a:moveTo>
                  <a:lnTo>
                    <a:pt x="273778" y="187414"/>
                  </a:lnTo>
                  <a:lnTo>
                    <a:pt x="285099" y="188007"/>
                  </a:lnTo>
                  <a:lnTo>
                    <a:pt x="294696" y="193929"/>
                  </a:lnTo>
                  <a:lnTo>
                    <a:pt x="302514" y="203327"/>
                  </a:lnTo>
                  <a:lnTo>
                    <a:pt x="321183" y="231775"/>
                  </a:lnTo>
                  <a:lnTo>
                    <a:pt x="323607" y="243101"/>
                  </a:lnTo>
                  <a:lnTo>
                    <a:pt x="322961" y="254857"/>
                  </a:lnTo>
                  <a:lnTo>
                    <a:pt x="317932" y="265707"/>
                  </a:lnTo>
                  <a:lnTo>
                    <a:pt x="307213" y="274320"/>
                  </a:lnTo>
                  <a:lnTo>
                    <a:pt x="339852" y="274320"/>
                  </a:lnTo>
                  <a:lnTo>
                    <a:pt x="390953" y="264693"/>
                  </a:lnTo>
                  <a:lnTo>
                    <a:pt x="417195" y="250650"/>
                  </a:lnTo>
                  <a:lnTo>
                    <a:pt x="426862" y="222438"/>
                  </a:lnTo>
                  <a:lnTo>
                    <a:pt x="427790" y="187414"/>
                  </a:lnTo>
                  <a:close/>
                </a:path>
                <a:path w="428625" h="274320">
                  <a:moveTo>
                    <a:pt x="168231" y="189396"/>
                  </a:moveTo>
                  <a:lnTo>
                    <a:pt x="154465" y="189396"/>
                  </a:lnTo>
                  <a:lnTo>
                    <a:pt x="167513" y="193929"/>
                  </a:lnTo>
                  <a:lnTo>
                    <a:pt x="168231" y="189396"/>
                  </a:lnTo>
                  <a:close/>
                </a:path>
                <a:path w="428625" h="274320">
                  <a:moveTo>
                    <a:pt x="426324" y="160782"/>
                  </a:moveTo>
                  <a:lnTo>
                    <a:pt x="232791" y="160782"/>
                  </a:lnTo>
                  <a:lnTo>
                    <a:pt x="243050" y="162639"/>
                  </a:lnTo>
                  <a:lnTo>
                    <a:pt x="251999" y="168497"/>
                  </a:lnTo>
                  <a:lnTo>
                    <a:pt x="258329" y="178784"/>
                  </a:lnTo>
                  <a:lnTo>
                    <a:pt x="260731" y="193929"/>
                  </a:lnTo>
                  <a:lnTo>
                    <a:pt x="273778" y="187414"/>
                  </a:lnTo>
                  <a:lnTo>
                    <a:pt x="427790" y="187414"/>
                  </a:lnTo>
                  <a:lnTo>
                    <a:pt x="428244" y="170307"/>
                  </a:lnTo>
                  <a:lnTo>
                    <a:pt x="426324" y="160782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8692" y="4869179"/>
              <a:ext cx="185928" cy="188976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3570604" y="4064380"/>
            <a:ext cx="2309495" cy="1830705"/>
            <a:chOff x="3570604" y="4064380"/>
            <a:chExt cx="2309495" cy="1830705"/>
          </a:xfrm>
        </p:grpSpPr>
        <p:sp>
          <p:nvSpPr>
            <p:cNvPr id="50" name="object 50"/>
            <p:cNvSpPr/>
            <p:nvPr/>
          </p:nvSpPr>
          <p:spPr>
            <a:xfrm>
              <a:off x="3573779" y="4067555"/>
              <a:ext cx="2303145" cy="1824355"/>
            </a:xfrm>
            <a:custGeom>
              <a:avLst/>
              <a:gdLst/>
              <a:ahLst/>
              <a:cxnLst/>
              <a:rect l="l" t="t" r="r" b="b"/>
              <a:pathLst>
                <a:path w="2303145" h="1824354">
                  <a:moveTo>
                    <a:pt x="2302764" y="0"/>
                  </a:moveTo>
                  <a:lnTo>
                    <a:pt x="304038" y="0"/>
                  </a:lnTo>
                  <a:lnTo>
                    <a:pt x="254726" y="3979"/>
                  </a:lnTo>
                  <a:lnTo>
                    <a:pt x="207946" y="15502"/>
                  </a:lnTo>
                  <a:lnTo>
                    <a:pt x="164324" y="33940"/>
                  </a:lnTo>
                  <a:lnTo>
                    <a:pt x="124486" y="58667"/>
                  </a:lnTo>
                  <a:lnTo>
                    <a:pt x="89058" y="89058"/>
                  </a:lnTo>
                  <a:lnTo>
                    <a:pt x="58667" y="124486"/>
                  </a:lnTo>
                  <a:lnTo>
                    <a:pt x="33940" y="164324"/>
                  </a:lnTo>
                  <a:lnTo>
                    <a:pt x="15502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0" y="1824226"/>
                  </a:lnTo>
                  <a:lnTo>
                    <a:pt x="1998726" y="1824226"/>
                  </a:lnTo>
                  <a:lnTo>
                    <a:pt x="2048037" y="1820247"/>
                  </a:lnTo>
                  <a:lnTo>
                    <a:pt x="2094817" y="1808726"/>
                  </a:lnTo>
                  <a:lnTo>
                    <a:pt x="2138439" y="1790289"/>
                  </a:lnTo>
                  <a:lnTo>
                    <a:pt x="2178277" y="1765563"/>
                  </a:lnTo>
                  <a:lnTo>
                    <a:pt x="2213705" y="1735174"/>
                  </a:lnTo>
                  <a:lnTo>
                    <a:pt x="2244096" y="1699747"/>
                  </a:lnTo>
                  <a:lnTo>
                    <a:pt x="2268823" y="1659909"/>
                  </a:lnTo>
                  <a:lnTo>
                    <a:pt x="2287261" y="1616286"/>
                  </a:lnTo>
                  <a:lnTo>
                    <a:pt x="2298784" y="1569504"/>
                  </a:lnTo>
                  <a:lnTo>
                    <a:pt x="2302764" y="1520190"/>
                  </a:lnTo>
                  <a:lnTo>
                    <a:pt x="230276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73779" y="4067555"/>
              <a:ext cx="2303145" cy="1824355"/>
            </a:xfrm>
            <a:custGeom>
              <a:avLst/>
              <a:gdLst/>
              <a:ahLst/>
              <a:cxnLst/>
              <a:rect l="l" t="t" r="r" b="b"/>
              <a:pathLst>
                <a:path w="2303145" h="1824354">
                  <a:moveTo>
                    <a:pt x="304038" y="0"/>
                  </a:moveTo>
                  <a:lnTo>
                    <a:pt x="2302764" y="0"/>
                  </a:lnTo>
                  <a:lnTo>
                    <a:pt x="2302764" y="1520190"/>
                  </a:lnTo>
                  <a:lnTo>
                    <a:pt x="2298784" y="1569504"/>
                  </a:lnTo>
                  <a:lnTo>
                    <a:pt x="2287261" y="1616286"/>
                  </a:lnTo>
                  <a:lnTo>
                    <a:pt x="2268823" y="1659909"/>
                  </a:lnTo>
                  <a:lnTo>
                    <a:pt x="2244096" y="1699747"/>
                  </a:lnTo>
                  <a:lnTo>
                    <a:pt x="2213705" y="1735174"/>
                  </a:lnTo>
                  <a:lnTo>
                    <a:pt x="2178277" y="1765563"/>
                  </a:lnTo>
                  <a:lnTo>
                    <a:pt x="2138439" y="1790289"/>
                  </a:lnTo>
                  <a:lnTo>
                    <a:pt x="2094817" y="1808726"/>
                  </a:lnTo>
                  <a:lnTo>
                    <a:pt x="2048037" y="1820247"/>
                  </a:lnTo>
                  <a:lnTo>
                    <a:pt x="1998726" y="1824226"/>
                  </a:lnTo>
                  <a:lnTo>
                    <a:pt x="0" y="1824226"/>
                  </a:lnTo>
                  <a:lnTo>
                    <a:pt x="0" y="304038"/>
                  </a:lnTo>
                  <a:lnTo>
                    <a:pt x="3979" y="254726"/>
                  </a:lnTo>
                  <a:lnTo>
                    <a:pt x="15502" y="207946"/>
                  </a:lnTo>
                  <a:lnTo>
                    <a:pt x="33940" y="164324"/>
                  </a:lnTo>
                  <a:lnTo>
                    <a:pt x="58667" y="124486"/>
                  </a:lnTo>
                  <a:lnTo>
                    <a:pt x="89058" y="89058"/>
                  </a:lnTo>
                  <a:lnTo>
                    <a:pt x="124486" y="58667"/>
                  </a:lnTo>
                  <a:lnTo>
                    <a:pt x="164324" y="33940"/>
                  </a:lnTo>
                  <a:lnTo>
                    <a:pt x="207946" y="15502"/>
                  </a:lnTo>
                  <a:lnTo>
                    <a:pt x="254726" y="3979"/>
                  </a:lnTo>
                  <a:lnTo>
                    <a:pt x="30403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73779" y="4067555"/>
              <a:ext cx="2303145" cy="386080"/>
            </a:xfrm>
            <a:custGeom>
              <a:avLst/>
              <a:gdLst/>
              <a:ahLst/>
              <a:cxnLst/>
              <a:rect l="l" t="t" r="r" b="b"/>
              <a:pathLst>
                <a:path w="2303145" h="386079">
                  <a:moveTo>
                    <a:pt x="2302764" y="0"/>
                  </a:moveTo>
                  <a:lnTo>
                    <a:pt x="64262" y="0"/>
                  </a:lnTo>
                  <a:lnTo>
                    <a:pt x="39272" y="5058"/>
                  </a:lnTo>
                  <a:lnTo>
                    <a:pt x="18843" y="18843"/>
                  </a:lnTo>
                  <a:lnTo>
                    <a:pt x="5058" y="39272"/>
                  </a:lnTo>
                  <a:lnTo>
                    <a:pt x="0" y="64262"/>
                  </a:lnTo>
                  <a:lnTo>
                    <a:pt x="0" y="385572"/>
                  </a:lnTo>
                  <a:lnTo>
                    <a:pt x="2238502" y="385572"/>
                  </a:lnTo>
                  <a:lnTo>
                    <a:pt x="2263491" y="380513"/>
                  </a:lnTo>
                  <a:lnTo>
                    <a:pt x="2283920" y="366728"/>
                  </a:lnTo>
                  <a:lnTo>
                    <a:pt x="2297705" y="346299"/>
                  </a:lnTo>
                  <a:lnTo>
                    <a:pt x="2302764" y="321310"/>
                  </a:lnTo>
                  <a:lnTo>
                    <a:pt x="2302764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421251" y="4145407"/>
            <a:ext cx="6083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85" dirty="0">
                <a:latin typeface="Trebuchet MS"/>
                <a:cs typeface="Trebuchet MS"/>
              </a:rPr>
              <a:t>S</a:t>
            </a:r>
            <a:r>
              <a:rPr sz="1200" b="1" spc="-50" dirty="0">
                <a:latin typeface="Trebuchet MS"/>
                <a:cs typeface="Trebuchet MS"/>
              </a:rPr>
              <a:t>ec</a:t>
            </a:r>
            <a:r>
              <a:rPr sz="1200" b="1" spc="-10" dirty="0">
                <a:latin typeface="Trebuchet MS"/>
                <a:cs typeface="Trebuchet MS"/>
              </a:rPr>
              <a:t>ur</a:t>
            </a:r>
            <a:r>
              <a:rPr sz="1200" b="1" spc="-15" dirty="0">
                <a:latin typeface="Trebuchet MS"/>
                <a:cs typeface="Trebuchet MS"/>
              </a:rPr>
              <a:t>i</a:t>
            </a:r>
            <a:r>
              <a:rPr sz="1200" b="1" spc="-10" dirty="0">
                <a:latin typeface="Trebuchet MS"/>
                <a:cs typeface="Trebuchet MS"/>
              </a:rPr>
              <a:t>t</a:t>
            </a:r>
            <a:r>
              <a:rPr sz="1200" b="1" dirty="0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09059" y="5271261"/>
            <a:ext cx="63309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65" dirty="0">
                <a:latin typeface="Trebuchet MS"/>
                <a:cs typeface="Trebuchet MS"/>
              </a:rPr>
              <a:t>#1</a:t>
            </a:r>
            <a:r>
              <a:rPr sz="1050" spc="-10" dirty="0">
                <a:latin typeface="Times New Roman"/>
                <a:cs typeface="Times New Roman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P</a:t>
            </a:r>
            <a:r>
              <a:rPr sz="1050" spc="-50" dirty="0">
                <a:latin typeface="Trebuchet MS"/>
                <a:cs typeface="Trebuchet MS"/>
              </a:rPr>
              <a:t>r</a:t>
            </a:r>
            <a:r>
              <a:rPr sz="1050" spc="-80" dirty="0">
                <a:latin typeface="Trebuchet MS"/>
                <a:cs typeface="Trebuchet MS"/>
              </a:rPr>
              <a:t>i</a:t>
            </a:r>
            <a:r>
              <a:rPr sz="1050" spc="-30" dirty="0">
                <a:latin typeface="Trebuchet MS"/>
                <a:cs typeface="Trebuchet MS"/>
              </a:rPr>
              <a:t>ori</a:t>
            </a:r>
            <a:r>
              <a:rPr sz="1050" spc="-20" dirty="0">
                <a:latin typeface="Trebuchet MS"/>
                <a:cs typeface="Trebuchet MS"/>
              </a:rPr>
              <a:t>ty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536947" y="4648200"/>
            <a:ext cx="376555" cy="449580"/>
            <a:chOff x="4536947" y="4648200"/>
            <a:chExt cx="376555" cy="449580"/>
          </a:xfrm>
        </p:grpSpPr>
        <p:sp>
          <p:nvSpPr>
            <p:cNvPr id="56" name="object 56"/>
            <p:cNvSpPr/>
            <p:nvPr/>
          </p:nvSpPr>
          <p:spPr>
            <a:xfrm>
              <a:off x="4536947" y="4648200"/>
              <a:ext cx="376555" cy="56515"/>
            </a:xfrm>
            <a:custGeom>
              <a:avLst/>
              <a:gdLst/>
              <a:ahLst/>
              <a:cxnLst/>
              <a:rect l="l" t="t" r="r" b="b"/>
              <a:pathLst>
                <a:path w="376554" h="56514">
                  <a:moveTo>
                    <a:pt x="371729" y="0"/>
                  </a:moveTo>
                  <a:lnTo>
                    <a:pt x="367030" y="0"/>
                  </a:lnTo>
                  <a:lnTo>
                    <a:pt x="4699" y="0"/>
                  </a:lnTo>
                  <a:lnTo>
                    <a:pt x="0" y="4699"/>
                  </a:lnTo>
                  <a:lnTo>
                    <a:pt x="0" y="56388"/>
                  </a:lnTo>
                  <a:lnTo>
                    <a:pt x="376428" y="56388"/>
                  </a:lnTo>
                  <a:lnTo>
                    <a:pt x="376428" y="4699"/>
                  </a:lnTo>
                  <a:lnTo>
                    <a:pt x="371729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536947" y="4722875"/>
              <a:ext cx="376555" cy="375285"/>
            </a:xfrm>
            <a:custGeom>
              <a:avLst/>
              <a:gdLst/>
              <a:ahLst/>
              <a:cxnLst/>
              <a:rect l="l" t="t" r="r" b="b"/>
              <a:pathLst>
                <a:path w="376554" h="375285">
                  <a:moveTo>
                    <a:pt x="376428" y="0"/>
                  </a:moveTo>
                  <a:lnTo>
                    <a:pt x="0" y="0"/>
                  </a:lnTo>
                  <a:lnTo>
                    <a:pt x="0" y="70231"/>
                  </a:lnTo>
                  <a:lnTo>
                    <a:pt x="3254" y="117175"/>
                  </a:lnTo>
                  <a:lnTo>
                    <a:pt x="12797" y="162681"/>
                  </a:lnTo>
                  <a:lnTo>
                    <a:pt x="28295" y="206201"/>
                  </a:lnTo>
                  <a:lnTo>
                    <a:pt x="49418" y="247189"/>
                  </a:lnTo>
                  <a:lnTo>
                    <a:pt x="75834" y="285100"/>
                  </a:lnTo>
                  <a:lnTo>
                    <a:pt x="107209" y="319387"/>
                  </a:lnTo>
                  <a:lnTo>
                    <a:pt x="143214" y="349503"/>
                  </a:lnTo>
                  <a:lnTo>
                    <a:pt x="183515" y="374904"/>
                  </a:lnTo>
                  <a:lnTo>
                    <a:pt x="192913" y="374904"/>
                  </a:lnTo>
                  <a:lnTo>
                    <a:pt x="233213" y="349503"/>
                  </a:lnTo>
                  <a:lnTo>
                    <a:pt x="269218" y="319387"/>
                  </a:lnTo>
                  <a:lnTo>
                    <a:pt x="300593" y="285100"/>
                  </a:lnTo>
                  <a:lnTo>
                    <a:pt x="327009" y="247189"/>
                  </a:lnTo>
                  <a:lnTo>
                    <a:pt x="117602" y="234315"/>
                  </a:lnTo>
                  <a:lnTo>
                    <a:pt x="112903" y="229616"/>
                  </a:lnTo>
                  <a:lnTo>
                    <a:pt x="112903" y="220218"/>
                  </a:lnTo>
                  <a:lnTo>
                    <a:pt x="141097" y="154686"/>
                  </a:lnTo>
                  <a:lnTo>
                    <a:pt x="89408" y="112522"/>
                  </a:lnTo>
                  <a:lnTo>
                    <a:pt x="84709" y="107823"/>
                  </a:lnTo>
                  <a:lnTo>
                    <a:pt x="84709" y="98425"/>
                  </a:lnTo>
                  <a:lnTo>
                    <a:pt x="89408" y="93726"/>
                  </a:lnTo>
                  <a:lnTo>
                    <a:pt x="160020" y="93726"/>
                  </a:lnTo>
                  <a:lnTo>
                    <a:pt x="178816" y="32766"/>
                  </a:lnTo>
                  <a:lnTo>
                    <a:pt x="183515" y="28067"/>
                  </a:lnTo>
                  <a:lnTo>
                    <a:pt x="376428" y="28067"/>
                  </a:lnTo>
                  <a:lnTo>
                    <a:pt x="376428" y="0"/>
                  </a:lnTo>
                  <a:close/>
                </a:path>
                <a:path w="376554" h="375285">
                  <a:moveTo>
                    <a:pt x="188214" y="187452"/>
                  </a:moveTo>
                  <a:lnTo>
                    <a:pt x="127000" y="234315"/>
                  </a:lnTo>
                  <a:lnTo>
                    <a:pt x="249428" y="234315"/>
                  </a:lnTo>
                  <a:lnTo>
                    <a:pt x="188214" y="187452"/>
                  </a:lnTo>
                  <a:close/>
                </a:path>
                <a:path w="376554" h="375285">
                  <a:moveTo>
                    <a:pt x="376428" y="28067"/>
                  </a:moveTo>
                  <a:lnTo>
                    <a:pt x="192913" y="28067"/>
                  </a:lnTo>
                  <a:lnTo>
                    <a:pt x="197612" y="32766"/>
                  </a:lnTo>
                  <a:lnTo>
                    <a:pt x="216408" y="93726"/>
                  </a:lnTo>
                  <a:lnTo>
                    <a:pt x="287020" y="93726"/>
                  </a:lnTo>
                  <a:lnTo>
                    <a:pt x="291719" y="98425"/>
                  </a:lnTo>
                  <a:lnTo>
                    <a:pt x="291719" y="107823"/>
                  </a:lnTo>
                  <a:lnTo>
                    <a:pt x="287020" y="112522"/>
                  </a:lnTo>
                  <a:lnTo>
                    <a:pt x="235204" y="154686"/>
                  </a:lnTo>
                  <a:lnTo>
                    <a:pt x="263525" y="220218"/>
                  </a:lnTo>
                  <a:lnTo>
                    <a:pt x="263525" y="229616"/>
                  </a:lnTo>
                  <a:lnTo>
                    <a:pt x="258826" y="234315"/>
                  </a:lnTo>
                  <a:lnTo>
                    <a:pt x="333643" y="234315"/>
                  </a:lnTo>
                  <a:lnTo>
                    <a:pt x="348132" y="206201"/>
                  </a:lnTo>
                  <a:lnTo>
                    <a:pt x="363630" y="162681"/>
                  </a:lnTo>
                  <a:lnTo>
                    <a:pt x="373173" y="117175"/>
                  </a:lnTo>
                  <a:lnTo>
                    <a:pt x="376428" y="70231"/>
                  </a:lnTo>
                  <a:lnTo>
                    <a:pt x="376428" y="28067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35025" y="4064380"/>
            <a:ext cx="2310765" cy="1830705"/>
            <a:chOff x="835025" y="4064380"/>
            <a:chExt cx="2310765" cy="1830705"/>
          </a:xfrm>
        </p:grpSpPr>
        <p:sp>
          <p:nvSpPr>
            <p:cNvPr id="59" name="object 59"/>
            <p:cNvSpPr/>
            <p:nvPr/>
          </p:nvSpPr>
          <p:spPr>
            <a:xfrm>
              <a:off x="838200" y="406755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2304288" y="0"/>
                  </a:moveTo>
                  <a:lnTo>
                    <a:pt x="304035" y="0"/>
                  </a:lnTo>
                  <a:lnTo>
                    <a:pt x="254718" y="3979"/>
                  </a:lnTo>
                  <a:lnTo>
                    <a:pt x="207935" y="15502"/>
                  </a:lnTo>
                  <a:lnTo>
                    <a:pt x="164312" y="33940"/>
                  </a:lnTo>
                  <a:lnTo>
                    <a:pt x="124474" y="58667"/>
                  </a:lnTo>
                  <a:lnTo>
                    <a:pt x="89048" y="89058"/>
                  </a:lnTo>
                  <a:lnTo>
                    <a:pt x="58660" y="124486"/>
                  </a:lnTo>
                  <a:lnTo>
                    <a:pt x="33935" y="164324"/>
                  </a:lnTo>
                  <a:lnTo>
                    <a:pt x="15499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0" y="1824226"/>
                  </a:lnTo>
                  <a:lnTo>
                    <a:pt x="2000250" y="1824226"/>
                  </a:lnTo>
                  <a:lnTo>
                    <a:pt x="2049561" y="1820247"/>
                  </a:lnTo>
                  <a:lnTo>
                    <a:pt x="2096341" y="1808726"/>
                  </a:lnTo>
                  <a:lnTo>
                    <a:pt x="2139963" y="1790289"/>
                  </a:lnTo>
                  <a:lnTo>
                    <a:pt x="2179801" y="1765563"/>
                  </a:lnTo>
                  <a:lnTo>
                    <a:pt x="2215229" y="1735174"/>
                  </a:lnTo>
                  <a:lnTo>
                    <a:pt x="2245620" y="1699747"/>
                  </a:lnTo>
                  <a:lnTo>
                    <a:pt x="2270347" y="1659909"/>
                  </a:lnTo>
                  <a:lnTo>
                    <a:pt x="2288785" y="1616286"/>
                  </a:lnTo>
                  <a:lnTo>
                    <a:pt x="2300308" y="1569504"/>
                  </a:lnTo>
                  <a:lnTo>
                    <a:pt x="2304288" y="152019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8200" y="406755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304035" y="0"/>
                  </a:moveTo>
                  <a:lnTo>
                    <a:pt x="2304288" y="0"/>
                  </a:lnTo>
                  <a:lnTo>
                    <a:pt x="2304288" y="1520190"/>
                  </a:lnTo>
                  <a:lnTo>
                    <a:pt x="2300308" y="1569504"/>
                  </a:lnTo>
                  <a:lnTo>
                    <a:pt x="2288785" y="1616286"/>
                  </a:lnTo>
                  <a:lnTo>
                    <a:pt x="2270347" y="1659909"/>
                  </a:lnTo>
                  <a:lnTo>
                    <a:pt x="2245620" y="1699747"/>
                  </a:lnTo>
                  <a:lnTo>
                    <a:pt x="2215229" y="1735174"/>
                  </a:lnTo>
                  <a:lnTo>
                    <a:pt x="2179801" y="1765563"/>
                  </a:lnTo>
                  <a:lnTo>
                    <a:pt x="2139963" y="1790289"/>
                  </a:lnTo>
                  <a:lnTo>
                    <a:pt x="2096341" y="1808726"/>
                  </a:lnTo>
                  <a:lnTo>
                    <a:pt x="2049561" y="1820247"/>
                  </a:lnTo>
                  <a:lnTo>
                    <a:pt x="2000250" y="1824226"/>
                  </a:lnTo>
                  <a:lnTo>
                    <a:pt x="0" y="1824226"/>
                  </a:lnTo>
                  <a:lnTo>
                    <a:pt x="0" y="304038"/>
                  </a:lnTo>
                  <a:lnTo>
                    <a:pt x="3979" y="254726"/>
                  </a:lnTo>
                  <a:lnTo>
                    <a:pt x="15499" y="207946"/>
                  </a:lnTo>
                  <a:lnTo>
                    <a:pt x="33935" y="164324"/>
                  </a:lnTo>
                  <a:lnTo>
                    <a:pt x="58660" y="124486"/>
                  </a:lnTo>
                  <a:lnTo>
                    <a:pt x="89048" y="89058"/>
                  </a:lnTo>
                  <a:lnTo>
                    <a:pt x="124474" y="58667"/>
                  </a:lnTo>
                  <a:lnTo>
                    <a:pt x="164312" y="33940"/>
                  </a:lnTo>
                  <a:lnTo>
                    <a:pt x="207935" y="15502"/>
                  </a:lnTo>
                  <a:lnTo>
                    <a:pt x="254718" y="3979"/>
                  </a:lnTo>
                  <a:lnTo>
                    <a:pt x="304035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8200" y="4067555"/>
              <a:ext cx="2304415" cy="386080"/>
            </a:xfrm>
            <a:custGeom>
              <a:avLst/>
              <a:gdLst/>
              <a:ahLst/>
              <a:cxnLst/>
              <a:rect l="l" t="t" r="r" b="b"/>
              <a:pathLst>
                <a:path w="2304415" h="386079">
                  <a:moveTo>
                    <a:pt x="2304288" y="0"/>
                  </a:moveTo>
                  <a:lnTo>
                    <a:pt x="64264" y="0"/>
                  </a:lnTo>
                  <a:lnTo>
                    <a:pt x="39245" y="5058"/>
                  </a:lnTo>
                  <a:lnTo>
                    <a:pt x="18819" y="18843"/>
                  </a:lnTo>
                  <a:lnTo>
                    <a:pt x="5048" y="39272"/>
                  </a:lnTo>
                  <a:lnTo>
                    <a:pt x="0" y="64262"/>
                  </a:lnTo>
                  <a:lnTo>
                    <a:pt x="0" y="385572"/>
                  </a:lnTo>
                  <a:lnTo>
                    <a:pt x="2240026" y="385572"/>
                  </a:lnTo>
                  <a:lnTo>
                    <a:pt x="2265015" y="380513"/>
                  </a:lnTo>
                  <a:lnTo>
                    <a:pt x="2285444" y="366728"/>
                  </a:lnTo>
                  <a:lnTo>
                    <a:pt x="2299229" y="346299"/>
                  </a:lnTo>
                  <a:lnTo>
                    <a:pt x="2304288" y="32131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400683" y="4145407"/>
            <a:ext cx="11785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5" dirty="0">
                <a:latin typeface="Trebuchet MS"/>
                <a:cs typeface="Trebuchet MS"/>
              </a:rPr>
              <a:t>A</a:t>
            </a:r>
            <a:r>
              <a:rPr sz="1200" b="1" spc="65" dirty="0">
                <a:latin typeface="Trebuchet MS"/>
                <a:cs typeface="Trebuchet MS"/>
              </a:rPr>
              <a:t>m</a:t>
            </a:r>
            <a:r>
              <a:rPr sz="1200" b="1" spc="15" dirty="0">
                <a:latin typeface="Trebuchet MS"/>
                <a:cs typeface="Trebuchet MS"/>
              </a:rPr>
              <a:t>a</a:t>
            </a:r>
            <a:r>
              <a:rPr sz="1200" b="1" spc="-50" dirty="0">
                <a:latin typeface="Trebuchet MS"/>
                <a:cs typeface="Trebuchet MS"/>
              </a:rPr>
              <a:t>z</a:t>
            </a:r>
            <a:r>
              <a:rPr sz="1200" b="1" spc="25" dirty="0">
                <a:latin typeface="Trebuchet MS"/>
                <a:cs typeface="Trebuchet MS"/>
              </a:rPr>
              <a:t>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</a:t>
            </a:r>
            <a:r>
              <a:rPr sz="1200" b="1" spc="20" dirty="0">
                <a:latin typeface="Trebuchet MS"/>
                <a:cs typeface="Trebuchet MS"/>
              </a:rPr>
              <a:t>ul</a:t>
            </a:r>
            <a:r>
              <a:rPr sz="1200" b="1" spc="-10" dirty="0">
                <a:latin typeface="Trebuchet MS"/>
                <a:cs typeface="Trebuchet MS"/>
              </a:rPr>
              <a:t>tur</a:t>
            </a:r>
            <a:r>
              <a:rPr sz="1200" b="1" spc="-4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54022" y="5271261"/>
            <a:ext cx="107124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9235" marR="5080" indent="-217170">
              <a:lnSpc>
                <a:spcPct val="100000"/>
              </a:lnSpc>
              <a:spcBef>
                <a:spcPts val="105"/>
              </a:spcBef>
            </a:pPr>
            <a:r>
              <a:rPr sz="1050" spc="65" dirty="0">
                <a:latin typeface="Trebuchet MS"/>
                <a:cs typeface="Trebuchet MS"/>
              </a:rPr>
              <a:t>72</a:t>
            </a:r>
            <a:r>
              <a:rPr sz="1050" spc="-10" dirty="0">
                <a:latin typeface="Times New Roman"/>
                <a:cs typeface="Times New Roman"/>
              </a:rPr>
              <a:t> </a:t>
            </a:r>
            <a:r>
              <a:rPr sz="1050" spc="10" dirty="0">
                <a:latin typeface="Trebuchet MS"/>
                <a:cs typeface="Trebuchet MS"/>
              </a:rPr>
              <a:t>p</a:t>
            </a:r>
            <a:r>
              <a:rPr sz="1050" spc="-50" dirty="0">
                <a:latin typeface="Trebuchet MS"/>
                <a:cs typeface="Trebuchet MS"/>
              </a:rPr>
              <a:t>r</a:t>
            </a:r>
            <a:r>
              <a:rPr sz="1050" spc="10" dirty="0">
                <a:latin typeface="Trebuchet MS"/>
                <a:cs typeface="Trebuchet MS"/>
              </a:rPr>
              <a:t>oa</a:t>
            </a:r>
            <a:r>
              <a:rPr sz="1050" spc="-45" dirty="0">
                <a:latin typeface="Trebuchet MS"/>
                <a:cs typeface="Trebuchet MS"/>
              </a:rPr>
              <a:t>c</a:t>
            </a:r>
            <a:r>
              <a:rPr sz="1050" spc="-60" dirty="0">
                <a:latin typeface="Trebuchet MS"/>
                <a:cs typeface="Trebuchet MS"/>
              </a:rPr>
              <a:t>t</a:t>
            </a:r>
            <a:r>
              <a:rPr sz="1050" spc="-50" dirty="0">
                <a:latin typeface="Trebuchet MS"/>
                <a:cs typeface="Trebuchet MS"/>
              </a:rPr>
              <a:t>i</a:t>
            </a:r>
            <a:r>
              <a:rPr sz="1050" spc="-15" dirty="0">
                <a:latin typeface="Trebuchet MS"/>
                <a:cs typeface="Trebuchet MS"/>
              </a:rPr>
              <a:t>ve</a:t>
            </a:r>
            <a:r>
              <a:rPr sz="1050" spc="5" dirty="0">
                <a:latin typeface="Times New Roman"/>
                <a:cs typeface="Times New Roman"/>
              </a:rPr>
              <a:t> </a:t>
            </a:r>
            <a:r>
              <a:rPr sz="1050" spc="10" dirty="0">
                <a:latin typeface="Trebuchet MS"/>
                <a:cs typeface="Trebuchet MS"/>
              </a:rPr>
              <a:t>p</a:t>
            </a:r>
            <a:r>
              <a:rPr sz="1050" spc="-50" dirty="0">
                <a:latin typeface="Trebuchet MS"/>
                <a:cs typeface="Trebuchet MS"/>
              </a:rPr>
              <a:t>r</a:t>
            </a:r>
            <a:r>
              <a:rPr sz="1050" spc="-80" dirty="0">
                <a:latin typeface="Trebuchet MS"/>
                <a:cs typeface="Trebuchet MS"/>
              </a:rPr>
              <a:t>i</a:t>
            </a:r>
            <a:r>
              <a:rPr sz="1050" spc="-45" dirty="0">
                <a:latin typeface="Trebuchet MS"/>
                <a:cs typeface="Trebuchet MS"/>
              </a:rPr>
              <a:t>c</a:t>
            </a:r>
            <a:r>
              <a:rPr sz="1050" spc="-20" dirty="0">
                <a:latin typeface="Trebuchet MS"/>
                <a:cs typeface="Trebuchet MS"/>
              </a:rPr>
              <a:t>e </a:t>
            </a:r>
            <a:r>
              <a:rPr sz="1050" spc="-15" dirty="0">
                <a:latin typeface="Times New Roman"/>
                <a:cs typeface="Times New Roman"/>
              </a:rPr>
              <a:t> </a:t>
            </a:r>
            <a:r>
              <a:rPr sz="1050" spc="-15" dirty="0">
                <a:latin typeface="Trebuchet MS"/>
                <a:cs typeface="Trebuchet MS"/>
              </a:rPr>
              <a:t>reductions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775460" y="4666488"/>
            <a:ext cx="429895" cy="413384"/>
            <a:chOff x="1775460" y="4666488"/>
            <a:chExt cx="429895" cy="413384"/>
          </a:xfrm>
        </p:grpSpPr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4164" y="4852416"/>
              <a:ext cx="131064" cy="18897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5460" y="4852416"/>
              <a:ext cx="129540" cy="18897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2140" y="4759452"/>
              <a:ext cx="214884" cy="6705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812036" y="4666488"/>
              <a:ext cx="356870" cy="102235"/>
            </a:xfrm>
            <a:custGeom>
              <a:avLst/>
              <a:gdLst/>
              <a:ahLst/>
              <a:cxnLst/>
              <a:rect l="l" t="t" r="r" b="b"/>
              <a:pathLst>
                <a:path w="356869" h="102235">
                  <a:moveTo>
                    <a:pt x="178308" y="0"/>
                  </a:moveTo>
                  <a:lnTo>
                    <a:pt x="127355" y="5877"/>
                  </a:lnTo>
                  <a:lnTo>
                    <a:pt x="80343" y="22637"/>
                  </a:lnTo>
                  <a:lnTo>
                    <a:pt x="37736" y="48970"/>
                  </a:lnTo>
                  <a:lnTo>
                    <a:pt x="0" y="83566"/>
                  </a:lnTo>
                  <a:lnTo>
                    <a:pt x="0" y="92837"/>
                  </a:lnTo>
                  <a:lnTo>
                    <a:pt x="4699" y="97409"/>
                  </a:lnTo>
                  <a:lnTo>
                    <a:pt x="9398" y="102108"/>
                  </a:lnTo>
                  <a:lnTo>
                    <a:pt x="14097" y="97409"/>
                  </a:lnTo>
                  <a:lnTo>
                    <a:pt x="18796" y="97409"/>
                  </a:lnTo>
                  <a:lnTo>
                    <a:pt x="50292" y="63547"/>
                  </a:lnTo>
                  <a:lnTo>
                    <a:pt x="87979" y="38830"/>
                  </a:lnTo>
                  <a:lnTo>
                    <a:pt x="130952" y="23685"/>
                  </a:lnTo>
                  <a:lnTo>
                    <a:pt x="178308" y="18542"/>
                  </a:lnTo>
                  <a:lnTo>
                    <a:pt x="264784" y="18542"/>
                  </a:lnTo>
                  <a:lnTo>
                    <a:pt x="229260" y="5877"/>
                  </a:lnTo>
                  <a:lnTo>
                    <a:pt x="178308" y="0"/>
                  </a:lnTo>
                  <a:close/>
                </a:path>
                <a:path w="356869" h="102235">
                  <a:moveTo>
                    <a:pt x="264784" y="18542"/>
                  </a:moveTo>
                  <a:lnTo>
                    <a:pt x="178308" y="18542"/>
                  </a:lnTo>
                  <a:lnTo>
                    <a:pt x="225736" y="23685"/>
                  </a:lnTo>
                  <a:lnTo>
                    <a:pt x="269224" y="38830"/>
                  </a:lnTo>
                  <a:lnTo>
                    <a:pt x="308306" y="63547"/>
                  </a:lnTo>
                  <a:lnTo>
                    <a:pt x="342519" y="97409"/>
                  </a:lnTo>
                  <a:lnTo>
                    <a:pt x="347218" y="102108"/>
                  </a:lnTo>
                  <a:lnTo>
                    <a:pt x="351917" y="97409"/>
                  </a:lnTo>
                  <a:lnTo>
                    <a:pt x="356616" y="92837"/>
                  </a:lnTo>
                  <a:lnTo>
                    <a:pt x="356616" y="83566"/>
                  </a:lnTo>
                  <a:lnTo>
                    <a:pt x="318879" y="48970"/>
                  </a:lnTo>
                  <a:lnTo>
                    <a:pt x="276272" y="22637"/>
                  </a:lnTo>
                  <a:lnTo>
                    <a:pt x="264784" y="18542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72996" y="4815840"/>
              <a:ext cx="234950" cy="264160"/>
            </a:xfrm>
            <a:custGeom>
              <a:avLst/>
              <a:gdLst/>
              <a:ahLst/>
              <a:cxnLst/>
              <a:rect l="l" t="t" r="r" b="b"/>
              <a:pathLst>
                <a:path w="234950" h="264160">
                  <a:moveTo>
                    <a:pt x="117348" y="0"/>
                  </a:moveTo>
                  <a:lnTo>
                    <a:pt x="87778" y="5802"/>
                  </a:lnTo>
                  <a:lnTo>
                    <a:pt x="63960" y="21748"/>
                  </a:lnTo>
                  <a:lnTo>
                    <a:pt x="48071" y="45648"/>
                  </a:lnTo>
                  <a:lnTo>
                    <a:pt x="42291" y="75311"/>
                  </a:lnTo>
                  <a:lnTo>
                    <a:pt x="44785" y="96236"/>
                  </a:lnTo>
                  <a:lnTo>
                    <a:pt x="51673" y="115363"/>
                  </a:lnTo>
                  <a:lnTo>
                    <a:pt x="62061" y="130942"/>
                  </a:lnTo>
                  <a:lnTo>
                    <a:pt x="75057" y="141224"/>
                  </a:lnTo>
                  <a:lnTo>
                    <a:pt x="45541" y="159527"/>
                  </a:lnTo>
                  <a:lnTo>
                    <a:pt x="21717" y="185356"/>
                  </a:lnTo>
                  <a:lnTo>
                    <a:pt x="5798" y="217376"/>
                  </a:lnTo>
                  <a:lnTo>
                    <a:pt x="0" y="254254"/>
                  </a:lnTo>
                  <a:lnTo>
                    <a:pt x="0" y="258953"/>
                  </a:lnTo>
                  <a:lnTo>
                    <a:pt x="4699" y="263652"/>
                  </a:lnTo>
                  <a:lnTo>
                    <a:pt x="229997" y="263652"/>
                  </a:lnTo>
                  <a:lnTo>
                    <a:pt x="234696" y="258953"/>
                  </a:lnTo>
                  <a:lnTo>
                    <a:pt x="234696" y="249555"/>
                  </a:lnTo>
                  <a:lnTo>
                    <a:pt x="228897" y="215393"/>
                  </a:lnTo>
                  <a:lnTo>
                    <a:pt x="212979" y="184769"/>
                  </a:lnTo>
                  <a:lnTo>
                    <a:pt x="189154" y="159454"/>
                  </a:lnTo>
                  <a:lnTo>
                    <a:pt x="159639" y="141224"/>
                  </a:lnTo>
                  <a:lnTo>
                    <a:pt x="172634" y="130942"/>
                  </a:lnTo>
                  <a:lnTo>
                    <a:pt x="183022" y="115363"/>
                  </a:lnTo>
                  <a:lnTo>
                    <a:pt x="189910" y="96236"/>
                  </a:lnTo>
                  <a:lnTo>
                    <a:pt x="192405" y="75311"/>
                  </a:lnTo>
                  <a:lnTo>
                    <a:pt x="186624" y="45648"/>
                  </a:lnTo>
                  <a:lnTo>
                    <a:pt x="170735" y="21748"/>
                  </a:lnTo>
                  <a:lnTo>
                    <a:pt x="146917" y="5802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50136" y="4712208"/>
              <a:ext cx="280670" cy="85725"/>
            </a:xfrm>
            <a:custGeom>
              <a:avLst/>
              <a:gdLst/>
              <a:ahLst/>
              <a:cxnLst/>
              <a:rect l="l" t="t" r="r" b="b"/>
              <a:pathLst>
                <a:path w="280669" h="85725">
                  <a:moveTo>
                    <a:pt x="140208" y="0"/>
                  </a:moveTo>
                  <a:lnTo>
                    <a:pt x="99869" y="4377"/>
                  </a:lnTo>
                  <a:lnTo>
                    <a:pt x="63055" y="17208"/>
                  </a:lnTo>
                  <a:lnTo>
                    <a:pt x="29765" y="38040"/>
                  </a:lnTo>
                  <a:lnTo>
                    <a:pt x="0" y="66421"/>
                  </a:lnTo>
                  <a:lnTo>
                    <a:pt x="0" y="75819"/>
                  </a:lnTo>
                  <a:lnTo>
                    <a:pt x="4699" y="80645"/>
                  </a:lnTo>
                  <a:lnTo>
                    <a:pt x="9398" y="85344"/>
                  </a:lnTo>
                  <a:lnTo>
                    <a:pt x="13970" y="80645"/>
                  </a:lnTo>
                  <a:lnTo>
                    <a:pt x="18669" y="80645"/>
                  </a:lnTo>
                  <a:lnTo>
                    <a:pt x="42927" y="54981"/>
                  </a:lnTo>
                  <a:lnTo>
                    <a:pt x="72437" y="35544"/>
                  </a:lnTo>
                  <a:lnTo>
                    <a:pt x="105447" y="23227"/>
                  </a:lnTo>
                  <a:lnTo>
                    <a:pt x="140208" y="18923"/>
                  </a:lnTo>
                  <a:lnTo>
                    <a:pt x="174968" y="23227"/>
                  </a:lnTo>
                  <a:lnTo>
                    <a:pt x="207978" y="35544"/>
                  </a:lnTo>
                  <a:lnTo>
                    <a:pt x="237488" y="54981"/>
                  </a:lnTo>
                  <a:lnTo>
                    <a:pt x="261747" y="80645"/>
                  </a:lnTo>
                  <a:lnTo>
                    <a:pt x="266446" y="80645"/>
                  </a:lnTo>
                  <a:lnTo>
                    <a:pt x="271018" y="85344"/>
                  </a:lnTo>
                  <a:lnTo>
                    <a:pt x="275717" y="80645"/>
                  </a:lnTo>
                  <a:lnTo>
                    <a:pt x="280416" y="75819"/>
                  </a:lnTo>
                  <a:lnTo>
                    <a:pt x="280416" y="66421"/>
                  </a:lnTo>
                  <a:lnTo>
                    <a:pt x="250650" y="38040"/>
                  </a:lnTo>
                  <a:lnTo>
                    <a:pt x="217360" y="17208"/>
                  </a:lnTo>
                  <a:lnTo>
                    <a:pt x="180546" y="437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7A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6313804" y="4064380"/>
            <a:ext cx="2310765" cy="1830705"/>
            <a:chOff x="6313804" y="4064380"/>
            <a:chExt cx="2310765" cy="1830705"/>
          </a:xfrm>
        </p:grpSpPr>
        <p:sp>
          <p:nvSpPr>
            <p:cNvPr id="72" name="object 72"/>
            <p:cNvSpPr/>
            <p:nvPr/>
          </p:nvSpPr>
          <p:spPr>
            <a:xfrm>
              <a:off x="6316979" y="406755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2304288" y="0"/>
                  </a:moveTo>
                  <a:lnTo>
                    <a:pt x="304038" y="0"/>
                  </a:lnTo>
                  <a:lnTo>
                    <a:pt x="254726" y="3979"/>
                  </a:lnTo>
                  <a:lnTo>
                    <a:pt x="207946" y="15502"/>
                  </a:lnTo>
                  <a:lnTo>
                    <a:pt x="164324" y="33940"/>
                  </a:lnTo>
                  <a:lnTo>
                    <a:pt x="124486" y="58667"/>
                  </a:lnTo>
                  <a:lnTo>
                    <a:pt x="89058" y="89058"/>
                  </a:lnTo>
                  <a:lnTo>
                    <a:pt x="58667" y="124486"/>
                  </a:lnTo>
                  <a:lnTo>
                    <a:pt x="33940" y="164324"/>
                  </a:lnTo>
                  <a:lnTo>
                    <a:pt x="15502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0" y="1824226"/>
                  </a:lnTo>
                  <a:lnTo>
                    <a:pt x="2000250" y="1824226"/>
                  </a:lnTo>
                  <a:lnTo>
                    <a:pt x="2049561" y="1820247"/>
                  </a:lnTo>
                  <a:lnTo>
                    <a:pt x="2096341" y="1808726"/>
                  </a:lnTo>
                  <a:lnTo>
                    <a:pt x="2139963" y="1790289"/>
                  </a:lnTo>
                  <a:lnTo>
                    <a:pt x="2179801" y="1765563"/>
                  </a:lnTo>
                  <a:lnTo>
                    <a:pt x="2215229" y="1735174"/>
                  </a:lnTo>
                  <a:lnTo>
                    <a:pt x="2245620" y="1699747"/>
                  </a:lnTo>
                  <a:lnTo>
                    <a:pt x="2270347" y="1659909"/>
                  </a:lnTo>
                  <a:lnTo>
                    <a:pt x="2288785" y="1616286"/>
                  </a:lnTo>
                  <a:lnTo>
                    <a:pt x="2300308" y="1569504"/>
                  </a:lnTo>
                  <a:lnTo>
                    <a:pt x="2304288" y="152019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316979" y="4067555"/>
              <a:ext cx="2304415" cy="1824355"/>
            </a:xfrm>
            <a:custGeom>
              <a:avLst/>
              <a:gdLst/>
              <a:ahLst/>
              <a:cxnLst/>
              <a:rect l="l" t="t" r="r" b="b"/>
              <a:pathLst>
                <a:path w="2304415" h="1824354">
                  <a:moveTo>
                    <a:pt x="304038" y="0"/>
                  </a:moveTo>
                  <a:lnTo>
                    <a:pt x="2304288" y="0"/>
                  </a:lnTo>
                  <a:lnTo>
                    <a:pt x="2304288" y="1520190"/>
                  </a:lnTo>
                  <a:lnTo>
                    <a:pt x="2300308" y="1569504"/>
                  </a:lnTo>
                  <a:lnTo>
                    <a:pt x="2288785" y="1616286"/>
                  </a:lnTo>
                  <a:lnTo>
                    <a:pt x="2270347" y="1659909"/>
                  </a:lnTo>
                  <a:lnTo>
                    <a:pt x="2245620" y="1699747"/>
                  </a:lnTo>
                  <a:lnTo>
                    <a:pt x="2215229" y="1735174"/>
                  </a:lnTo>
                  <a:lnTo>
                    <a:pt x="2179801" y="1765563"/>
                  </a:lnTo>
                  <a:lnTo>
                    <a:pt x="2139963" y="1790289"/>
                  </a:lnTo>
                  <a:lnTo>
                    <a:pt x="2096341" y="1808726"/>
                  </a:lnTo>
                  <a:lnTo>
                    <a:pt x="2049561" y="1820247"/>
                  </a:lnTo>
                  <a:lnTo>
                    <a:pt x="2000250" y="1824226"/>
                  </a:lnTo>
                  <a:lnTo>
                    <a:pt x="0" y="1824226"/>
                  </a:lnTo>
                  <a:lnTo>
                    <a:pt x="0" y="304038"/>
                  </a:lnTo>
                  <a:lnTo>
                    <a:pt x="3979" y="254726"/>
                  </a:lnTo>
                  <a:lnTo>
                    <a:pt x="15502" y="207946"/>
                  </a:lnTo>
                  <a:lnTo>
                    <a:pt x="33940" y="164324"/>
                  </a:lnTo>
                  <a:lnTo>
                    <a:pt x="58667" y="124486"/>
                  </a:lnTo>
                  <a:lnTo>
                    <a:pt x="89058" y="89058"/>
                  </a:lnTo>
                  <a:lnTo>
                    <a:pt x="124486" y="58667"/>
                  </a:lnTo>
                  <a:lnTo>
                    <a:pt x="164324" y="33940"/>
                  </a:lnTo>
                  <a:lnTo>
                    <a:pt x="207946" y="15502"/>
                  </a:lnTo>
                  <a:lnTo>
                    <a:pt x="254726" y="3979"/>
                  </a:lnTo>
                  <a:lnTo>
                    <a:pt x="304038" y="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316979" y="4067555"/>
              <a:ext cx="2304415" cy="386080"/>
            </a:xfrm>
            <a:custGeom>
              <a:avLst/>
              <a:gdLst/>
              <a:ahLst/>
              <a:cxnLst/>
              <a:rect l="l" t="t" r="r" b="b"/>
              <a:pathLst>
                <a:path w="2304415" h="386079">
                  <a:moveTo>
                    <a:pt x="2304288" y="0"/>
                  </a:moveTo>
                  <a:lnTo>
                    <a:pt x="64262" y="0"/>
                  </a:lnTo>
                  <a:lnTo>
                    <a:pt x="39272" y="5058"/>
                  </a:lnTo>
                  <a:lnTo>
                    <a:pt x="18843" y="18843"/>
                  </a:lnTo>
                  <a:lnTo>
                    <a:pt x="5058" y="39272"/>
                  </a:lnTo>
                  <a:lnTo>
                    <a:pt x="0" y="64262"/>
                  </a:lnTo>
                  <a:lnTo>
                    <a:pt x="0" y="385572"/>
                  </a:lnTo>
                  <a:lnTo>
                    <a:pt x="2240026" y="385572"/>
                  </a:lnTo>
                  <a:lnTo>
                    <a:pt x="2265015" y="380513"/>
                  </a:lnTo>
                  <a:lnTo>
                    <a:pt x="2285444" y="366728"/>
                  </a:lnTo>
                  <a:lnTo>
                    <a:pt x="2299229" y="346299"/>
                  </a:lnTo>
                  <a:lnTo>
                    <a:pt x="2304288" y="32131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7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6548373" y="4160011"/>
            <a:ext cx="192023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Trebuchet MS"/>
                <a:cs typeface="Trebuchet MS"/>
              </a:rPr>
              <a:t>Largest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Partner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Ecosystem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943470" y="5271261"/>
            <a:ext cx="10534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1145" marR="5080" indent="-259079">
              <a:lnSpc>
                <a:spcPct val="100000"/>
              </a:lnSpc>
              <a:spcBef>
                <a:spcPts val="105"/>
              </a:spcBef>
            </a:pPr>
            <a:r>
              <a:rPr sz="1050" spc="50" dirty="0">
                <a:latin typeface="Trebuchet MS"/>
                <a:cs typeface="Trebuchet MS"/>
              </a:rPr>
              <a:t>AW</a:t>
            </a:r>
            <a:r>
              <a:rPr sz="1050" spc="80" dirty="0">
                <a:latin typeface="Trebuchet MS"/>
                <a:cs typeface="Trebuchet MS"/>
              </a:rPr>
              <a:t>S</a:t>
            </a:r>
            <a:r>
              <a:rPr sz="1050" spc="-15" dirty="0">
                <a:latin typeface="Times New Roman"/>
                <a:cs typeface="Times New Roman"/>
              </a:rPr>
              <a:t> </a:t>
            </a:r>
            <a:r>
              <a:rPr sz="1050" spc="10" dirty="0">
                <a:latin typeface="Trebuchet MS"/>
                <a:cs typeface="Trebuchet MS"/>
              </a:rPr>
              <a:t>Mar</a:t>
            </a:r>
            <a:r>
              <a:rPr sz="1050" spc="-5" dirty="0">
                <a:latin typeface="Trebuchet MS"/>
                <a:cs typeface="Trebuchet MS"/>
              </a:rPr>
              <a:t>k</a:t>
            </a:r>
            <a:r>
              <a:rPr sz="1050" spc="-30" dirty="0">
                <a:latin typeface="Trebuchet MS"/>
                <a:cs typeface="Trebuchet MS"/>
              </a:rPr>
              <a:t>e</a:t>
            </a:r>
            <a:r>
              <a:rPr sz="1050" spc="-10" dirty="0">
                <a:latin typeface="Trebuchet MS"/>
                <a:cs typeface="Trebuchet MS"/>
              </a:rPr>
              <a:t>t</a:t>
            </a:r>
            <a:r>
              <a:rPr sz="1050" spc="-15" dirty="0">
                <a:latin typeface="Trebuchet MS"/>
                <a:cs typeface="Trebuchet MS"/>
              </a:rPr>
              <a:t>p</a:t>
            </a:r>
            <a:r>
              <a:rPr sz="1050" spc="-35" dirty="0">
                <a:latin typeface="Trebuchet MS"/>
                <a:cs typeface="Trebuchet MS"/>
              </a:rPr>
              <a:t>la</a:t>
            </a:r>
            <a:r>
              <a:rPr sz="1050" spc="-45" dirty="0">
                <a:latin typeface="Trebuchet MS"/>
                <a:cs typeface="Trebuchet MS"/>
              </a:rPr>
              <a:t>c</a:t>
            </a:r>
            <a:r>
              <a:rPr sz="1050" spc="-20" dirty="0">
                <a:latin typeface="Trebuchet MS"/>
                <a:cs typeface="Trebuchet MS"/>
              </a:rPr>
              <a:t>e </a:t>
            </a:r>
            <a:r>
              <a:rPr sz="1050" spc="-15" dirty="0">
                <a:latin typeface="Times New Roman"/>
                <a:cs typeface="Times New Roman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and</a:t>
            </a:r>
            <a:r>
              <a:rPr sz="1050" spc="-55" dirty="0">
                <a:latin typeface="Trebuchet MS"/>
                <a:cs typeface="Trebuchet MS"/>
              </a:rPr>
              <a:t> </a:t>
            </a:r>
            <a:r>
              <a:rPr sz="1050" spc="40" dirty="0">
                <a:latin typeface="Trebuchet MS"/>
                <a:cs typeface="Trebuchet MS"/>
              </a:rPr>
              <a:t>APN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784847" y="4687823"/>
            <a:ext cx="1309370" cy="422275"/>
            <a:chOff x="6784847" y="4687823"/>
            <a:chExt cx="1309370" cy="422275"/>
          </a:xfrm>
        </p:grpSpPr>
        <p:sp>
          <p:nvSpPr>
            <p:cNvPr id="78" name="object 78"/>
            <p:cNvSpPr/>
            <p:nvPr/>
          </p:nvSpPr>
          <p:spPr>
            <a:xfrm>
              <a:off x="7722107" y="4904231"/>
              <a:ext cx="372110" cy="155575"/>
            </a:xfrm>
            <a:custGeom>
              <a:avLst/>
              <a:gdLst/>
              <a:ahLst/>
              <a:cxnLst/>
              <a:rect l="l" t="t" r="r" b="b"/>
              <a:pathLst>
                <a:path w="372109" h="155575">
                  <a:moveTo>
                    <a:pt x="302133" y="0"/>
                  </a:moveTo>
                  <a:lnTo>
                    <a:pt x="283404" y="3460"/>
                  </a:lnTo>
                  <a:lnTo>
                    <a:pt x="268700" y="13112"/>
                  </a:lnTo>
                  <a:lnTo>
                    <a:pt x="259091" y="27860"/>
                  </a:lnTo>
                  <a:lnTo>
                    <a:pt x="255651" y="46609"/>
                  </a:lnTo>
                  <a:lnTo>
                    <a:pt x="257042" y="57628"/>
                  </a:lnTo>
                  <a:lnTo>
                    <a:pt x="260969" y="67516"/>
                  </a:lnTo>
                  <a:lnTo>
                    <a:pt x="267063" y="76666"/>
                  </a:lnTo>
                  <a:lnTo>
                    <a:pt x="274955" y="85471"/>
                  </a:lnTo>
                  <a:lnTo>
                    <a:pt x="266328" y="89140"/>
                  </a:lnTo>
                  <a:lnTo>
                    <a:pt x="258048" y="94249"/>
                  </a:lnTo>
                  <a:lnTo>
                    <a:pt x="250505" y="100812"/>
                  </a:lnTo>
                  <a:lnTo>
                    <a:pt x="244094" y="108839"/>
                  </a:lnTo>
                  <a:lnTo>
                    <a:pt x="237555" y="100812"/>
                  </a:lnTo>
                  <a:lnTo>
                    <a:pt x="229981" y="94249"/>
                  </a:lnTo>
                  <a:lnTo>
                    <a:pt x="221716" y="89140"/>
                  </a:lnTo>
                  <a:lnTo>
                    <a:pt x="213106" y="85471"/>
                  </a:lnTo>
                  <a:lnTo>
                    <a:pt x="220997" y="76666"/>
                  </a:lnTo>
                  <a:lnTo>
                    <a:pt x="227091" y="67516"/>
                  </a:lnTo>
                  <a:lnTo>
                    <a:pt x="231018" y="57628"/>
                  </a:lnTo>
                  <a:lnTo>
                    <a:pt x="232410" y="46609"/>
                  </a:lnTo>
                  <a:lnTo>
                    <a:pt x="228969" y="27860"/>
                  </a:lnTo>
                  <a:lnTo>
                    <a:pt x="219360" y="13112"/>
                  </a:lnTo>
                  <a:lnTo>
                    <a:pt x="204656" y="3460"/>
                  </a:lnTo>
                  <a:lnTo>
                    <a:pt x="185928" y="0"/>
                  </a:lnTo>
                  <a:lnTo>
                    <a:pt x="167199" y="3460"/>
                  </a:lnTo>
                  <a:lnTo>
                    <a:pt x="152495" y="13112"/>
                  </a:lnTo>
                  <a:lnTo>
                    <a:pt x="142886" y="27860"/>
                  </a:lnTo>
                  <a:lnTo>
                    <a:pt x="139446" y="46609"/>
                  </a:lnTo>
                  <a:lnTo>
                    <a:pt x="140837" y="57628"/>
                  </a:lnTo>
                  <a:lnTo>
                    <a:pt x="144764" y="67516"/>
                  </a:lnTo>
                  <a:lnTo>
                    <a:pt x="150858" y="76666"/>
                  </a:lnTo>
                  <a:lnTo>
                    <a:pt x="158750" y="85471"/>
                  </a:lnTo>
                  <a:lnTo>
                    <a:pt x="150121" y="89140"/>
                  </a:lnTo>
                  <a:lnTo>
                    <a:pt x="141827" y="94249"/>
                  </a:lnTo>
                  <a:lnTo>
                    <a:pt x="134246" y="100812"/>
                  </a:lnTo>
                  <a:lnTo>
                    <a:pt x="127762" y="108839"/>
                  </a:lnTo>
                  <a:lnTo>
                    <a:pt x="121348" y="100812"/>
                  </a:lnTo>
                  <a:lnTo>
                    <a:pt x="113792" y="94249"/>
                  </a:lnTo>
                  <a:lnTo>
                    <a:pt x="105473" y="89140"/>
                  </a:lnTo>
                  <a:lnTo>
                    <a:pt x="96774" y="85471"/>
                  </a:lnTo>
                  <a:lnTo>
                    <a:pt x="104739" y="76666"/>
                  </a:lnTo>
                  <a:lnTo>
                    <a:pt x="110871" y="67516"/>
                  </a:lnTo>
                  <a:lnTo>
                    <a:pt x="114811" y="57628"/>
                  </a:lnTo>
                  <a:lnTo>
                    <a:pt x="116205" y="46609"/>
                  </a:lnTo>
                  <a:lnTo>
                    <a:pt x="112746" y="27860"/>
                  </a:lnTo>
                  <a:lnTo>
                    <a:pt x="103108" y="13112"/>
                  </a:lnTo>
                  <a:lnTo>
                    <a:pt x="88397" y="3460"/>
                  </a:lnTo>
                  <a:lnTo>
                    <a:pt x="69723" y="0"/>
                  </a:lnTo>
                  <a:lnTo>
                    <a:pt x="50994" y="3460"/>
                  </a:lnTo>
                  <a:lnTo>
                    <a:pt x="36290" y="13112"/>
                  </a:lnTo>
                  <a:lnTo>
                    <a:pt x="26681" y="27860"/>
                  </a:lnTo>
                  <a:lnTo>
                    <a:pt x="23241" y="46609"/>
                  </a:lnTo>
                  <a:lnTo>
                    <a:pt x="24632" y="57628"/>
                  </a:lnTo>
                  <a:lnTo>
                    <a:pt x="28559" y="67516"/>
                  </a:lnTo>
                  <a:lnTo>
                    <a:pt x="34653" y="76666"/>
                  </a:lnTo>
                  <a:lnTo>
                    <a:pt x="42545" y="85471"/>
                  </a:lnTo>
                  <a:lnTo>
                    <a:pt x="26146" y="96301"/>
                  </a:lnTo>
                  <a:lnTo>
                    <a:pt x="12604" y="110775"/>
                  </a:lnTo>
                  <a:lnTo>
                    <a:pt x="3397" y="128154"/>
                  </a:lnTo>
                  <a:lnTo>
                    <a:pt x="0" y="147701"/>
                  </a:lnTo>
                  <a:lnTo>
                    <a:pt x="0" y="151511"/>
                  </a:lnTo>
                  <a:lnTo>
                    <a:pt x="3810" y="155448"/>
                  </a:lnTo>
                  <a:lnTo>
                    <a:pt x="367919" y="155448"/>
                  </a:lnTo>
                  <a:lnTo>
                    <a:pt x="371856" y="151511"/>
                  </a:lnTo>
                  <a:lnTo>
                    <a:pt x="371856" y="147701"/>
                  </a:lnTo>
                  <a:lnTo>
                    <a:pt x="368456" y="128154"/>
                  </a:lnTo>
                  <a:lnTo>
                    <a:pt x="359235" y="110775"/>
                  </a:lnTo>
                  <a:lnTo>
                    <a:pt x="345656" y="96301"/>
                  </a:lnTo>
                  <a:lnTo>
                    <a:pt x="329184" y="85471"/>
                  </a:lnTo>
                  <a:lnTo>
                    <a:pt x="337149" y="76666"/>
                  </a:lnTo>
                  <a:lnTo>
                    <a:pt x="343281" y="67516"/>
                  </a:lnTo>
                  <a:lnTo>
                    <a:pt x="347221" y="57628"/>
                  </a:lnTo>
                  <a:lnTo>
                    <a:pt x="348615" y="46609"/>
                  </a:lnTo>
                  <a:lnTo>
                    <a:pt x="345156" y="27860"/>
                  </a:lnTo>
                  <a:lnTo>
                    <a:pt x="335518" y="13112"/>
                  </a:lnTo>
                  <a:lnTo>
                    <a:pt x="320807" y="3460"/>
                  </a:lnTo>
                  <a:lnTo>
                    <a:pt x="302133" y="0"/>
                  </a:lnTo>
                  <a:close/>
                </a:path>
              </a:pathLst>
            </a:custGeom>
            <a:solidFill>
              <a:srgbClr val="0C6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9831" y="4687823"/>
              <a:ext cx="216408" cy="21640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813803" y="4748783"/>
              <a:ext cx="550545" cy="189230"/>
            </a:xfrm>
            <a:custGeom>
              <a:avLst/>
              <a:gdLst/>
              <a:ahLst/>
              <a:cxnLst/>
              <a:rect l="l" t="t" r="r" b="b"/>
              <a:pathLst>
                <a:path w="550545" h="189229">
                  <a:moveTo>
                    <a:pt x="73406" y="78359"/>
                  </a:moveTo>
                  <a:lnTo>
                    <a:pt x="66929" y="78359"/>
                  </a:lnTo>
                  <a:lnTo>
                    <a:pt x="52341" y="79317"/>
                  </a:lnTo>
                  <a:lnTo>
                    <a:pt x="10126" y="102465"/>
                  </a:lnTo>
                  <a:lnTo>
                    <a:pt x="0" y="135255"/>
                  </a:lnTo>
                  <a:lnTo>
                    <a:pt x="851" y="146698"/>
                  </a:lnTo>
                  <a:lnTo>
                    <a:pt x="22568" y="180163"/>
                  </a:lnTo>
                  <a:lnTo>
                    <a:pt x="54483" y="188468"/>
                  </a:lnTo>
                  <a:lnTo>
                    <a:pt x="71344" y="186695"/>
                  </a:lnTo>
                  <a:lnTo>
                    <a:pt x="86693" y="181435"/>
                  </a:lnTo>
                  <a:lnTo>
                    <a:pt x="100542" y="172769"/>
                  </a:lnTo>
                  <a:lnTo>
                    <a:pt x="111855" y="161798"/>
                  </a:lnTo>
                  <a:lnTo>
                    <a:pt x="53467" y="161798"/>
                  </a:lnTo>
                  <a:lnTo>
                    <a:pt x="46482" y="159766"/>
                  </a:lnTo>
                  <a:lnTo>
                    <a:pt x="42037" y="154813"/>
                  </a:lnTo>
                  <a:lnTo>
                    <a:pt x="36957" y="149733"/>
                  </a:lnTo>
                  <a:lnTo>
                    <a:pt x="34417" y="142748"/>
                  </a:lnTo>
                  <a:lnTo>
                    <a:pt x="49678" y="106695"/>
                  </a:lnTo>
                  <a:lnTo>
                    <a:pt x="73914" y="101981"/>
                  </a:lnTo>
                  <a:lnTo>
                    <a:pt x="143891" y="101981"/>
                  </a:lnTo>
                  <a:lnTo>
                    <a:pt x="143891" y="84455"/>
                  </a:lnTo>
                  <a:lnTo>
                    <a:pt x="110871" y="84455"/>
                  </a:lnTo>
                  <a:lnTo>
                    <a:pt x="102997" y="82423"/>
                  </a:lnTo>
                  <a:lnTo>
                    <a:pt x="95504" y="80899"/>
                  </a:lnTo>
                  <a:lnTo>
                    <a:pt x="87884" y="79883"/>
                  </a:lnTo>
                  <a:lnTo>
                    <a:pt x="80899" y="78867"/>
                  </a:lnTo>
                  <a:lnTo>
                    <a:pt x="73406" y="78359"/>
                  </a:lnTo>
                  <a:close/>
                </a:path>
                <a:path w="550545" h="189229">
                  <a:moveTo>
                    <a:pt x="150836" y="160782"/>
                  </a:moveTo>
                  <a:lnTo>
                    <a:pt x="112903" y="160782"/>
                  </a:lnTo>
                  <a:lnTo>
                    <a:pt x="115443" y="164846"/>
                  </a:lnTo>
                  <a:lnTo>
                    <a:pt x="117475" y="168910"/>
                  </a:lnTo>
                  <a:lnTo>
                    <a:pt x="130429" y="184404"/>
                  </a:lnTo>
                  <a:lnTo>
                    <a:pt x="133858" y="184404"/>
                  </a:lnTo>
                  <a:lnTo>
                    <a:pt x="153924" y="170434"/>
                  </a:lnTo>
                  <a:lnTo>
                    <a:pt x="153924" y="166878"/>
                  </a:lnTo>
                  <a:lnTo>
                    <a:pt x="153416" y="165354"/>
                  </a:lnTo>
                  <a:lnTo>
                    <a:pt x="152400" y="163830"/>
                  </a:lnTo>
                  <a:lnTo>
                    <a:pt x="150836" y="160782"/>
                  </a:lnTo>
                  <a:close/>
                </a:path>
                <a:path w="550545" h="189229">
                  <a:moveTo>
                    <a:pt x="143891" y="101981"/>
                  </a:moveTo>
                  <a:lnTo>
                    <a:pt x="80010" y="101981"/>
                  </a:lnTo>
                  <a:lnTo>
                    <a:pt x="86487" y="102489"/>
                  </a:lnTo>
                  <a:lnTo>
                    <a:pt x="92456" y="103505"/>
                  </a:lnTo>
                  <a:lnTo>
                    <a:pt x="98933" y="104013"/>
                  </a:lnTo>
                  <a:lnTo>
                    <a:pt x="104902" y="105537"/>
                  </a:lnTo>
                  <a:lnTo>
                    <a:pt x="110871" y="106553"/>
                  </a:lnTo>
                  <a:lnTo>
                    <a:pt x="110809" y="123055"/>
                  </a:lnTo>
                  <a:lnTo>
                    <a:pt x="110490" y="127635"/>
                  </a:lnTo>
                  <a:lnTo>
                    <a:pt x="108966" y="132715"/>
                  </a:lnTo>
                  <a:lnTo>
                    <a:pt x="107950" y="137160"/>
                  </a:lnTo>
                  <a:lnTo>
                    <a:pt x="75946" y="160782"/>
                  </a:lnTo>
                  <a:lnTo>
                    <a:pt x="69469" y="161798"/>
                  </a:lnTo>
                  <a:lnTo>
                    <a:pt x="111855" y="161798"/>
                  </a:lnTo>
                  <a:lnTo>
                    <a:pt x="112903" y="160782"/>
                  </a:lnTo>
                  <a:lnTo>
                    <a:pt x="150836" y="160782"/>
                  </a:lnTo>
                  <a:lnTo>
                    <a:pt x="149860" y="158877"/>
                  </a:lnTo>
                  <a:lnTo>
                    <a:pt x="147955" y="153797"/>
                  </a:lnTo>
                  <a:lnTo>
                    <a:pt x="145923" y="149225"/>
                  </a:lnTo>
                  <a:lnTo>
                    <a:pt x="144399" y="144780"/>
                  </a:lnTo>
                  <a:lnTo>
                    <a:pt x="143891" y="138684"/>
                  </a:lnTo>
                  <a:lnTo>
                    <a:pt x="143891" y="101981"/>
                  </a:lnTo>
                  <a:close/>
                </a:path>
                <a:path w="550545" h="189229">
                  <a:moveTo>
                    <a:pt x="135692" y="28194"/>
                  </a:moveTo>
                  <a:lnTo>
                    <a:pt x="68961" y="28194"/>
                  </a:lnTo>
                  <a:lnTo>
                    <a:pt x="79738" y="28745"/>
                  </a:lnTo>
                  <a:lnTo>
                    <a:pt x="88788" y="30416"/>
                  </a:lnTo>
                  <a:lnTo>
                    <a:pt x="110871" y="69342"/>
                  </a:lnTo>
                  <a:lnTo>
                    <a:pt x="110871" y="84455"/>
                  </a:lnTo>
                  <a:lnTo>
                    <a:pt x="143891" y="84455"/>
                  </a:lnTo>
                  <a:lnTo>
                    <a:pt x="143891" y="65786"/>
                  </a:lnTo>
                  <a:lnTo>
                    <a:pt x="142865" y="50337"/>
                  </a:lnTo>
                  <a:lnTo>
                    <a:pt x="139779" y="37068"/>
                  </a:lnTo>
                  <a:lnTo>
                    <a:pt x="135692" y="28194"/>
                  </a:lnTo>
                  <a:close/>
                </a:path>
                <a:path w="550545" h="189229">
                  <a:moveTo>
                    <a:pt x="74930" y="0"/>
                  </a:moveTo>
                  <a:lnTo>
                    <a:pt x="36776" y="5990"/>
                  </a:lnTo>
                  <a:lnTo>
                    <a:pt x="12954" y="17653"/>
                  </a:lnTo>
                  <a:lnTo>
                    <a:pt x="11938" y="18542"/>
                  </a:lnTo>
                  <a:lnTo>
                    <a:pt x="11430" y="21082"/>
                  </a:lnTo>
                  <a:lnTo>
                    <a:pt x="11430" y="38735"/>
                  </a:lnTo>
                  <a:lnTo>
                    <a:pt x="12954" y="40767"/>
                  </a:lnTo>
                  <a:lnTo>
                    <a:pt x="16510" y="40767"/>
                  </a:lnTo>
                  <a:lnTo>
                    <a:pt x="17526" y="40259"/>
                  </a:lnTo>
                  <a:lnTo>
                    <a:pt x="19050" y="40259"/>
                  </a:lnTo>
                  <a:lnTo>
                    <a:pt x="20447" y="39751"/>
                  </a:lnTo>
                  <a:lnTo>
                    <a:pt x="22987" y="38735"/>
                  </a:lnTo>
                  <a:lnTo>
                    <a:pt x="26035" y="37719"/>
                  </a:lnTo>
                  <a:lnTo>
                    <a:pt x="33020" y="34671"/>
                  </a:lnTo>
                  <a:lnTo>
                    <a:pt x="40005" y="32131"/>
                  </a:lnTo>
                  <a:lnTo>
                    <a:pt x="47498" y="30607"/>
                  </a:lnTo>
                  <a:lnTo>
                    <a:pt x="54991" y="28702"/>
                  </a:lnTo>
                  <a:lnTo>
                    <a:pt x="61976" y="28194"/>
                  </a:lnTo>
                  <a:lnTo>
                    <a:pt x="135692" y="28194"/>
                  </a:lnTo>
                  <a:lnTo>
                    <a:pt x="134621" y="25870"/>
                  </a:lnTo>
                  <a:lnTo>
                    <a:pt x="127381" y="16637"/>
                  </a:lnTo>
                  <a:lnTo>
                    <a:pt x="117953" y="9376"/>
                  </a:lnTo>
                  <a:lnTo>
                    <a:pt x="106060" y="4175"/>
                  </a:lnTo>
                  <a:lnTo>
                    <a:pt x="91715" y="1045"/>
                  </a:lnTo>
                  <a:lnTo>
                    <a:pt x="74930" y="0"/>
                  </a:lnTo>
                  <a:close/>
                </a:path>
                <a:path w="550545" h="189229">
                  <a:moveTo>
                    <a:pt x="190881" y="5588"/>
                  </a:moveTo>
                  <a:lnTo>
                    <a:pt x="164338" y="5588"/>
                  </a:lnTo>
                  <a:lnTo>
                    <a:pt x="162941" y="6985"/>
                  </a:lnTo>
                  <a:lnTo>
                    <a:pt x="162941" y="11557"/>
                  </a:lnTo>
                  <a:lnTo>
                    <a:pt x="163449" y="14605"/>
                  </a:lnTo>
                  <a:lnTo>
                    <a:pt x="164338" y="18542"/>
                  </a:lnTo>
                  <a:lnTo>
                    <a:pt x="211328" y="173863"/>
                  </a:lnTo>
                  <a:lnTo>
                    <a:pt x="212344" y="177927"/>
                  </a:lnTo>
                  <a:lnTo>
                    <a:pt x="213868" y="180467"/>
                  </a:lnTo>
                  <a:lnTo>
                    <a:pt x="215392" y="181991"/>
                  </a:lnTo>
                  <a:lnTo>
                    <a:pt x="217424" y="183007"/>
                  </a:lnTo>
                  <a:lnTo>
                    <a:pt x="219837" y="183896"/>
                  </a:lnTo>
                  <a:lnTo>
                    <a:pt x="244348" y="183896"/>
                  </a:lnTo>
                  <a:lnTo>
                    <a:pt x="258382" y="148209"/>
                  </a:lnTo>
                  <a:lnTo>
                    <a:pt x="232918" y="148209"/>
                  </a:lnTo>
                  <a:lnTo>
                    <a:pt x="199390" y="15113"/>
                  </a:lnTo>
                  <a:lnTo>
                    <a:pt x="197866" y="11049"/>
                  </a:lnTo>
                  <a:lnTo>
                    <a:pt x="196850" y="8509"/>
                  </a:lnTo>
                  <a:lnTo>
                    <a:pt x="194818" y="7493"/>
                  </a:lnTo>
                  <a:lnTo>
                    <a:pt x="193421" y="5969"/>
                  </a:lnTo>
                  <a:lnTo>
                    <a:pt x="190881" y="5588"/>
                  </a:lnTo>
                  <a:close/>
                </a:path>
                <a:path w="550545" h="189229">
                  <a:moveTo>
                    <a:pt x="310562" y="44196"/>
                  </a:moveTo>
                  <a:lnTo>
                    <a:pt x="283337" y="44196"/>
                  </a:lnTo>
                  <a:lnTo>
                    <a:pt x="314325" y="173355"/>
                  </a:lnTo>
                  <a:lnTo>
                    <a:pt x="322326" y="183896"/>
                  </a:lnTo>
                  <a:lnTo>
                    <a:pt x="346837" y="183896"/>
                  </a:lnTo>
                  <a:lnTo>
                    <a:pt x="362627" y="150241"/>
                  </a:lnTo>
                  <a:lnTo>
                    <a:pt x="335280" y="150241"/>
                  </a:lnTo>
                  <a:lnTo>
                    <a:pt x="310562" y="44196"/>
                  </a:lnTo>
                  <a:close/>
                </a:path>
                <a:path w="550545" h="189229">
                  <a:moveTo>
                    <a:pt x="403733" y="5588"/>
                  </a:moveTo>
                  <a:lnTo>
                    <a:pt x="377825" y="5588"/>
                  </a:lnTo>
                  <a:lnTo>
                    <a:pt x="375285" y="5969"/>
                  </a:lnTo>
                  <a:lnTo>
                    <a:pt x="373761" y="7493"/>
                  </a:lnTo>
                  <a:lnTo>
                    <a:pt x="372237" y="8509"/>
                  </a:lnTo>
                  <a:lnTo>
                    <a:pt x="370713" y="11049"/>
                  </a:lnTo>
                  <a:lnTo>
                    <a:pt x="369824" y="15113"/>
                  </a:lnTo>
                  <a:lnTo>
                    <a:pt x="335280" y="150241"/>
                  </a:lnTo>
                  <a:lnTo>
                    <a:pt x="362627" y="150241"/>
                  </a:lnTo>
                  <a:lnTo>
                    <a:pt x="403225" y="18542"/>
                  </a:lnTo>
                  <a:lnTo>
                    <a:pt x="404241" y="16637"/>
                  </a:lnTo>
                  <a:lnTo>
                    <a:pt x="404749" y="14605"/>
                  </a:lnTo>
                  <a:lnTo>
                    <a:pt x="404749" y="13589"/>
                  </a:lnTo>
                  <a:lnTo>
                    <a:pt x="405257" y="12573"/>
                  </a:lnTo>
                  <a:lnTo>
                    <a:pt x="405257" y="6985"/>
                  </a:lnTo>
                  <a:lnTo>
                    <a:pt x="403733" y="5588"/>
                  </a:lnTo>
                  <a:close/>
                </a:path>
                <a:path w="550545" h="189229">
                  <a:moveTo>
                    <a:pt x="295783" y="5588"/>
                  </a:moveTo>
                  <a:lnTo>
                    <a:pt x="271780" y="5588"/>
                  </a:lnTo>
                  <a:lnTo>
                    <a:pt x="269367" y="5969"/>
                  </a:lnTo>
                  <a:lnTo>
                    <a:pt x="267843" y="7493"/>
                  </a:lnTo>
                  <a:lnTo>
                    <a:pt x="265811" y="8509"/>
                  </a:lnTo>
                  <a:lnTo>
                    <a:pt x="264795" y="11049"/>
                  </a:lnTo>
                  <a:lnTo>
                    <a:pt x="263779" y="15113"/>
                  </a:lnTo>
                  <a:lnTo>
                    <a:pt x="232918" y="148209"/>
                  </a:lnTo>
                  <a:lnTo>
                    <a:pt x="258382" y="148209"/>
                  </a:lnTo>
                  <a:lnTo>
                    <a:pt x="283337" y="44196"/>
                  </a:lnTo>
                  <a:lnTo>
                    <a:pt x="310562" y="44196"/>
                  </a:lnTo>
                  <a:lnTo>
                    <a:pt x="303784" y="15113"/>
                  </a:lnTo>
                  <a:lnTo>
                    <a:pt x="302768" y="11049"/>
                  </a:lnTo>
                  <a:lnTo>
                    <a:pt x="301371" y="8509"/>
                  </a:lnTo>
                  <a:lnTo>
                    <a:pt x="299847" y="7493"/>
                  </a:lnTo>
                  <a:lnTo>
                    <a:pt x="298323" y="5969"/>
                  </a:lnTo>
                  <a:lnTo>
                    <a:pt x="295783" y="5588"/>
                  </a:lnTo>
                  <a:close/>
                </a:path>
                <a:path w="550545" h="189229">
                  <a:moveTo>
                    <a:pt x="425704" y="149733"/>
                  </a:moveTo>
                  <a:lnTo>
                    <a:pt x="420243" y="149733"/>
                  </a:lnTo>
                  <a:lnTo>
                    <a:pt x="418719" y="151765"/>
                  </a:lnTo>
                  <a:lnTo>
                    <a:pt x="418719" y="167894"/>
                  </a:lnTo>
                  <a:lnTo>
                    <a:pt x="419227" y="169926"/>
                  </a:lnTo>
                  <a:lnTo>
                    <a:pt x="420243" y="171831"/>
                  </a:lnTo>
                  <a:lnTo>
                    <a:pt x="420751" y="173863"/>
                  </a:lnTo>
                  <a:lnTo>
                    <a:pt x="456809" y="187047"/>
                  </a:lnTo>
                  <a:lnTo>
                    <a:pt x="480187" y="188976"/>
                  </a:lnTo>
                  <a:lnTo>
                    <a:pt x="487606" y="188777"/>
                  </a:lnTo>
                  <a:lnTo>
                    <a:pt x="530733" y="173863"/>
                  </a:lnTo>
                  <a:lnTo>
                    <a:pt x="542430" y="161798"/>
                  </a:lnTo>
                  <a:lnTo>
                    <a:pt x="470154" y="161798"/>
                  </a:lnTo>
                  <a:lnTo>
                    <a:pt x="462280" y="161290"/>
                  </a:lnTo>
                  <a:lnTo>
                    <a:pt x="454279" y="159385"/>
                  </a:lnTo>
                  <a:lnTo>
                    <a:pt x="446278" y="157861"/>
                  </a:lnTo>
                  <a:lnTo>
                    <a:pt x="438785" y="155321"/>
                  </a:lnTo>
                  <a:lnTo>
                    <a:pt x="432181" y="152273"/>
                  </a:lnTo>
                  <a:lnTo>
                    <a:pt x="430276" y="151765"/>
                  </a:lnTo>
                  <a:lnTo>
                    <a:pt x="427228" y="150241"/>
                  </a:lnTo>
                  <a:lnTo>
                    <a:pt x="425704" y="149733"/>
                  </a:lnTo>
                  <a:close/>
                </a:path>
                <a:path w="550545" h="189229">
                  <a:moveTo>
                    <a:pt x="491236" y="0"/>
                  </a:moveTo>
                  <a:lnTo>
                    <a:pt x="477647" y="0"/>
                  </a:lnTo>
                  <a:lnTo>
                    <a:pt x="469265" y="1524"/>
                  </a:lnTo>
                  <a:lnTo>
                    <a:pt x="434721" y="18542"/>
                  </a:lnTo>
                  <a:lnTo>
                    <a:pt x="420751" y="44704"/>
                  </a:lnTo>
                  <a:lnTo>
                    <a:pt x="420751" y="52832"/>
                  </a:lnTo>
                  <a:lnTo>
                    <a:pt x="436675" y="88308"/>
                  </a:lnTo>
                  <a:lnTo>
                    <a:pt x="491744" y="111633"/>
                  </a:lnTo>
                  <a:lnTo>
                    <a:pt x="501650" y="115062"/>
                  </a:lnTo>
                  <a:lnTo>
                    <a:pt x="508127" y="118618"/>
                  </a:lnTo>
                  <a:lnTo>
                    <a:pt x="512191" y="122174"/>
                  </a:lnTo>
                  <a:lnTo>
                    <a:pt x="515747" y="126111"/>
                  </a:lnTo>
                  <a:lnTo>
                    <a:pt x="517652" y="130683"/>
                  </a:lnTo>
                  <a:lnTo>
                    <a:pt x="517652" y="144780"/>
                  </a:lnTo>
                  <a:lnTo>
                    <a:pt x="477647" y="161798"/>
                  </a:lnTo>
                  <a:lnTo>
                    <a:pt x="542430" y="161798"/>
                  </a:lnTo>
                  <a:lnTo>
                    <a:pt x="545211" y="156337"/>
                  </a:lnTo>
                  <a:lnTo>
                    <a:pt x="548640" y="149225"/>
                  </a:lnTo>
                  <a:lnTo>
                    <a:pt x="550164" y="141224"/>
                  </a:lnTo>
                  <a:lnTo>
                    <a:pt x="550164" y="132715"/>
                  </a:lnTo>
                  <a:lnTo>
                    <a:pt x="528653" y="93662"/>
                  </a:lnTo>
                  <a:lnTo>
                    <a:pt x="481711" y="76454"/>
                  </a:lnTo>
                  <a:lnTo>
                    <a:pt x="471170" y="72898"/>
                  </a:lnTo>
                  <a:lnTo>
                    <a:pt x="463677" y="68834"/>
                  </a:lnTo>
                  <a:lnTo>
                    <a:pt x="459740" y="64897"/>
                  </a:lnTo>
                  <a:lnTo>
                    <a:pt x="455676" y="61341"/>
                  </a:lnTo>
                  <a:lnTo>
                    <a:pt x="453771" y="56261"/>
                  </a:lnTo>
                  <a:lnTo>
                    <a:pt x="453771" y="42672"/>
                  </a:lnTo>
                  <a:lnTo>
                    <a:pt x="489712" y="27178"/>
                  </a:lnTo>
                  <a:lnTo>
                    <a:pt x="540639" y="27178"/>
                  </a:lnTo>
                  <a:lnTo>
                    <a:pt x="540639" y="18542"/>
                  </a:lnTo>
                  <a:lnTo>
                    <a:pt x="540131" y="16637"/>
                  </a:lnTo>
                  <a:lnTo>
                    <a:pt x="538734" y="15113"/>
                  </a:lnTo>
                  <a:lnTo>
                    <a:pt x="537718" y="13081"/>
                  </a:lnTo>
                  <a:lnTo>
                    <a:pt x="535686" y="11557"/>
                  </a:lnTo>
                  <a:lnTo>
                    <a:pt x="532638" y="10033"/>
                  </a:lnTo>
                  <a:lnTo>
                    <a:pt x="530733" y="9017"/>
                  </a:lnTo>
                  <a:lnTo>
                    <a:pt x="528193" y="7493"/>
                  </a:lnTo>
                  <a:lnTo>
                    <a:pt x="524637" y="6477"/>
                  </a:lnTo>
                  <a:lnTo>
                    <a:pt x="521208" y="5588"/>
                  </a:lnTo>
                  <a:lnTo>
                    <a:pt x="517144" y="4064"/>
                  </a:lnTo>
                  <a:lnTo>
                    <a:pt x="513207" y="3556"/>
                  </a:lnTo>
                  <a:lnTo>
                    <a:pt x="509143" y="2540"/>
                  </a:lnTo>
                  <a:lnTo>
                    <a:pt x="504698" y="1524"/>
                  </a:lnTo>
                  <a:lnTo>
                    <a:pt x="491236" y="0"/>
                  </a:lnTo>
                  <a:close/>
                </a:path>
                <a:path w="550545" h="189229">
                  <a:moveTo>
                    <a:pt x="540639" y="27178"/>
                  </a:moveTo>
                  <a:lnTo>
                    <a:pt x="489712" y="27178"/>
                  </a:lnTo>
                  <a:lnTo>
                    <a:pt x="500207" y="27642"/>
                  </a:lnTo>
                  <a:lnTo>
                    <a:pt x="510047" y="29083"/>
                  </a:lnTo>
                  <a:lnTo>
                    <a:pt x="519340" y="31571"/>
                  </a:lnTo>
                  <a:lnTo>
                    <a:pt x="528193" y="35179"/>
                  </a:lnTo>
                  <a:lnTo>
                    <a:pt x="531622" y="36703"/>
                  </a:lnTo>
                  <a:lnTo>
                    <a:pt x="534162" y="37719"/>
                  </a:lnTo>
                  <a:lnTo>
                    <a:pt x="539115" y="37719"/>
                  </a:lnTo>
                  <a:lnTo>
                    <a:pt x="540639" y="35179"/>
                  </a:lnTo>
                  <a:lnTo>
                    <a:pt x="540639" y="27178"/>
                  </a:lnTo>
                  <a:close/>
                </a:path>
              </a:pathLst>
            </a:custGeom>
            <a:solidFill>
              <a:srgbClr val="1B2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784847" y="4983479"/>
              <a:ext cx="551815" cy="127000"/>
            </a:xfrm>
            <a:custGeom>
              <a:avLst/>
              <a:gdLst/>
              <a:ahLst/>
              <a:cxnLst/>
              <a:rect l="l" t="t" r="r" b="b"/>
              <a:pathLst>
                <a:path w="551815" h="127000">
                  <a:moveTo>
                    <a:pt x="5461" y="0"/>
                  </a:moveTo>
                  <a:lnTo>
                    <a:pt x="41126" y="41596"/>
                  </a:lnTo>
                  <a:lnTo>
                    <a:pt x="79153" y="66509"/>
                  </a:lnTo>
                  <a:lnTo>
                    <a:pt x="119795" y="87445"/>
                  </a:lnTo>
                  <a:lnTo>
                    <a:pt x="162797" y="104158"/>
                  </a:lnTo>
                  <a:lnTo>
                    <a:pt x="207902" y="116401"/>
                  </a:lnTo>
                  <a:lnTo>
                    <a:pt x="254856" y="123928"/>
                  </a:lnTo>
                  <a:lnTo>
                    <a:pt x="303403" y="126492"/>
                  </a:lnTo>
                  <a:lnTo>
                    <a:pt x="354081" y="123396"/>
                  </a:lnTo>
                  <a:lnTo>
                    <a:pt x="405825" y="114222"/>
                  </a:lnTo>
                  <a:lnTo>
                    <a:pt x="456565" y="99142"/>
                  </a:lnTo>
                  <a:lnTo>
                    <a:pt x="504225" y="78325"/>
                  </a:lnTo>
                  <a:lnTo>
                    <a:pt x="546735" y="51943"/>
                  </a:lnTo>
                  <a:lnTo>
                    <a:pt x="551463" y="45521"/>
                  </a:lnTo>
                  <a:lnTo>
                    <a:pt x="550275" y="39528"/>
                  </a:lnTo>
                  <a:lnTo>
                    <a:pt x="544966" y="35869"/>
                  </a:lnTo>
                  <a:lnTo>
                    <a:pt x="537337" y="36449"/>
                  </a:lnTo>
                  <a:lnTo>
                    <a:pt x="492508" y="53377"/>
                  </a:lnTo>
                  <a:lnTo>
                    <a:pt x="446715" y="66416"/>
                  </a:lnTo>
                  <a:lnTo>
                    <a:pt x="400643" y="75640"/>
                  </a:lnTo>
                  <a:lnTo>
                    <a:pt x="354973" y="81120"/>
                  </a:lnTo>
                  <a:lnTo>
                    <a:pt x="310388" y="82931"/>
                  </a:lnTo>
                  <a:lnTo>
                    <a:pt x="256738" y="80519"/>
                  </a:lnTo>
                  <a:lnTo>
                    <a:pt x="204065" y="73457"/>
                  </a:lnTo>
                  <a:lnTo>
                    <a:pt x="152860" y="62007"/>
                  </a:lnTo>
                  <a:lnTo>
                    <a:pt x="103613" y="46430"/>
                  </a:lnTo>
                  <a:lnTo>
                    <a:pt x="56814" y="26986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F895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74051" y="4974907"/>
              <a:ext cx="115268" cy="1137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3943</Words>
  <Application>Microsoft Office PowerPoint</Application>
  <PresentationFormat>Widescreen</PresentationFormat>
  <Paragraphs>1137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SimSun</vt:lpstr>
      <vt:lpstr>Arial</vt:lpstr>
      <vt:lpstr>Arial Black</vt:lpstr>
      <vt:lpstr>Calibri</vt:lpstr>
      <vt:lpstr>Calibri Light</vt:lpstr>
      <vt:lpstr>Times New Roman</vt:lpstr>
      <vt:lpstr>Trebuchet MS</vt:lpstr>
      <vt:lpstr>Wingdings</vt:lpstr>
      <vt:lpstr>Office Theme</vt:lpstr>
      <vt:lpstr>Custom Design</vt:lpstr>
      <vt:lpstr>AWS In A Nutshell</vt:lpstr>
      <vt:lpstr>AWS study content</vt:lpstr>
      <vt:lpstr>Agenda</vt:lpstr>
      <vt:lpstr>Module 1: Understanding AWS Cloud</vt:lpstr>
      <vt:lpstr>Customer Obsession</vt:lpstr>
      <vt:lpstr>Advantages of Moving to AWS Cloud</vt:lpstr>
      <vt:lpstr>Patterns We’re Seeing with AWS Customers</vt:lpstr>
      <vt:lpstr>Module 2: AWS Cloud Infrastructure  &amp; Services</vt:lpstr>
      <vt:lpstr>What Sets AWS Apart?</vt:lpstr>
      <vt:lpstr>AWS Highly Available Global Infrastructure</vt:lpstr>
      <vt:lpstr>Amazon CloudFront</vt:lpstr>
      <vt:lpstr>AWS Cloud Hierarchy</vt:lpstr>
      <vt:lpstr>AWS Platform Services: Over 120 Services</vt:lpstr>
      <vt:lpstr>Services Availability per Region</vt:lpstr>
      <vt:lpstr>PowerPoint Presentation</vt:lpstr>
      <vt:lpstr>Hybrid Architectures</vt:lpstr>
      <vt:lpstr>AWS Hybrid Architecture Support</vt:lpstr>
      <vt:lpstr>Shared Responsibility Model</vt:lpstr>
      <vt:lpstr>AWS Marketplace Overview</vt:lpstr>
      <vt:lpstr>Module 3 : Core Services</vt:lpstr>
      <vt:lpstr>AWS Core Services</vt:lpstr>
      <vt:lpstr>Amazon EC2</vt:lpstr>
      <vt:lpstr>Amazon EC2 - Instance Types</vt:lpstr>
      <vt:lpstr>Amazon EC2 - Purchasing Options</vt:lpstr>
      <vt:lpstr>Billing Comparison</vt:lpstr>
      <vt:lpstr>Amazon EC2 –Remote Access</vt:lpstr>
      <vt:lpstr>EC2 Auto Scaling</vt:lpstr>
      <vt:lpstr>AWS Lambda: Serverless Compute</vt:lpstr>
      <vt:lpstr>AWS Core Services</vt:lpstr>
      <vt:lpstr>Amazon EBS – Elastic Block Storage</vt:lpstr>
      <vt:lpstr>Amazon S3 – Simple Storage Service</vt:lpstr>
      <vt:lpstr>Amazon S3 Glacier</vt:lpstr>
      <vt:lpstr>AWS Core Services</vt:lpstr>
      <vt:lpstr>Amazon Route 53</vt:lpstr>
      <vt:lpstr>Amazon Elastic Load Balancer</vt:lpstr>
      <vt:lpstr>VPC – Virtual Private Cloud</vt:lpstr>
      <vt:lpstr>Hybrid Architectures</vt:lpstr>
      <vt:lpstr>AWS Core Services</vt:lpstr>
      <vt:lpstr>PowerPoint Presentation</vt:lpstr>
      <vt:lpstr>Amazon RDS – Relational Database Service</vt:lpstr>
      <vt:lpstr>PowerPoint Presentation</vt:lpstr>
      <vt:lpstr>AWS Core Services</vt:lpstr>
      <vt:lpstr>Security Is Our #1 Priority</vt:lpstr>
      <vt:lpstr>Self Served and Managed Services</vt:lpstr>
      <vt:lpstr>Shared Responsibility Model</vt:lpstr>
      <vt:lpstr>AWS Built-In Security</vt:lpstr>
      <vt:lpstr>Service Specific Security</vt:lpstr>
      <vt:lpstr>Platform Security Services</vt:lpstr>
      <vt:lpstr>AWS IAM – Identity &amp; Access Management</vt:lpstr>
      <vt:lpstr>AWS Shield Standard and AWS Shield Advanced</vt:lpstr>
      <vt:lpstr>AWS Web Application Firewall</vt:lpstr>
      <vt:lpstr>On-Demand Access to Compliance Reports</vt:lpstr>
      <vt:lpstr>AWS Assurance Programs: 58+ Certifications</vt:lpstr>
      <vt:lpstr>AWS Directory Service Security, identity and compliance - User management</vt:lpstr>
      <vt:lpstr>Module 5: Management &amp; Operation</vt:lpstr>
      <vt:lpstr>AWS Core Services</vt:lpstr>
      <vt:lpstr>AWS CloudWatch</vt:lpstr>
      <vt:lpstr>PowerPoint Presentation</vt:lpstr>
      <vt:lpstr>AWS CloudTrail</vt:lpstr>
      <vt:lpstr>AWS Config</vt:lpstr>
      <vt:lpstr>AWS CloudFormation</vt:lpstr>
      <vt:lpstr>Module 6: Migrations</vt:lpstr>
      <vt:lpstr>Business Drivers for Cloud Adoption</vt:lpstr>
      <vt:lpstr>Cloud Migration: A Phase-Driven Strategy</vt:lpstr>
      <vt:lpstr>Key Tools to Consider</vt:lpstr>
      <vt:lpstr>Tools for Migrations</vt:lpstr>
      <vt:lpstr>The Six R’s of Application Migration</vt:lpstr>
      <vt:lpstr>Module 6:  Pricing Solutions and TCO on AWS</vt:lpstr>
      <vt:lpstr>AWS Pricing Philosophy</vt:lpstr>
      <vt:lpstr>AWS Pricing Categories</vt:lpstr>
      <vt:lpstr>Amazon EC2 Instance Types</vt:lpstr>
      <vt:lpstr>On-Demand and Reserved</vt:lpstr>
      <vt:lpstr>Spot Instances</vt:lpstr>
      <vt:lpstr>Dedicated Instances and Dedicated Hosts</vt:lpstr>
      <vt:lpstr>Dedicated Instance vs. Dedicated Host</vt:lpstr>
      <vt:lpstr>Estimating Cost Savings: Simple Monthly Calculator</vt:lpstr>
      <vt:lpstr>Total Cost of Ownership</vt:lpstr>
      <vt:lpstr>How Do Customers Lower Their TCO With AWS?</vt:lpstr>
      <vt:lpstr>Costs Involved in Data Center Maintenance</vt:lpstr>
      <vt:lpstr>TCO Calculators</vt:lpstr>
      <vt:lpstr>Your TCO Reduction Opportunity with the Customer</vt:lpstr>
      <vt:lpstr>Module 7 : Conclusion</vt:lpstr>
      <vt:lpstr>APN Resources</vt:lpstr>
      <vt:lpstr>Partner Training – Digital Learning Platform</vt:lpstr>
      <vt:lpstr>AWS Certification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Fundamentals</dc:title>
  <dc:creator>satya sure</dc:creator>
  <cp:lastModifiedBy>satyanarayana sure</cp:lastModifiedBy>
  <cp:revision>59</cp:revision>
  <dcterms:created xsi:type="dcterms:W3CDTF">2022-05-28T02:45:59Z</dcterms:created>
  <dcterms:modified xsi:type="dcterms:W3CDTF">2022-06-01T14:21:23Z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2019-08-30T00:00:00Z</vt:filetime>
  </property>
  <property fmtid="{D5CDD505-2E9C-101B-9397-08002B2CF9AE}" pid="3" name="LastSaved">
    <vt:filetime>2022-05-28T00:00:00Z</vt:filetime>
  </property>
</Properties>
</file>